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9" r:id="rId4"/>
    <p:sldId id="261" r:id="rId5"/>
    <p:sldId id="262" r:id="rId6"/>
    <p:sldId id="260" r:id="rId7"/>
    <p:sldId id="264" r:id="rId8"/>
    <p:sldId id="280" r:id="rId9"/>
    <p:sldId id="281" r:id="rId10"/>
    <p:sldId id="265" r:id="rId11"/>
    <p:sldId id="282" r:id="rId12"/>
    <p:sldId id="266" r:id="rId13"/>
    <p:sldId id="272" r:id="rId14"/>
    <p:sldId id="274" r:id="rId15"/>
    <p:sldId id="267" r:id="rId16"/>
    <p:sldId id="273" r:id="rId17"/>
    <p:sldId id="269" r:id="rId18"/>
    <p:sldId id="270" r:id="rId19"/>
    <p:sldId id="275" r:id="rId20"/>
    <p:sldId id="268" r:id="rId21"/>
    <p:sldId id="283" r:id="rId22"/>
    <p:sldId id="284" r:id="rId23"/>
    <p:sldId id="271" r:id="rId24"/>
    <p:sldId id="276" r:id="rId25"/>
    <p:sldId id="263" r:id="rId26"/>
    <p:sldId id="278" r:id="rId27"/>
    <p:sldId id="286" r:id="rId28"/>
    <p:sldId id="287" r:id="rId29"/>
    <p:sldId id="285" r:id="rId30"/>
    <p:sldId id="288" r:id="rId3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0E9B1-CC9A-46E4-8D03-D43D6EA95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8DE892-5E3D-4E58-B11F-BEC45531D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BB9748-B47E-45B8-9919-48A10633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240-3A3E-46DA-B4DA-9D21833AE8F2}" type="datetimeFigureOut">
              <a:rPr lang="es-MX" smtClean="0"/>
              <a:t>26/03/2020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52A64D-CD9E-4122-A9C2-4EBA85D4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A557B5-7F9A-4C19-80DA-4014F3D4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634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E5278-08E8-46DE-9E17-9371A9AA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281B2F-0782-4579-83A0-B15F81449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A2DC0B-523A-4A4B-8AD2-7F27E255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240-3A3E-46DA-B4DA-9D21833AE8F2}" type="datetimeFigureOut">
              <a:rPr lang="es-MX" smtClean="0"/>
              <a:t>26/03/2020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FC50AA-5239-4063-81B2-8FB7EE62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671E61-FAD9-46FC-A33D-2FA3ADB3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133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6A3377-41D3-49CE-86DA-195C332CA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D1A69B-DD2A-4AF3-A1CD-078BFCEC6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132803-A3CC-4FCE-93D8-148FCF18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240-3A3E-46DA-B4DA-9D21833AE8F2}" type="datetimeFigureOut">
              <a:rPr lang="es-MX" smtClean="0"/>
              <a:t>26/03/2020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F3A45C-5006-4AE2-A35A-2C1AA880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68927E-974C-43A9-A13F-4B232A11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9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11455-DD75-4544-8B21-AA534507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C76E85-D6E6-4786-B4EE-F2E9D92B8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A75BCE-CD8A-4000-8BA2-9CE10A25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240-3A3E-46DA-B4DA-9D21833AE8F2}" type="datetimeFigureOut">
              <a:rPr lang="es-MX" smtClean="0"/>
              <a:t>26/03/2020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5CA83A-8EB7-4C15-A363-3600E89C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864311-E475-4626-B6CA-3277D455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211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14341-029D-4D62-9588-4BFA45A0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3AB5B0-C71E-4F2B-9788-77ABE8BFC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DFE1FA-137B-4AE2-99C7-49BDB929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240-3A3E-46DA-B4DA-9D21833AE8F2}" type="datetimeFigureOut">
              <a:rPr lang="es-MX" smtClean="0"/>
              <a:t>26/03/2020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3F7407-C86F-4B03-8D96-F21DB2D5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77B102-6A7E-4C0A-97FA-E7405AE2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986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CB81E-152F-4E33-9789-E3AC0A18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F1418-5F1A-4B0E-9589-CA4C10DE8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ADE57D-8731-46A1-9C56-CBB7D72EA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5F873B-F81A-4FCE-8F08-D568077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240-3A3E-46DA-B4DA-9D21833AE8F2}" type="datetimeFigureOut">
              <a:rPr lang="es-MX" smtClean="0"/>
              <a:t>26/03/2020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B1F967-A9D9-4293-8510-14D8BEAB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775F8A-7D5D-4CED-9D6D-CF7AA92A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577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59A92-A3A6-450D-AD3F-F07D8003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B7A404-0F02-4D11-AC7F-3CA1CEB7D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5F6FFB-A4FC-42EE-ACD2-9FB5C2C13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AFFA57-E5AE-4E94-882B-994CAC9EF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E2C874-540B-4F32-8706-35485906B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7C1E210-C97B-46B6-8F34-2C2313DD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240-3A3E-46DA-B4DA-9D21833AE8F2}" type="datetimeFigureOut">
              <a:rPr lang="es-MX" smtClean="0"/>
              <a:t>26/03/2020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2DB6AD-01FE-4773-8CC2-D8CF0065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52C263-16CE-4DFB-AD4D-922D0B4E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807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3E954-0764-4A5C-AE3A-628C5DB8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356480-DCB7-4996-9865-6F08B072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240-3A3E-46DA-B4DA-9D21833AE8F2}" type="datetimeFigureOut">
              <a:rPr lang="es-MX" smtClean="0"/>
              <a:t>26/03/2020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EE2821-B926-4646-8D62-C5A51DC3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643838-2EF1-42A1-8584-6D7088BC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339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E06D63-8424-4BFB-9648-9432723D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240-3A3E-46DA-B4DA-9D21833AE8F2}" type="datetimeFigureOut">
              <a:rPr lang="es-MX" smtClean="0"/>
              <a:t>26/03/2020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A45DAD-45D9-42EA-BB74-83247482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70E025-17AA-4573-A267-679AC54C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649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32B5D-1ACA-4CC3-AF5F-B7E17D1C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B2FF1D-E529-491E-860A-A048488C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54C586-D881-406A-91E1-0B7B3DB4F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E37454-82B2-4F4A-8F9C-C1E19235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240-3A3E-46DA-B4DA-9D21833AE8F2}" type="datetimeFigureOut">
              <a:rPr lang="es-MX" smtClean="0"/>
              <a:t>26/03/2020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EDA1BD-9114-40D7-9DE8-70FF36BE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B9C18F-32C4-471D-B1B8-460AB708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89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BA89E-C986-4238-BEE0-7283D175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C3B1ED-EE70-4EAE-9058-FFC6AD407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5CD7D4-1774-47B3-A58E-9B4DC9F89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DC7DE7-0189-4089-A062-E54A1B12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240-3A3E-46DA-B4DA-9D21833AE8F2}" type="datetimeFigureOut">
              <a:rPr lang="es-MX" smtClean="0"/>
              <a:t>26/03/2020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F5B0BE-AB4C-4361-9CC5-A3AC3B256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57F786-85DA-450B-A961-7BAEB343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84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B8188D-F401-443A-A310-CF681938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D610EB-A9A1-4105-B2B9-1EE0AF1A5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6501B9-2649-450E-9F73-06BE002CD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39240-3A3E-46DA-B4DA-9D21833AE8F2}" type="datetimeFigureOut">
              <a:rPr lang="es-MX" smtClean="0"/>
              <a:t>26/03/2020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4381B5-F27E-4D85-94DB-590941C62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0625DF-3308-49FA-973B-296CB1C12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60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CA217-971F-4692-9EE5-D52B12569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FAD048-238D-44F3-B01C-0B995E28D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5CFEA8-2187-4337-8C4C-0EF07CEDD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34" y="1704310"/>
            <a:ext cx="9210204" cy="310330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34D65C1-EA56-4A60-BCB5-0C3F6272339E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D67EBC3-FD0F-4FC9-9FFF-E676F0B8C001}"/>
              </a:ext>
            </a:extLst>
          </p:cNvPr>
          <p:cNvSpPr/>
          <p:nvPr/>
        </p:nvSpPr>
        <p:spPr>
          <a:xfrm>
            <a:off x="0" y="5672356"/>
            <a:ext cx="12192000" cy="11223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972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20CEC-C8E4-45CB-B7BA-6E2B86DF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868E22-BAA6-4274-A424-C0750EB84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78A147-2FE3-4DCE-8FD5-C5AD1AABA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13" y="259597"/>
            <a:ext cx="10245667" cy="63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9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20CEC-C8E4-45CB-B7BA-6E2B86DF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868E22-BAA6-4274-A424-C0750EB84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78A147-2FE3-4DCE-8FD5-C5AD1AABA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13" y="259597"/>
            <a:ext cx="10245667" cy="6362943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B12E64A-5D50-46F5-981E-394871235D07}"/>
              </a:ext>
            </a:extLst>
          </p:cNvPr>
          <p:cNvCxnSpPr>
            <a:cxnSpLocks/>
          </p:cNvCxnSpPr>
          <p:nvPr/>
        </p:nvCxnSpPr>
        <p:spPr>
          <a:xfrm flipV="1">
            <a:off x="10747513" y="2093843"/>
            <a:ext cx="0" cy="30347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E9FB502-3785-4E1B-9513-3E33F5FCB5B9}"/>
              </a:ext>
            </a:extLst>
          </p:cNvPr>
          <p:cNvCxnSpPr>
            <a:cxnSpLocks/>
          </p:cNvCxnSpPr>
          <p:nvPr/>
        </p:nvCxnSpPr>
        <p:spPr>
          <a:xfrm>
            <a:off x="1308439" y="2103920"/>
            <a:ext cx="943907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86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ECD00-1A6C-4ED6-9426-8D70B5CB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4FE9C1-B3E6-4841-9701-5C1435772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DF998B-FB5A-48BC-BCEC-29A7DD69A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50" y="346133"/>
            <a:ext cx="9982900" cy="611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4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ECD00-1A6C-4ED6-9426-8D70B5CB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4FE9C1-B3E6-4841-9701-5C1435772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DF998B-FB5A-48BC-BCEC-29A7DD69A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50" y="381185"/>
            <a:ext cx="9982900" cy="6111690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BFEAF47-B65A-4AA5-8842-4F3559202E3F}"/>
              </a:ext>
            </a:extLst>
          </p:cNvPr>
          <p:cNvSpPr/>
          <p:nvPr/>
        </p:nvSpPr>
        <p:spPr>
          <a:xfrm>
            <a:off x="1104549" y="1014911"/>
            <a:ext cx="581637" cy="460571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703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ECD00-1A6C-4ED6-9426-8D70B5CB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4FE9C1-B3E6-4841-9701-5C1435772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DF998B-FB5A-48BC-BCEC-29A7DD69A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50" y="381185"/>
            <a:ext cx="9982900" cy="6111690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BFEAF47-B65A-4AA5-8842-4F3559202E3F}"/>
              </a:ext>
            </a:extLst>
          </p:cNvPr>
          <p:cNvSpPr/>
          <p:nvPr/>
        </p:nvSpPr>
        <p:spPr>
          <a:xfrm>
            <a:off x="1104549" y="1014911"/>
            <a:ext cx="581637" cy="460571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D5366DA-0AEB-493C-A8C7-1EED395FA62D}"/>
              </a:ext>
            </a:extLst>
          </p:cNvPr>
          <p:cNvSpPr/>
          <p:nvPr/>
        </p:nvSpPr>
        <p:spPr>
          <a:xfrm>
            <a:off x="1770077" y="4966283"/>
            <a:ext cx="9001387" cy="587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829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FB626-6308-4A02-BFC7-3D93A923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537EA-A033-401F-98EF-F343BA235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122953-BE59-4159-81F5-09C4AB237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63" y="541031"/>
            <a:ext cx="10041405" cy="612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54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FB626-6308-4A02-BFC7-3D93A923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537EA-A033-401F-98EF-F343BA235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122953-BE59-4159-81F5-09C4AB237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63" y="541031"/>
            <a:ext cx="10041405" cy="6129353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C9CEF1E-01C1-454F-8034-2E4E30FE7F6F}"/>
              </a:ext>
            </a:extLst>
          </p:cNvPr>
          <p:cNvSpPr/>
          <p:nvPr/>
        </p:nvSpPr>
        <p:spPr>
          <a:xfrm>
            <a:off x="1104549" y="914400"/>
            <a:ext cx="581637" cy="480689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9690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AD7BB-3038-4152-99A6-286A878B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038968-CB15-4386-931B-8A7B86E29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96600A-1E36-4154-8C34-7DEDC5C53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319" y="200600"/>
            <a:ext cx="9873362" cy="629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16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A018C-6628-49A2-9108-47B08FC4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9BE8A4-E382-4063-B015-9CB9CC1E7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EF9BEE-E06F-4825-9864-6FB172255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76" y="0"/>
            <a:ext cx="10268824" cy="655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78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460B266-1A5A-455D-AB68-B9575AE8E4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China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5BDE5BA-B3BE-402D-BB7D-E15B51DBC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12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CA217-971F-4692-9EE5-D52B12569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FAD048-238D-44F3-B01C-0B995E28D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5CFEA8-2187-4337-8C4C-0EF07CEDD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34" y="1704310"/>
            <a:ext cx="9210204" cy="310330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34D65C1-EA56-4A60-BCB5-0C3F6272339E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D67EBC3-FD0F-4FC9-9FFF-E676F0B8C001}"/>
              </a:ext>
            </a:extLst>
          </p:cNvPr>
          <p:cNvSpPr/>
          <p:nvPr/>
        </p:nvSpPr>
        <p:spPr>
          <a:xfrm>
            <a:off x="0" y="5672356"/>
            <a:ext cx="12192000" cy="11223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E475012C-4B92-4526-AAA3-C694C3940E88}"/>
              </a:ext>
            </a:extLst>
          </p:cNvPr>
          <p:cNvSpPr txBox="1">
            <a:spLocks/>
          </p:cNvSpPr>
          <p:nvPr/>
        </p:nvSpPr>
        <p:spPr>
          <a:xfrm>
            <a:off x="838200" y="5349875"/>
            <a:ext cx="10515600" cy="1325563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1. </a:t>
            </a:r>
            <a:r>
              <a:rPr lang="en-US" sz="3200" b="1" dirty="0"/>
              <a:t>How Many Cases of Coronavirus Will There Be in Your Area?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573615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CC699-83A0-4EE0-ACFB-7AE019BD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73BCEF-A47F-4C40-B8CF-086F30BAF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1FC9D9-82D8-4111-AA5A-30F2FC67C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24" y="0"/>
            <a:ext cx="11634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16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CC699-83A0-4EE0-ACFB-7AE019BD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73BCEF-A47F-4C40-B8CF-086F30BAF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1FC9D9-82D8-4111-AA5A-30F2FC67C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24" y="0"/>
            <a:ext cx="11634952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37BE9A5-C8C6-49FB-A944-0D3E68852E6E}"/>
              </a:ext>
            </a:extLst>
          </p:cNvPr>
          <p:cNvSpPr/>
          <p:nvPr/>
        </p:nvSpPr>
        <p:spPr>
          <a:xfrm>
            <a:off x="7606749" y="5168347"/>
            <a:ext cx="954156" cy="132452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2997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8B826-3FC4-464D-B4AF-640B61A0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84B491-00B0-4B8A-A47F-D26A7165D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DED7C2-9D7B-4F08-9D55-7A7659369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9373"/>
            <a:ext cx="12080799" cy="20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11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9BC70-8AC8-4231-B6BA-AB131AC6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C34039-600E-4E8C-BB3D-99149DEDA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58B6EA-B34A-4885-A958-25680E1F8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12" y="251670"/>
            <a:ext cx="10417956" cy="637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70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460B266-1A5A-455D-AB68-B9575AE8E4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Eastern </a:t>
            </a:r>
            <a:r>
              <a:rPr lang="es-MX" dirty="0" err="1"/>
              <a:t>Countries</a:t>
            </a:r>
            <a:endParaRPr lang="es-MX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5BDE5BA-B3BE-402D-BB7D-E15B51DBC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6980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E0B07-0E77-4E4B-8369-3B1734BF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570A7C-D326-402C-8D8C-22CC46EEC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28D18B-60D4-428E-874A-BD9219760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76" y="0"/>
            <a:ext cx="11050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57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460B266-1A5A-455D-AB68-B9575AE8E4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Washington </a:t>
            </a:r>
            <a:r>
              <a:rPr lang="es-MX" dirty="0" err="1"/>
              <a:t>State</a:t>
            </a:r>
            <a:endParaRPr lang="es-MX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5BDE5BA-B3BE-402D-BB7D-E15B51DBC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6494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460B266-1A5A-455D-AB68-B9575AE8E4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San Francisco Bay </a:t>
            </a:r>
            <a:r>
              <a:rPr lang="es-MX" dirty="0" err="1"/>
              <a:t>Area</a:t>
            </a:r>
            <a:endParaRPr lang="es-MX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5BDE5BA-B3BE-402D-BB7D-E15B51DBC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47794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DB6B2-4480-4DFF-B1EC-2C98C398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71672E-BFF4-4B9B-8E0C-18993BFB3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3BF141-35D7-48A2-AB43-A8B7868C4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11" y="681037"/>
            <a:ext cx="10780030" cy="563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15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87E06-4CCA-4E46-BFE7-52BBD203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F0CA29-A539-40DF-8BC5-FF9AB6EBD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998CA2-3DDF-46FA-81FC-D4297A0C2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73" y="583097"/>
            <a:ext cx="10248046" cy="57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3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68E52-B8FD-47EE-8C5B-8F192CE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D141D-FDB1-4610-8A3E-E5FFF79A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230C21-9E11-4018-8ABA-D2094868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62" y="149599"/>
            <a:ext cx="10323616" cy="625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24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460B266-1A5A-455D-AB68-B9575AE8E4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Francia, España </a:t>
            </a:r>
            <a:r>
              <a:rPr lang="es-MX"/>
              <a:t>y Madrid.</a:t>
            </a:r>
            <a:endParaRPr lang="es-MX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5BDE5BA-B3BE-402D-BB7D-E15B51DBC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989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68E52-B8FD-47EE-8C5B-8F192CE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D141D-FDB1-4610-8A3E-E5FFF79A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230C21-9E11-4018-8ABA-D2094868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62" y="149599"/>
            <a:ext cx="10323616" cy="6250997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6461CFE-A4F2-4F8B-A8D4-F43EFD29A094}"/>
              </a:ext>
            </a:extLst>
          </p:cNvPr>
          <p:cNvSpPr/>
          <p:nvPr/>
        </p:nvSpPr>
        <p:spPr>
          <a:xfrm>
            <a:off x="1057011" y="5519752"/>
            <a:ext cx="10586907" cy="88084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051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68E52-B8FD-47EE-8C5B-8F192CE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D141D-FDB1-4610-8A3E-E5FFF79A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230C21-9E11-4018-8ABA-D2094868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62" y="149599"/>
            <a:ext cx="10323616" cy="6250997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E83416C-D37C-46DE-89B0-6913C47C95E6}"/>
              </a:ext>
            </a:extLst>
          </p:cNvPr>
          <p:cNvSpPr/>
          <p:nvPr/>
        </p:nvSpPr>
        <p:spPr>
          <a:xfrm>
            <a:off x="461394" y="1385202"/>
            <a:ext cx="889234" cy="435133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568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68E52-B8FD-47EE-8C5B-8F192CE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D141D-FDB1-4610-8A3E-E5FFF79A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230C21-9E11-4018-8ABA-D2094868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62" y="149599"/>
            <a:ext cx="10323616" cy="6250997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6FF3484-63E6-4906-BAC3-B22F365A53CC}"/>
              </a:ext>
            </a:extLst>
          </p:cNvPr>
          <p:cNvSpPr/>
          <p:nvPr/>
        </p:nvSpPr>
        <p:spPr>
          <a:xfrm>
            <a:off x="1711354" y="83890"/>
            <a:ext cx="8246378" cy="88084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65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68E52-B8FD-47EE-8C5B-8F192CE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D141D-FDB1-4610-8A3E-E5FFF79A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230C21-9E11-4018-8ABA-D2094868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62" y="149599"/>
            <a:ext cx="10323616" cy="6250997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969A81FF-EC70-41E9-966A-F721821B966D}"/>
              </a:ext>
            </a:extLst>
          </p:cNvPr>
          <p:cNvSpPr/>
          <p:nvPr/>
        </p:nvSpPr>
        <p:spPr>
          <a:xfrm>
            <a:off x="1719743" y="3607266"/>
            <a:ext cx="3120705" cy="1300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9516E9A-FBA1-4081-9265-EB0265C0C1C9}"/>
              </a:ext>
            </a:extLst>
          </p:cNvPr>
          <p:cNvSpPr/>
          <p:nvPr/>
        </p:nvSpPr>
        <p:spPr>
          <a:xfrm>
            <a:off x="7868873" y="2701000"/>
            <a:ext cx="3120705" cy="1300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9124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68E52-B8FD-47EE-8C5B-8F192CE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D141D-FDB1-4610-8A3E-E5FFF79A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230C21-9E11-4018-8ABA-D2094868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62" y="149599"/>
            <a:ext cx="10323616" cy="6250997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4FA3B39-41CC-472E-9A1F-9E2AD147C3DA}"/>
              </a:ext>
            </a:extLst>
          </p:cNvPr>
          <p:cNvCxnSpPr>
            <a:cxnSpLocks/>
          </p:cNvCxnSpPr>
          <p:nvPr/>
        </p:nvCxnSpPr>
        <p:spPr>
          <a:xfrm flipV="1">
            <a:off x="10641496" y="1825625"/>
            <a:ext cx="0" cy="376679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36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68E52-B8FD-47EE-8C5B-8F192CE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D141D-FDB1-4610-8A3E-E5FFF79A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230C21-9E11-4018-8ABA-D2094868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62" y="149599"/>
            <a:ext cx="10323616" cy="6250997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4FA3B39-41CC-472E-9A1F-9E2AD147C3DA}"/>
              </a:ext>
            </a:extLst>
          </p:cNvPr>
          <p:cNvCxnSpPr>
            <a:cxnSpLocks/>
          </p:cNvCxnSpPr>
          <p:nvPr/>
        </p:nvCxnSpPr>
        <p:spPr>
          <a:xfrm flipV="1">
            <a:off x="10641496" y="1825625"/>
            <a:ext cx="0" cy="376679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57F4843-1784-46FA-AA74-1B8E10452FAE}"/>
              </a:ext>
            </a:extLst>
          </p:cNvPr>
          <p:cNvCxnSpPr>
            <a:cxnSpLocks/>
          </p:cNvCxnSpPr>
          <p:nvPr/>
        </p:nvCxnSpPr>
        <p:spPr>
          <a:xfrm>
            <a:off x="1202422" y="1825625"/>
            <a:ext cx="943907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261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31</Words>
  <Application>Microsoft Office PowerPoint</Application>
  <PresentationFormat>Panorámica</PresentationFormat>
  <Paragraphs>8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de Office</vt:lpstr>
      <vt:lpstr> 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China</vt:lpstr>
      <vt:lpstr>Presentación de PowerPoint</vt:lpstr>
      <vt:lpstr>Presentación de PowerPoint</vt:lpstr>
      <vt:lpstr>Presentación de PowerPoint</vt:lpstr>
      <vt:lpstr>Presentación de PowerPoint</vt:lpstr>
      <vt:lpstr>Eastern Countries</vt:lpstr>
      <vt:lpstr>Presentación de PowerPoint</vt:lpstr>
      <vt:lpstr>Washington State</vt:lpstr>
      <vt:lpstr>San Francisco Bay Area</vt:lpstr>
      <vt:lpstr>Presentación de PowerPoint</vt:lpstr>
      <vt:lpstr>Presentación de PowerPoint</vt:lpstr>
      <vt:lpstr>Francia, España y Madrid.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asus</dc:creator>
  <cp:lastModifiedBy>Adriana Chávez</cp:lastModifiedBy>
  <cp:revision>11</cp:revision>
  <dcterms:created xsi:type="dcterms:W3CDTF">2020-03-24T17:37:19Z</dcterms:created>
  <dcterms:modified xsi:type="dcterms:W3CDTF">2020-03-27T00:32:28Z</dcterms:modified>
</cp:coreProperties>
</file>