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63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2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8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04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6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6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9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383-FE77-4F2B-ACD3-762B3CA4D1A7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2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Fecha de entrega: Viernes </a:t>
            </a:r>
            <a:r>
              <a:rPr lang="es-MX" dirty="0" smtClean="0"/>
              <a:t>1 de marzo </a:t>
            </a:r>
            <a:r>
              <a:rPr lang="es-MX" smtClean="0"/>
              <a:t>del 2019 (hasta las 17 horas)</a:t>
            </a:r>
            <a:endParaRPr lang="es-MX" dirty="0" smtClean="0"/>
          </a:p>
          <a:p>
            <a:r>
              <a:rPr lang="es-MX" dirty="0" smtClean="0"/>
              <a:t>Formato: Libre (pueden entregarlo en una hoja escrita a mano, a computadora, </a:t>
            </a:r>
            <a:r>
              <a:rPr lang="es-MX" dirty="0" smtClean="0"/>
              <a:t>vía </a:t>
            </a:r>
            <a:r>
              <a:rPr lang="es-MX" dirty="0" err="1" smtClean="0"/>
              <a:t>Colaboranet</a:t>
            </a:r>
            <a:r>
              <a:rPr lang="es-MX" dirty="0"/>
              <a:t> </a:t>
            </a:r>
            <a:r>
              <a:rPr lang="es-MX" dirty="0" smtClean="0"/>
              <a:t>o </a:t>
            </a:r>
            <a:r>
              <a:rPr lang="es-MX" dirty="0" smtClean="0"/>
              <a:t>enviármelo por correo electrónico a </a:t>
            </a:r>
            <a:r>
              <a:rPr lang="es-MX" dirty="0" smtClean="0">
                <a:hlinkClick r:id="rId2"/>
              </a:rPr>
              <a:t>adrifelcha@gmail.com</a:t>
            </a:r>
            <a:r>
              <a:rPr lang="es-MX" dirty="0" smtClean="0"/>
              <a:t>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 a revisar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414866" y="1619667"/>
            <a:ext cx="115758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1: </a:t>
            </a:r>
            <a:r>
              <a:rPr lang="es-MX" dirty="0" smtClean="0"/>
              <a:t>Las mentiras blancas son menos propensas a ser percibidas como una traición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2: </a:t>
            </a:r>
            <a:r>
              <a:rPr lang="es-MX" dirty="0" smtClean="0"/>
              <a:t>Los hombres son más infieles que las mujeres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3</a:t>
            </a:r>
            <a:r>
              <a:rPr lang="es-MX" b="1" dirty="0" smtClean="0"/>
              <a:t>: </a:t>
            </a:r>
            <a:r>
              <a:rPr lang="es-MX" dirty="0" smtClean="0"/>
              <a:t>El consumo de cafeína está asociado con una mayor </a:t>
            </a:r>
            <a:r>
              <a:rPr lang="es-MX" dirty="0" smtClean="0"/>
              <a:t>felicidad en el trabajo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4</a:t>
            </a:r>
            <a:r>
              <a:rPr lang="es-MX" b="1" dirty="0" smtClean="0"/>
              <a:t>: </a:t>
            </a:r>
            <a:r>
              <a:rPr lang="es-MX" dirty="0" smtClean="0"/>
              <a:t>Los hombres tienden a ser menos conservadores que las mujeres.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083" y="15462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0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Instrucciones: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En las siguientes 6 diapositivas se te presenta un resumen detallado de las </a:t>
            </a:r>
            <a:r>
              <a:rPr lang="es-MX" b="1" dirty="0" smtClean="0"/>
              <a:t>5 características </a:t>
            </a:r>
            <a:r>
              <a:rPr lang="es-MX" dirty="0" smtClean="0"/>
              <a:t>que debe cumplir toda Hipótesis de investigación.</a:t>
            </a:r>
          </a:p>
          <a:p>
            <a:endParaRPr lang="es-MX" dirty="0"/>
          </a:p>
          <a:p>
            <a:r>
              <a:rPr lang="es-MX" dirty="0" smtClean="0"/>
              <a:t>Con base en esta información, deberás </a:t>
            </a:r>
            <a:r>
              <a:rPr lang="es-MX" b="1" dirty="0" smtClean="0"/>
              <a:t>revisar cada una de las Hipótesis que se te presentan en la última diapositiva</a:t>
            </a:r>
            <a:r>
              <a:rPr lang="es-MX" dirty="0"/>
              <a:t> </a:t>
            </a:r>
            <a:r>
              <a:rPr lang="es-MX" dirty="0" smtClean="0"/>
              <a:t>y señalar cuál(es) de estas características </a:t>
            </a:r>
            <a:r>
              <a:rPr lang="es-MX" b="1" dirty="0" smtClean="0"/>
              <a:t>no se cumplen. </a:t>
            </a:r>
            <a:endParaRPr lang="es-MX" b="1" dirty="0" smtClean="0"/>
          </a:p>
          <a:p>
            <a:endParaRPr lang="es-MX" b="1" dirty="0"/>
          </a:p>
          <a:p>
            <a:r>
              <a:rPr lang="es-MX" b="1" u="sng" dirty="0" smtClean="0"/>
              <a:t>El trabajo más desarrollado recibirá un punto extra sobre la calificac</a:t>
            </a:r>
            <a:r>
              <a:rPr lang="es-MX" b="1" u="sng" dirty="0" smtClean="0"/>
              <a:t>ión de su proyecto de TMI del tercer periodo.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8716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sobre biología, es menos probable que se decida no vacunar a un hijo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</a:t>
            </a:r>
            <a:r>
              <a:rPr lang="es-MX" u="sng" dirty="0" smtClean="0">
                <a:solidFill>
                  <a:srgbClr val="C00000"/>
                </a:solidFill>
              </a:rPr>
              <a:t>países con alto consumo de chocolate</a:t>
            </a:r>
            <a:r>
              <a:rPr lang="es-MX" dirty="0" smtClean="0">
                <a:solidFill>
                  <a:srgbClr val="C00000"/>
                </a:solidFill>
              </a:rPr>
              <a:t> son más </a:t>
            </a:r>
            <a:r>
              <a:rPr lang="es-MX" u="sng" dirty="0" smtClean="0">
                <a:solidFill>
                  <a:srgbClr val="C00000"/>
                </a:solidFill>
              </a:rPr>
              <a:t>felices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</a:t>
            </a:r>
            <a:r>
              <a:rPr lang="es-MX" u="sng" dirty="0" smtClean="0">
                <a:solidFill>
                  <a:srgbClr val="C00000"/>
                </a:solidFill>
              </a:rPr>
              <a:t>hacen tutoriales de maquillaje </a:t>
            </a:r>
            <a:r>
              <a:rPr lang="es-MX" dirty="0" smtClean="0">
                <a:solidFill>
                  <a:srgbClr val="C00000"/>
                </a:solidFill>
              </a:rPr>
              <a:t>son más </a:t>
            </a:r>
            <a:r>
              <a:rPr lang="es-MX" u="sng" dirty="0" smtClean="0">
                <a:solidFill>
                  <a:srgbClr val="C00000"/>
                </a:solidFill>
              </a:rPr>
              <a:t>queridos por su público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8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Debe ser </a:t>
            </a:r>
            <a:r>
              <a:rPr lang="es-MX" b="1" dirty="0" err="1" smtClean="0"/>
              <a:t>falseable</a:t>
            </a:r>
            <a:r>
              <a:rPr lang="es-MX" b="1" dirty="0" smtClean="0"/>
              <a:t> </a:t>
            </a:r>
            <a:r>
              <a:rPr lang="es-MX" dirty="0" smtClean="0"/>
              <a:t>y estar planteada 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estado de ánimo de las personas al momento de dormir”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2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1) Deben estar acotadas a un </a:t>
            </a:r>
            <a:r>
              <a:rPr lang="es-MX" b="1" dirty="0" smtClean="0"/>
              <a:t>contexto claramente definido </a:t>
            </a:r>
            <a:r>
              <a:rPr lang="es-MX" dirty="0" smtClean="0"/>
              <a:t>(situaciones reales).</a:t>
            </a:r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Debe contener definiciones </a:t>
            </a:r>
            <a:r>
              <a:rPr lang="es-MX" b="1" dirty="0"/>
              <a:t>concretas, claras</a:t>
            </a:r>
            <a:r>
              <a:rPr lang="es-MX" dirty="0"/>
              <a:t> y </a:t>
            </a:r>
            <a:r>
              <a:rPr lang="es-MX" b="1" dirty="0"/>
              <a:t>precisas</a:t>
            </a:r>
            <a:r>
              <a:rPr lang="es-MX" dirty="0" smtClean="0"/>
              <a:t>.</a:t>
            </a:r>
          </a:p>
          <a:p>
            <a:endParaRPr lang="es-ES" dirty="0" smtClean="0"/>
          </a:p>
          <a:p>
            <a:r>
              <a:rPr lang="es-MX" dirty="0"/>
              <a:t>3) Debe ser </a:t>
            </a:r>
            <a:r>
              <a:rPr lang="es-MX" b="1" dirty="0"/>
              <a:t>verosímil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Deben ser </a:t>
            </a:r>
            <a:r>
              <a:rPr lang="es-MX" b="1" dirty="0" err="1"/>
              <a:t>falseables</a:t>
            </a:r>
            <a:r>
              <a:rPr lang="es-MX" b="1" dirty="0"/>
              <a:t> </a:t>
            </a:r>
            <a:r>
              <a:rPr lang="es-MX" dirty="0"/>
              <a:t>y estar planteadas en términos de variables que puedan ser observadas y medidas.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MX" dirty="0"/>
              <a:t>5) Deben ser consistentes con las </a:t>
            </a:r>
            <a:r>
              <a:rPr lang="es-MX" b="1" dirty="0"/>
              <a:t>técnicas </a:t>
            </a:r>
            <a:r>
              <a:rPr lang="es-MX" dirty="0"/>
              <a:t>e </a:t>
            </a:r>
            <a:r>
              <a:rPr lang="es-MX" b="1" dirty="0"/>
              <a:t>instrumentos </a:t>
            </a:r>
            <a:r>
              <a:rPr lang="es-MX" dirty="0"/>
              <a:t>con que se cuenta para probarlas.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Personalizado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Actividad</vt:lpstr>
      <vt:lpstr>Instrucciones: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Hipótesis a revisar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para los alumnos de 5° año</dc:title>
  <dc:creator>Alejandro</dc:creator>
  <cp:lastModifiedBy>sandra de la peña</cp:lastModifiedBy>
  <cp:revision>4</cp:revision>
  <dcterms:created xsi:type="dcterms:W3CDTF">2019-02-18T18:59:40Z</dcterms:created>
  <dcterms:modified xsi:type="dcterms:W3CDTF">2019-02-23T05:51:26Z</dcterms:modified>
</cp:coreProperties>
</file>