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8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2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14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863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25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82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04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867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62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76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39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56383-FE77-4F2B-ACD3-762B3CA4D1A7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181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6383-FE77-4F2B-ACD3-762B3CA4D1A7}" type="datetimeFigureOut">
              <a:rPr lang="es-MX" smtClean="0"/>
              <a:t>01/03/2019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4B036-7628-4FEC-B283-568B9B2D6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82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rifelch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Actividad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Fecha de entrega: Viernes 1 de marzo </a:t>
            </a:r>
            <a:r>
              <a:rPr lang="es-MX" smtClean="0"/>
              <a:t>del 2019 (hasta las 17 horas)</a:t>
            </a:r>
            <a:endParaRPr lang="es-MX" dirty="0" smtClean="0"/>
          </a:p>
          <a:p>
            <a:r>
              <a:rPr lang="es-MX" dirty="0" smtClean="0"/>
              <a:t>Formato: Libre (pueden entregarlo en una hoja escrita a mano, a computadora, vía </a:t>
            </a:r>
            <a:r>
              <a:rPr lang="es-MX" dirty="0" err="1" smtClean="0"/>
              <a:t>Colaboranet</a:t>
            </a:r>
            <a:r>
              <a:rPr lang="es-MX" dirty="0"/>
              <a:t> </a:t>
            </a:r>
            <a:r>
              <a:rPr lang="es-MX" dirty="0" smtClean="0"/>
              <a:t>o enviármelo por correo electrónico a </a:t>
            </a:r>
            <a:r>
              <a:rPr lang="es-MX" dirty="0" smtClean="0">
                <a:hlinkClick r:id="rId2"/>
              </a:rPr>
              <a:t>adrifelcha@gmail.com</a:t>
            </a:r>
            <a:r>
              <a:rPr lang="es-MX" dirty="0" smtClean="0"/>
              <a:t> 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0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Hipótesis a revisar</a:t>
            </a:r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414866" y="1619667"/>
            <a:ext cx="11575858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MX" b="1" dirty="0" smtClean="0"/>
              <a:t>1: </a:t>
            </a:r>
            <a:r>
              <a:rPr lang="es-MX" dirty="0" smtClean="0"/>
              <a:t>Las mentiras blancas son menos propensas a ser percibidas como una traición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No cuenta con una definici</a:t>
            </a:r>
            <a:r>
              <a:rPr lang="es-MX" dirty="0" smtClean="0"/>
              <a:t>ón clara, ya que muchos podemos no saber lo que es una mentira blanca</a:t>
            </a:r>
          </a:p>
          <a:p>
            <a:pPr marL="285750" indent="-285750">
              <a:buFont typeface="Arial" pitchFamily="34" charset="0"/>
              <a:buChar char="•"/>
            </a:pP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 smtClean="0"/>
              <a:t>2: </a:t>
            </a:r>
            <a:r>
              <a:rPr lang="es-MX" dirty="0" smtClean="0"/>
              <a:t>Los hombres son más infieles que las </a:t>
            </a:r>
            <a:r>
              <a:rPr lang="es-MX" dirty="0" smtClean="0"/>
              <a:t>mujeres</a:t>
            </a:r>
          </a:p>
          <a:p>
            <a:r>
              <a:rPr lang="es-MX" dirty="0" smtClean="0"/>
              <a:t>El contexto no es claro, ya que no pone ninguna hipótesis</a:t>
            </a:r>
          </a:p>
          <a:p>
            <a:r>
              <a:rPr lang="es-MX" dirty="0" smtClean="0"/>
              <a:t>Las definiciones son muy simples</a:t>
            </a:r>
          </a:p>
          <a:p>
            <a:r>
              <a:rPr lang="es-MX" dirty="0" smtClean="0"/>
              <a:t>No cuentan con técnicas e instrumentos</a:t>
            </a:r>
          </a:p>
          <a:p>
            <a:r>
              <a:rPr lang="es-MX" dirty="0" smtClean="0"/>
              <a:t>No es ni </a:t>
            </a:r>
            <a:r>
              <a:rPr lang="es-MX" dirty="0" err="1" smtClean="0"/>
              <a:t>falseable</a:t>
            </a:r>
            <a:r>
              <a:rPr lang="es-MX" dirty="0" smtClean="0"/>
              <a:t> ni verosímil</a:t>
            </a:r>
            <a:endParaRPr lang="es-MX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/>
              <a:t>3</a:t>
            </a:r>
            <a:r>
              <a:rPr lang="es-MX" b="1" dirty="0" smtClean="0"/>
              <a:t>: </a:t>
            </a:r>
            <a:r>
              <a:rPr lang="es-MX" dirty="0" smtClean="0"/>
              <a:t>El consumo de cafeína está asociado con una mayor felicidad en el trabajo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No es verosímil</a:t>
            </a:r>
            <a:endParaRPr lang="es-MX" dirty="0"/>
          </a:p>
          <a:p>
            <a:pPr marL="285750" indent="-285750">
              <a:buFont typeface="Arial" pitchFamily="34" charset="0"/>
              <a:buChar char="•"/>
            </a:pPr>
            <a:r>
              <a:rPr lang="es-MX" b="1" dirty="0"/>
              <a:t>4</a:t>
            </a:r>
            <a:r>
              <a:rPr lang="es-MX" b="1" dirty="0" smtClean="0"/>
              <a:t>: </a:t>
            </a:r>
            <a:r>
              <a:rPr lang="es-MX" dirty="0" smtClean="0"/>
              <a:t>Los hombres tienden a ser menos conservadores que las mujeres.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Las ideas son bastante simples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MX" dirty="0" smtClean="0"/>
              <a:t>No puede ser </a:t>
            </a:r>
            <a:r>
              <a:rPr lang="es-MX" dirty="0" err="1" smtClean="0"/>
              <a:t>falseable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0" y="5739853"/>
            <a:ext cx="10515600" cy="4351338"/>
          </a:xfrm>
        </p:spPr>
        <p:txBody>
          <a:bodyPr/>
          <a:lstStyle/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50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Instrucciones: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En las siguientes 6 diapositivas se te presenta un resumen detallado de las </a:t>
            </a:r>
            <a:r>
              <a:rPr lang="es-MX" b="1" dirty="0" smtClean="0"/>
              <a:t>5 características </a:t>
            </a:r>
            <a:r>
              <a:rPr lang="es-MX" dirty="0" smtClean="0"/>
              <a:t>que debe cumplir toda Hipótesis de investigación.</a:t>
            </a:r>
          </a:p>
          <a:p>
            <a:endParaRPr lang="es-MX" dirty="0"/>
          </a:p>
          <a:p>
            <a:r>
              <a:rPr lang="es-MX" dirty="0" smtClean="0"/>
              <a:t>Con base en esta información, deberás </a:t>
            </a:r>
            <a:r>
              <a:rPr lang="es-MX" b="1" dirty="0" smtClean="0"/>
              <a:t>revisar cada una de las Hipótesis que se te presentan en la última diapositiva</a:t>
            </a:r>
            <a:r>
              <a:rPr lang="es-MX" dirty="0"/>
              <a:t> </a:t>
            </a:r>
            <a:r>
              <a:rPr lang="es-MX" dirty="0" smtClean="0"/>
              <a:t>y señalar cuál(es) de estas características </a:t>
            </a:r>
            <a:r>
              <a:rPr lang="es-MX" b="1" dirty="0" smtClean="0"/>
              <a:t>no se cumplen. </a:t>
            </a:r>
          </a:p>
          <a:p>
            <a:endParaRPr lang="es-MX" b="1" dirty="0"/>
          </a:p>
          <a:p>
            <a:r>
              <a:rPr lang="es-MX" b="1" u="sng" dirty="0" smtClean="0"/>
              <a:t>El trabajo más desarrollado recibirá un punto extra sobre la calificación de su proyecto de TMI del tercer periodo.</a:t>
            </a:r>
            <a:endParaRPr lang="es-MX" u="sng" dirty="0"/>
          </a:p>
        </p:txBody>
      </p:sp>
    </p:spTree>
    <p:extLst>
      <p:ext uri="{BB962C8B-B14F-4D97-AF65-F5344CB8AC3E}">
        <p14:creationId xmlns:p14="http://schemas.microsoft.com/office/powerpoint/2010/main" val="87168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1) Deben estar acotadas a un contexto claramente definido (situaciones reales).</a:t>
            </a:r>
          </a:p>
          <a:p>
            <a:endParaRPr lang="es-MX" dirty="0"/>
          </a:p>
          <a:p>
            <a:pPr lvl="1"/>
            <a:r>
              <a:rPr lang="es-MX" dirty="0" smtClean="0"/>
              <a:t>“A mayor satisfacción con el entorno laboral, mayor rendimiento”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“A mayor afinidad con el profesor, mejor será rendimiento de los estudiantes  </a:t>
            </a:r>
            <a:r>
              <a:rPr lang="es-MX" b="1" u="sng" dirty="0" smtClean="0">
                <a:solidFill>
                  <a:schemeClr val="accent6">
                    <a:lumMod val="75000"/>
                  </a:schemeClr>
                </a:solidFill>
              </a:rPr>
              <a:t>de preparatoria</a:t>
            </a:r>
            <a:r>
              <a:rPr lang="es-MX" dirty="0" smtClean="0"/>
              <a:t>”</a:t>
            </a:r>
          </a:p>
          <a:p>
            <a:pPr lvl="1"/>
            <a:endParaRPr lang="es-MX" dirty="0"/>
          </a:p>
          <a:p>
            <a:pPr lvl="1"/>
            <a:r>
              <a:rPr lang="es-MX" dirty="0" smtClean="0"/>
              <a:t>“A mayor conocimiento sobre biología, es menos probable que se decida no vacunar a un hijo </a:t>
            </a:r>
            <a:r>
              <a:rPr lang="es-MX" b="1" u="sng" dirty="0" smtClean="0">
                <a:solidFill>
                  <a:schemeClr val="accent6">
                    <a:lumMod val="75000"/>
                  </a:schemeClr>
                </a:solidFill>
              </a:rPr>
              <a:t>en personas no religiosas</a:t>
            </a:r>
            <a:r>
              <a:rPr lang="es-MX" dirty="0" smtClean="0"/>
              <a:t>”</a:t>
            </a:r>
          </a:p>
          <a:p>
            <a:pPr lvl="1"/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65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2) Debe contener definiciones </a:t>
            </a:r>
            <a:r>
              <a:rPr lang="es-MX" b="1" dirty="0" smtClean="0"/>
              <a:t>concretas, claras</a:t>
            </a:r>
            <a:r>
              <a:rPr lang="es-MX" dirty="0" smtClean="0"/>
              <a:t> y </a:t>
            </a:r>
            <a:r>
              <a:rPr lang="es-MX" b="1" dirty="0" smtClean="0"/>
              <a:t>precisas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 gente que vive en </a:t>
            </a:r>
            <a:r>
              <a:rPr lang="es-MX" u="sng" dirty="0" smtClean="0">
                <a:solidFill>
                  <a:srgbClr val="C00000"/>
                </a:solidFill>
              </a:rPr>
              <a:t>países con alto consumo de chocolate</a:t>
            </a:r>
            <a:r>
              <a:rPr lang="es-MX" dirty="0" smtClean="0">
                <a:solidFill>
                  <a:srgbClr val="C00000"/>
                </a:solidFill>
              </a:rPr>
              <a:t> son más </a:t>
            </a:r>
            <a:r>
              <a:rPr lang="es-MX" u="sng" dirty="0" smtClean="0">
                <a:solidFill>
                  <a:srgbClr val="C00000"/>
                </a:solidFill>
              </a:rPr>
              <a:t>felices</a:t>
            </a:r>
            <a:r>
              <a:rPr lang="es-MX" dirty="0" smtClean="0">
                <a:solidFill>
                  <a:srgbClr val="C00000"/>
                </a:solidFill>
              </a:rPr>
              <a:t>”</a:t>
            </a:r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“Los </a:t>
            </a:r>
            <a:r>
              <a:rPr lang="es-MX" dirty="0" err="1" smtClean="0">
                <a:solidFill>
                  <a:srgbClr val="C00000"/>
                </a:solidFill>
              </a:rPr>
              <a:t>youtubers</a:t>
            </a:r>
            <a:r>
              <a:rPr lang="es-MX" dirty="0" smtClean="0">
                <a:solidFill>
                  <a:srgbClr val="C00000"/>
                </a:solidFill>
              </a:rPr>
              <a:t> que </a:t>
            </a:r>
            <a:r>
              <a:rPr lang="es-MX" u="sng" dirty="0" smtClean="0">
                <a:solidFill>
                  <a:srgbClr val="C00000"/>
                </a:solidFill>
              </a:rPr>
              <a:t>hacen tutoriales de maquillaje </a:t>
            </a:r>
            <a:r>
              <a:rPr lang="es-MX" dirty="0" smtClean="0">
                <a:solidFill>
                  <a:srgbClr val="C00000"/>
                </a:solidFill>
              </a:rPr>
              <a:t>son más </a:t>
            </a:r>
            <a:r>
              <a:rPr lang="es-MX" u="sng" dirty="0" smtClean="0">
                <a:solidFill>
                  <a:srgbClr val="C00000"/>
                </a:solidFill>
              </a:rPr>
              <a:t>queridos por su público</a:t>
            </a:r>
            <a:r>
              <a:rPr lang="es-MX" dirty="0" smtClean="0">
                <a:solidFill>
                  <a:srgbClr val="C00000"/>
                </a:solidFill>
              </a:rPr>
              <a:t>”</a:t>
            </a:r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20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2) Debe contener definiciones </a:t>
            </a:r>
            <a:r>
              <a:rPr lang="es-MX" b="1" dirty="0" smtClean="0"/>
              <a:t>concretas, claras</a:t>
            </a:r>
            <a:r>
              <a:rPr lang="es-MX" dirty="0" smtClean="0"/>
              <a:t> y </a:t>
            </a:r>
            <a:r>
              <a:rPr lang="es-MX" b="1" dirty="0" smtClean="0"/>
              <a:t>precisas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 gente que vive en países con alto consumo de chocolate son más felices”</a:t>
            </a:r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“Los </a:t>
            </a:r>
            <a:r>
              <a:rPr lang="es-MX" dirty="0" err="1" smtClean="0">
                <a:solidFill>
                  <a:srgbClr val="C00000"/>
                </a:solidFill>
              </a:rPr>
              <a:t>youtubers</a:t>
            </a:r>
            <a:r>
              <a:rPr lang="es-MX" dirty="0" smtClean="0">
                <a:solidFill>
                  <a:srgbClr val="C00000"/>
                </a:solidFill>
              </a:rPr>
              <a:t> que hacen tutoriales de maquillaje son más queridos por su público”</a:t>
            </a:r>
          </a:p>
          <a:p>
            <a:pPr lvl="1"/>
            <a:endParaRPr lang="es-MX" dirty="0"/>
          </a:p>
          <a:p>
            <a:pPr lvl="1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“En los países con alto consumo de chocolate se reporta una menor tasa de suicidios”</a:t>
            </a:r>
          </a:p>
          <a:p>
            <a:pPr lvl="1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“Los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youtubers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que hacen tutoriales de maquillaje tienen una mayor cantidad de “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likes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 acumulados que cualquier otro tipo de </a:t>
            </a:r>
            <a:r>
              <a:rPr lang="es-MX" dirty="0" err="1" smtClean="0">
                <a:solidFill>
                  <a:schemeClr val="accent6">
                    <a:lumMod val="75000"/>
                  </a:schemeClr>
                </a:solidFill>
              </a:rPr>
              <a:t>youtuber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”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8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3) Debe ser </a:t>
            </a:r>
            <a:r>
              <a:rPr lang="es-MX" b="1" dirty="0" smtClean="0"/>
              <a:t>verosímil </a:t>
            </a:r>
          </a:p>
          <a:p>
            <a:pPr marL="457200" lvl="1" indent="0">
              <a:buNone/>
            </a:pPr>
            <a:endParaRPr lang="es-MX" b="1" dirty="0" smtClean="0"/>
          </a:p>
          <a:p>
            <a:pPr lvl="1"/>
            <a:r>
              <a:rPr lang="es-MX" dirty="0" smtClean="0"/>
              <a:t>“Las multas de tránsito varían de forma directamente proporcional al número de pingüinos en el Polo Sur”</a:t>
            </a:r>
          </a:p>
          <a:p>
            <a:pPr lvl="1"/>
            <a:r>
              <a:rPr lang="es-MX" dirty="0" smtClean="0"/>
              <a:t>“Las multas de tránsito varían de forma directamente proporcional al salario mínimo en México”</a:t>
            </a:r>
          </a:p>
          <a:p>
            <a:pPr lvl="1"/>
            <a:endParaRPr lang="es-MX" dirty="0"/>
          </a:p>
          <a:p>
            <a:pPr lvl="1"/>
            <a:r>
              <a:rPr lang="es-MX" dirty="0" smtClean="0">
                <a:solidFill>
                  <a:srgbClr val="FF0000"/>
                </a:solidFill>
              </a:rPr>
              <a:t>“Existe una relación positiva entre el consumo de chocolates y el desarrollo de las habilidades cognitivas”</a:t>
            </a:r>
          </a:p>
          <a:p>
            <a:pPr marL="457200" lvl="1" indent="0">
              <a:buNone/>
            </a:pPr>
            <a:endParaRPr lang="es-MX" dirty="0" smtClean="0"/>
          </a:p>
          <a:p>
            <a:endParaRPr lang="es-MX" b="1" dirty="0"/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122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4) Debe ser </a:t>
            </a:r>
            <a:r>
              <a:rPr lang="es-MX" b="1" dirty="0" err="1" smtClean="0"/>
              <a:t>falseable</a:t>
            </a:r>
            <a:r>
              <a:rPr lang="es-MX" b="1" dirty="0" smtClean="0"/>
              <a:t> </a:t>
            </a:r>
            <a:r>
              <a:rPr lang="es-MX" dirty="0" smtClean="0"/>
              <a:t>y estar planteada en términos de variables que puedan ser observadas y medidas.</a:t>
            </a:r>
          </a:p>
          <a:p>
            <a:endParaRPr lang="es-MX" dirty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“A la gente buena le va mejor en la vida”</a:t>
            </a:r>
          </a:p>
          <a:p>
            <a:pPr lvl="1"/>
            <a:r>
              <a:rPr lang="es-MX" dirty="0" smtClean="0"/>
              <a:t>“Las personas que realizan al menos una actividad altruista al mes reporta niveles más altos de satisfacción personal”</a:t>
            </a:r>
            <a:endParaRPr lang="es-MX" dirty="0"/>
          </a:p>
          <a:p>
            <a:pPr lvl="1"/>
            <a:endParaRPr lang="es-MX" dirty="0" smtClean="0"/>
          </a:p>
          <a:p>
            <a:pPr lvl="1"/>
            <a:r>
              <a:rPr lang="es-MX" dirty="0" smtClean="0">
                <a:solidFill>
                  <a:srgbClr val="C00000"/>
                </a:solidFill>
              </a:rPr>
              <a:t>“Las parejas que comparten sus miedos e inseguridades se aman más”</a:t>
            </a:r>
          </a:p>
          <a:p>
            <a:pPr lvl="1"/>
            <a:r>
              <a:rPr lang="es-MX" dirty="0" smtClean="0"/>
              <a:t>“Las parejas conformadas por personas que comparten la misma carrera reportan sentirse más satisfechas con su relación”</a:t>
            </a:r>
          </a:p>
          <a:p>
            <a:pPr marL="457200" lvl="1" indent="0">
              <a:buNone/>
            </a:pP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2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5) Deben ser consistentes con las </a:t>
            </a:r>
            <a:r>
              <a:rPr lang="es-MX" b="1" dirty="0" smtClean="0"/>
              <a:t>técnicas </a:t>
            </a:r>
            <a:r>
              <a:rPr lang="es-MX" dirty="0" smtClean="0"/>
              <a:t>e </a:t>
            </a:r>
            <a:r>
              <a:rPr lang="es-MX" b="1" dirty="0" smtClean="0"/>
              <a:t>instrumentos </a:t>
            </a:r>
            <a:r>
              <a:rPr lang="es-MX" dirty="0" smtClean="0"/>
              <a:t>con que se cuenta para probarlas.</a:t>
            </a:r>
          </a:p>
          <a:p>
            <a:endParaRPr lang="es-MX" dirty="0"/>
          </a:p>
          <a:p>
            <a:pPr lvl="1"/>
            <a:r>
              <a:rPr lang="es-MX" dirty="0" smtClean="0"/>
              <a:t>“Los adultos que no “meten las manos” cuando se caen, son aquellas que de niño no aprendieron a gatear”</a:t>
            </a:r>
          </a:p>
          <a:p>
            <a:pPr lvl="1"/>
            <a:endParaRPr lang="es-MX" dirty="0" smtClean="0"/>
          </a:p>
          <a:p>
            <a:pPr lvl="1"/>
            <a:r>
              <a:rPr lang="es-MX" dirty="0" smtClean="0"/>
              <a:t>“El contenido de los sueños está relacionado con el estado de ánimo de las personas al momento de dormir”</a:t>
            </a:r>
          </a:p>
          <a:p>
            <a:endParaRPr lang="es-MX" dirty="0"/>
          </a:p>
          <a:p>
            <a:pPr lvl="1"/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02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</a:t>
            </a:r>
            <a:r>
              <a:rPr lang="es-MX" dirty="0" smtClean="0"/>
              <a:t> de una Hipótesis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1) Deben estar acotadas a un </a:t>
            </a:r>
            <a:r>
              <a:rPr lang="es-MX" b="1" dirty="0" smtClean="0"/>
              <a:t>contexto claramente definido </a:t>
            </a:r>
            <a:r>
              <a:rPr lang="es-MX" dirty="0" smtClean="0"/>
              <a:t>(situaciones reales).</a:t>
            </a:r>
          </a:p>
          <a:p>
            <a:endParaRPr lang="es-MX" dirty="0" smtClean="0"/>
          </a:p>
          <a:p>
            <a:r>
              <a:rPr lang="es-MX" dirty="0" smtClean="0"/>
              <a:t>2</a:t>
            </a:r>
            <a:r>
              <a:rPr lang="es-MX" dirty="0"/>
              <a:t>) Debe contener definiciones </a:t>
            </a:r>
            <a:r>
              <a:rPr lang="es-MX" b="1" dirty="0"/>
              <a:t>concretas, claras</a:t>
            </a:r>
            <a:r>
              <a:rPr lang="es-MX" dirty="0"/>
              <a:t> y </a:t>
            </a:r>
            <a:r>
              <a:rPr lang="es-MX" b="1" dirty="0"/>
              <a:t>precisas</a:t>
            </a:r>
            <a:r>
              <a:rPr lang="es-MX" dirty="0" smtClean="0"/>
              <a:t>.</a:t>
            </a:r>
          </a:p>
          <a:p>
            <a:endParaRPr lang="es-ES" dirty="0" smtClean="0"/>
          </a:p>
          <a:p>
            <a:r>
              <a:rPr lang="es-MX" dirty="0"/>
              <a:t>3) Debe ser </a:t>
            </a:r>
            <a:r>
              <a:rPr lang="es-MX" b="1" dirty="0"/>
              <a:t>verosímil 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MX" dirty="0"/>
              <a:t>4) Deben ser </a:t>
            </a:r>
            <a:r>
              <a:rPr lang="es-MX" b="1" dirty="0" err="1"/>
              <a:t>falseables</a:t>
            </a:r>
            <a:r>
              <a:rPr lang="es-MX" b="1" dirty="0"/>
              <a:t> </a:t>
            </a:r>
            <a:r>
              <a:rPr lang="es-MX" dirty="0"/>
              <a:t>y estar planteadas en términos de variables que puedan ser observadas y medidas.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MX" dirty="0"/>
              <a:t>5) Deben ser consistentes con las </a:t>
            </a:r>
            <a:r>
              <a:rPr lang="es-MX" b="1" dirty="0"/>
              <a:t>técnicas </a:t>
            </a:r>
            <a:r>
              <a:rPr lang="es-MX" dirty="0"/>
              <a:t>e </a:t>
            </a:r>
            <a:r>
              <a:rPr lang="es-MX" b="1" dirty="0"/>
              <a:t>instrumentos </a:t>
            </a:r>
            <a:r>
              <a:rPr lang="es-MX" dirty="0"/>
              <a:t>con que se cuenta para probarlas.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/>
          <p:cNvSpPr/>
          <p:nvPr/>
        </p:nvSpPr>
        <p:spPr>
          <a:xfrm>
            <a:off x="0" y="6654800"/>
            <a:ext cx="12192000" cy="203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14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723</Words>
  <Application>Microsoft Office PowerPoint</Application>
  <PresentationFormat>Panorámica</PresentationFormat>
  <Paragraphs>76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Actividad</vt:lpstr>
      <vt:lpstr>Instrucciones: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Características de una Hipótesis</vt:lpstr>
      <vt:lpstr>Hipótesis a revisar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para los alumnos de 5° año</dc:title>
  <dc:creator>Alejandro</dc:creator>
  <cp:lastModifiedBy>ALUMNO_PREPA_03</cp:lastModifiedBy>
  <cp:revision>5</cp:revision>
  <dcterms:created xsi:type="dcterms:W3CDTF">2019-02-18T18:59:40Z</dcterms:created>
  <dcterms:modified xsi:type="dcterms:W3CDTF">2019-03-01T18:10:32Z</dcterms:modified>
</cp:coreProperties>
</file>