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50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1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49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10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40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45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814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5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7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4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26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682E-5B9D-4E5C-9657-D7136663596E}" type="datetimeFigureOut">
              <a:rPr lang="es-MX" smtClean="0"/>
              <a:t>13/07/2019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E637-B900-49A7-9579-EFC067FB9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3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354667" y="457728"/>
            <a:ext cx="8983133" cy="61044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4" y="903023"/>
            <a:ext cx="7973025" cy="5213879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031999" y="1165621"/>
            <a:ext cx="3539067" cy="22137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/>
              <a:t>English – </a:t>
            </a:r>
            <a:r>
              <a:rPr lang="es-MX" sz="3200" b="1" dirty="0" err="1" smtClean="0"/>
              <a:t>Spanish</a:t>
            </a:r>
            <a:r>
              <a:rPr lang="es-MX" sz="3200" b="1" dirty="0" smtClean="0"/>
              <a:t> </a:t>
            </a:r>
          </a:p>
          <a:p>
            <a:pPr algn="ctr"/>
            <a:r>
              <a:rPr lang="es-MX" sz="3200" b="1" dirty="0" err="1" smtClean="0"/>
              <a:t>Translations</a:t>
            </a:r>
            <a:endParaRPr lang="es-MX" sz="3200" b="1" dirty="0" smtClean="0"/>
          </a:p>
        </p:txBody>
      </p:sp>
      <p:pic>
        <p:nvPicPr>
          <p:cNvPr id="1032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08" y="4628751"/>
            <a:ext cx="1277543" cy="8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moji 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78" y="1030288"/>
            <a:ext cx="897468" cy="8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913467" y="1202267"/>
            <a:ext cx="8161866" cy="48768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53" y="1456002"/>
            <a:ext cx="3714223" cy="43693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004077" y="1471682"/>
            <a:ext cx="39903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TRANSCRIPTIONS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15571" y="2082631"/>
            <a:ext cx="43275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w/ English-</a:t>
            </a:r>
            <a:r>
              <a:rPr lang="es-ES" sz="2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Spanish</a:t>
            </a:r>
            <a:r>
              <a:rPr lang="es-E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translation</a:t>
            </a:r>
            <a:endParaRPr lang="es-E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489200" y="3008040"/>
            <a:ext cx="2988733" cy="2342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>
                <a:solidFill>
                  <a:schemeClr val="bg1"/>
                </a:solidFill>
              </a:rPr>
              <a:t>Video </a:t>
            </a:r>
            <a:r>
              <a:rPr lang="es-MX" sz="2500" dirty="0" err="1" smtClean="0">
                <a:solidFill>
                  <a:schemeClr val="bg1"/>
                </a:solidFill>
              </a:rPr>
              <a:t>or</a:t>
            </a:r>
            <a:r>
              <a:rPr lang="es-MX" sz="2500" dirty="0" smtClean="0">
                <a:solidFill>
                  <a:schemeClr val="bg1"/>
                </a:solidFill>
              </a:rPr>
              <a:t> audio </a:t>
            </a:r>
            <a:r>
              <a:rPr lang="es-MX" sz="2500" dirty="0" err="1" smtClean="0">
                <a:solidFill>
                  <a:schemeClr val="bg1"/>
                </a:solidFill>
              </a:rPr>
              <a:t>transcriptions</a:t>
            </a:r>
            <a:r>
              <a:rPr lang="es-MX" sz="2500" dirty="0" smtClean="0">
                <a:solidFill>
                  <a:schemeClr val="bg1"/>
                </a:solidFill>
              </a:rPr>
              <a:t> in English </a:t>
            </a:r>
            <a:r>
              <a:rPr lang="es-MX" sz="2500" dirty="0" err="1" smtClean="0">
                <a:solidFill>
                  <a:schemeClr val="bg1"/>
                </a:solidFill>
              </a:rPr>
              <a:t>or</a:t>
            </a:r>
            <a:r>
              <a:rPr lang="es-MX" sz="2500" dirty="0" smtClean="0">
                <a:solidFill>
                  <a:schemeClr val="bg1"/>
                </a:solidFill>
              </a:rPr>
              <a:t> </a:t>
            </a:r>
            <a:r>
              <a:rPr lang="es-MX" sz="2500" dirty="0" err="1" smtClean="0">
                <a:solidFill>
                  <a:schemeClr val="bg1"/>
                </a:solidFill>
              </a:rPr>
              <a:t>Spanish</a:t>
            </a:r>
            <a:r>
              <a:rPr lang="es-MX" sz="2500" dirty="0" smtClean="0">
                <a:solidFill>
                  <a:schemeClr val="bg1"/>
                </a:solidFill>
              </a:rPr>
              <a:t> w/</a:t>
            </a:r>
            <a:r>
              <a:rPr lang="es-MX" sz="2500" dirty="0" err="1" smtClean="0">
                <a:solidFill>
                  <a:schemeClr val="bg1"/>
                </a:solidFill>
              </a:rPr>
              <a:t>optional</a:t>
            </a:r>
            <a:r>
              <a:rPr lang="es-MX" sz="2500" dirty="0" smtClean="0">
                <a:solidFill>
                  <a:schemeClr val="bg1"/>
                </a:solidFill>
              </a:rPr>
              <a:t> </a:t>
            </a:r>
            <a:r>
              <a:rPr lang="es-MX" sz="2500" dirty="0" err="1" smtClean="0">
                <a:solidFill>
                  <a:schemeClr val="bg1"/>
                </a:solidFill>
              </a:rPr>
              <a:t>translation</a:t>
            </a:r>
            <a:r>
              <a:rPr lang="es-MX" sz="2500" dirty="0" smtClean="0">
                <a:solidFill>
                  <a:schemeClr val="bg1"/>
                </a:solidFill>
              </a:rPr>
              <a:t>!</a:t>
            </a:r>
            <a:endParaRPr lang="es-MX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3</cp:revision>
  <dcterms:created xsi:type="dcterms:W3CDTF">2019-07-13T19:17:55Z</dcterms:created>
  <dcterms:modified xsi:type="dcterms:W3CDTF">2019-07-13T22:13:59Z</dcterms:modified>
</cp:coreProperties>
</file>