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4" r:id="rId4"/>
    <p:sldId id="268" r:id="rId5"/>
    <p:sldId id="269" r:id="rId6"/>
    <p:sldId id="273" r:id="rId7"/>
    <p:sldId id="275" r:id="rId8"/>
    <p:sldId id="276" r:id="rId9"/>
    <p:sldId id="277" r:id="rId10"/>
    <p:sldId id="278" r:id="rId11"/>
    <p:sldId id="279" r:id="rId12"/>
    <p:sldId id="280" r:id="rId13"/>
    <p:sldId id="270" r:id="rId14"/>
    <p:sldId id="271" r:id="rId15"/>
    <p:sldId id="272" r:id="rId16"/>
    <p:sldId id="259" r:id="rId17"/>
    <p:sldId id="260" r:id="rId18"/>
    <p:sldId id="261" r:id="rId19"/>
    <p:sldId id="262" r:id="rId20"/>
    <p:sldId id="263" r:id="rId21"/>
    <p:sldId id="264" r:id="rId22"/>
    <p:sldId id="265" r:id="rId23"/>
    <p:sldId id="266" r:id="rId24"/>
    <p:sldId id="267" r:id="rId2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A3CB4D-7CF8-4D0B-823A-AFDADA2DFC2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5D9B46F8-5434-4626-81AE-946A29F550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3AF67363-EB2F-4134-9BD0-6FB3E73E53F8}"/>
              </a:ext>
            </a:extLst>
          </p:cNvPr>
          <p:cNvSpPr>
            <a:spLocks noGrp="1"/>
          </p:cNvSpPr>
          <p:nvPr>
            <p:ph type="dt" sz="half" idx="10"/>
          </p:nvPr>
        </p:nvSpPr>
        <p:spPr/>
        <p:txBody>
          <a:bodyPr/>
          <a:lstStyle/>
          <a:p>
            <a:fld id="{A3C2B8E8-052F-4DD3-9950-FACEDD98FEE3}" type="datetimeFigureOut">
              <a:rPr lang="es-MX" smtClean="0"/>
              <a:t>01/04/2020</a:t>
            </a:fld>
            <a:endParaRPr lang="es-MX"/>
          </a:p>
        </p:txBody>
      </p:sp>
      <p:sp>
        <p:nvSpPr>
          <p:cNvPr id="5" name="Marcador de pie de página 4">
            <a:extLst>
              <a:ext uri="{FF2B5EF4-FFF2-40B4-BE49-F238E27FC236}">
                <a16:creationId xmlns:a16="http://schemas.microsoft.com/office/drawing/2014/main" id="{527D8EFD-90C5-43B7-ABE3-DD5A09C2CA2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42E30DA-50A4-49C1-BF6A-0E67CF4B74A7}"/>
              </a:ext>
            </a:extLst>
          </p:cNvPr>
          <p:cNvSpPr>
            <a:spLocks noGrp="1"/>
          </p:cNvSpPr>
          <p:nvPr>
            <p:ph type="sldNum" sz="quarter" idx="12"/>
          </p:nvPr>
        </p:nvSpPr>
        <p:spPr/>
        <p:txBody>
          <a:bodyPr/>
          <a:lstStyle/>
          <a:p>
            <a:fld id="{A6EA8970-EC30-4761-96EB-B6A281196E67}" type="slidenum">
              <a:rPr lang="es-MX" smtClean="0"/>
              <a:t>‹Nº›</a:t>
            </a:fld>
            <a:endParaRPr lang="es-MX"/>
          </a:p>
        </p:txBody>
      </p:sp>
    </p:spTree>
    <p:extLst>
      <p:ext uri="{BB962C8B-B14F-4D97-AF65-F5344CB8AC3E}">
        <p14:creationId xmlns:p14="http://schemas.microsoft.com/office/powerpoint/2010/main" val="2166576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D61E6A-2968-4581-98F2-E8ACB805719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A5B17D5-0C0A-446C-AE08-7C6BDA3FFC5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90337FB-352B-43AB-857B-4A66535A9F4E}"/>
              </a:ext>
            </a:extLst>
          </p:cNvPr>
          <p:cNvSpPr>
            <a:spLocks noGrp="1"/>
          </p:cNvSpPr>
          <p:nvPr>
            <p:ph type="dt" sz="half" idx="10"/>
          </p:nvPr>
        </p:nvSpPr>
        <p:spPr/>
        <p:txBody>
          <a:bodyPr/>
          <a:lstStyle/>
          <a:p>
            <a:fld id="{A3C2B8E8-052F-4DD3-9950-FACEDD98FEE3}" type="datetimeFigureOut">
              <a:rPr lang="es-MX" smtClean="0"/>
              <a:t>01/04/2020</a:t>
            </a:fld>
            <a:endParaRPr lang="es-MX"/>
          </a:p>
        </p:txBody>
      </p:sp>
      <p:sp>
        <p:nvSpPr>
          <p:cNvPr id="5" name="Marcador de pie de página 4">
            <a:extLst>
              <a:ext uri="{FF2B5EF4-FFF2-40B4-BE49-F238E27FC236}">
                <a16:creationId xmlns:a16="http://schemas.microsoft.com/office/drawing/2014/main" id="{D8656B68-EA36-40E2-BDFB-FD275C618A8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7257E10-8F77-4DEC-851A-884040814D73}"/>
              </a:ext>
            </a:extLst>
          </p:cNvPr>
          <p:cNvSpPr>
            <a:spLocks noGrp="1"/>
          </p:cNvSpPr>
          <p:nvPr>
            <p:ph type="sldNum" sz="quarter" idx="12"/>
          </p:nvPr>
        </p:nvSpPr>
        <p:spPr/>
        <p:txBody>
          <a:bodyPr/>
          <a:lstStyle/>
          <a:p>
            <a:fld id="{A6EA8970-EC30-4761-96EB-B6A281196E67}" type="slidenum">
              <a:rPr lang="es-MX" smtClean="0"/>
              <a:t>‹Nº›</a:t>
            </a:fld>
            <a:endParaRPr lang="es-MX"/>
          </a:p>
        </p:txBody>
      </p:sp>
    </p:spTree>
    <p:extLst>
      <p:ext uri="{BB962C8B-B14F-4D97-AF65-F5344CB8AC3E}">
        <p14:creationId xmlns:p14="http://schemas.microsoft.com/office/powerpoint/2010/main" val="290195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7AA87B8-954E-4DC7-82F1-DD72C84D038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C25E120B-9CA7-40D5-B197-BE0EB3BDDCC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951F3C0-3FE5-408B-833D-0A12261158B5}"/>
              </a:ext>
            </a:extLst>
          </p:cNvPr>
          <p:cNvSpPr>
            <a:spLocks noGrp="1"/>
          </p:cNvSpPr>
          <p:nvPr>
            <p:ph type="dt" sz="half" idx="10"/>
          </p:nvPr>
        </p:nvSpPr>
        <p:spPr/>
        <p:txBody>
          <a:bodyPr/>
          <a:lstStyle/>
          <a:p>
            <a:fld id="{A3C2B8E8-052F-4DD3-9950-FACEDD98FEE3}" type="datetimeFigureOut">
              <a:rPr lang="es-MX" smtClean="0"/>
              <a:t>01/04/2020</a:t>
            </a:fld>
            <a:endParaRPr lang="es-MX"/>
          </a:p>
        </p:txBody>
      </p:sp>
      <p:sp>
        <p:nvSpPr>
          <p:cNvPr id="5" name="Marcador de pie de página 4">
            <a:extLst>
              <a:ext uri="{FF2B5EF4-FFF2-40B4-BE49-F238E27FC236}">
                <a16:creationId xmlns:a16="http://schemas.microsoft.com/office/drawing/2014/main" id="{550EF11D-F44C-477A-A04B-9A75D58B0F1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50C9E05-A590-430F-BDDA-51BFC2F005BA}"/>
              </a:ext>
            </a:extLst>
          </p:cNvPr>
          <p:cNvSpPr>
            <a:spLocks noGrp="1"/>
          </p:cNvSpPr>
          <p:nvPr>
            <p:ph type="sldNum" sz="quarter" idx="12"/>
          </p:nvPr>
        </p:nvSpPr>
        <p:spPr/>
        <p:txBody>
          <a:bodyPr/>
          <a:lstStyle/>
          <a:p>
            <a:fld id="{A6EA8970-EC30-4761-96EB-B6A281196E67}" type="slidenum">
              <a:rPr lang="es-MX" smtClean="0"/>
              <a:t>‹Nº›</a:t>
            </a:fld>
            <a:endParaRPr lang="es-MX"/>
          </a:p>
        </p:txBody>
      </p:sp>
    </p:spTree>
    <p:extLst>
      <p:ext uri="{BB962C8B-B14F-4D97-AF65-F5344CB8AC3E}">
        <p14:creationId xmlns:p14="http://schemas.microsoft.com/office/powerpoint/2010/main" val="187234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4E9411-4DD6-46DE-BC67-79F855A9067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F0CC12C-288A-4745-8D92-ED14AE86339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BE8E26B-5769-4FB4-A593-BD2B128E5B19}"/>
              </a:ext>
            </a:extLst>
          </p:cNvPr>
          <p:cNvSpPr>
            <a:spLocks noGrp="1"/>
          </p:cNvSpPr>
          <p:nvPr>
            <p:ph type="dt" sz="half" idx="10"/>
          </p:nvPr>
        </p:nvSpPr>
        <p:spPr/>
        <p:txBody>
          <a:bodyPr/>
          <a:lstStyle/>
          <a:p>
            <a:fld id="{A3C2B8E8-052F-4DD3-9950-FACEDD98FEE3}" type="datetimeFigureOut">
              <a:rPr lang="es-MX" smtClean="0"/>
              <a:t>01/04/2020</a:t>
            </a:fld>
            <a:endParaRPr lang="es-MX"/>
          </a:p>
        </p:txBody>
      </p:sp>
      <p:sp>
        <p:nvSpPr>
          <p:cNvPr id="5" name="Marcador de pie de página 4">
            <a:extLst>
              <a:ext uri="{FF2B5EF4-FFF2-40B4-BE49-F238E27FC236}">
                <a16:creationId xmlns:a16="http://schemas.microsoft.com/office/drawing/2014/main" id="{0DFD9B8B-B554-4BA6-B42C-8C28EDB05A4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934409B-878E-4FB0-BE72-DBB7662CF845}"/>
              </a:ext>
            </a:extLst>
          </p:cNvPr>
          <p:cNvSpPr>
            <a:spLocks noGrp="1"/>
          </p:cNvSpPr>
          <p:nvPr>
            <p:ph type="sldNum" sz="quarter" idx="12"/>
          </p:nvPr>
        </p:nvSpPr>
        <p:spPr/>
        <p:txBody>
          <a:bodyPr/>
          <a:lstStyle/>
          <a:p>
            <a:fld id="{A6EA8970-EC30-4761-96EB-B6A281196E67}" type="slidenum">
              <a:rPr lang="es-MX" smtClean="0"/>
              <a:t>‹Nº›</a:t>
            </a:fld>
            <a:endParaRPr lang="es-MX"/>
          </a:p>
        </p:txBody>
      </p:sp>
    </p:spTree>
    <p:extLst>
      <p:ext uri="{BB962C8B-B14F-4D97-AF65-F5344CB8AC3E}">
        <p14:creationId xmlns:p14="http://schemas.microsoft.com/office/powerpoint/2010/main" val="4227000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403955-2616-4489-9723-88448F1C564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60849D0-0325-4561-AA8F-12320F567E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94B2F68-69AF-4D90-B5C3-C8F2E2FE664A}"/>
              </a:ext>
            </a:extLst>
          </p:cNvPr>
          <p:cNvSpPr>
            <a:spLocks noGrp="1"/>
          </p:cNvSpPr>
          <p:nvPr>
            <p:ph type="dt" sz="half" idx="10"/>
          </p:nvPr>
        </p:nvSpPr>
        <p:spPr/>
        <p:txBody>
          <a:bodyPr/>
          <a:lstStyle/>
          <a:p>
            <a:fld id="{A3C2B8E8-052F-4DD3-9950-FACEDD98FEE3}" type="datetimeFigureOut">
              <a:rPr lang="es-MX" smtClean="0"/>
              <a:t>01/04/2020</a:t>
            </a:fld>
            <a:endParaRPr lang="es-MX"/>
          </a:p>
        </p:txBody>
      </p:sp>
      <p:sp>
        <p:nvSpPr>
          <p:cNvPr id="5" name="Marcador de pie de página 4">
            <a:extLst>
              <a:ext uri="{FF2B5EF4-FFF2-40B4-BE49-F238E27FC236}">
                <a16:creationId xmlns:a16="http://schemas.microsoft.com/office/drawing/2014/main" id="{1508130E-E87D-4E5B-B4AE-D109D151BE9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7D6B13C-85B3-49AA-8DD5-9AF9C5103487}"/>
              </a:ext>
            </a:extLst>
          </p:cNvPr>
          <p:cNvSpPr>
            <a:spLocks noGrp="1"/>
          </p:cNvSpPr>
          <p:nvPr>
            <p:ph type="sldNum" sz="quarter" idx="12"/>
          </p:nvPr>
        </p:nvSpPr>
        <p:spPr/>
        <p:txBody>
          <a:bodyPr/>
          <a:lstStyle/>
          <a:p>
            <a:fld id="{A6EA8970-EC30-4761-96EB-B6A281196E67}" type="slidenum">
              <a:rPr lang="es-MX" smtClean="0"/>
              <a:t>‹Nº›</a:t>
            </a:fld>
            <a:endParaRPr lang="es-MX"/>
          </a:p>
        </p:txBody>
      </p:sp>
    </p:spTree>
    <p:extLst>
      <p:ext uri="{BB962C8B-B14F-4D97-AF65-F5344CB8AC3E}">
        <p14:creationId xmlns:p14="http://schemas.microsoft.com/office/powerpoint/2010/main" val="2180498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197D3E-5CA8-48F2-AB36-3A058406C0D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E29D468-4456-4EE8-817C-7AF52169F8D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6537A76E-AC17-42E6-ACE4-C13DF6E5169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272B4A49-29B9-4E08-B090-7488DF3F9267}"/>
              </a:ext>
            </a:extLst>
          </p:cNvPr>
          <p:cNvSpPr>
            <a:spLocks noGrp="1"/>
          </p:cNvSpPr>
          <p:nvPr>
            <p:ph type="dt" sz="half" idx="10"/>
          </p:nvPr>
        </p:nvSpPr>
        <p:spPr/>
        <p:txBody>
          <a:bodyPr/>
          <a:lstStyle/>
          <a:p>
            <a:fld id="{A3C2B8E8-052F-4DD3-9950-FACEDD98FEE3}" type="datetimeFigureOut">
              <a:rPr lang="es-MX" smtClean="0"/>
              <a:t>01/04/2020</a:t>
            </a:fld>
            <a:endParaRPr lang="es-MX"/>
          </a:p>
        </p:txBody>
      </p:sp>
      <p:sp>
        <p:nvSpPr>
          <p:cNvPr id="6" name="Marcador de pie de página 5">
            <a:extLst>
              <a:ext uri="{FF2B5EF4-FFF2-40B4-BE49-F238E27FC236}">
                <a16:creationId xmlns:a16="http://schemas.microsoft.com/office/drawing/2014/main" id="{C9BD827A-242C-4FDC-825C-84D20D89240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B74CFF1-1F57-40BF-8573-54114CB34B4F}"/>
              </a:ext>
            </a:extLst>
          </p:cNvPr>
          <p:cNvSpPr>
            <a:spLocks noGrp="1"/>
          </p:cNvSpPr>
          <p:nvPr>
            <p:ph type="sldNum" sz="quarter" idx="12"/>
          </p:nvPr>
        </p:nvSpPr>
        <p:spPr/>
        <p:txBody>
          <a:bodyPr/>
          <a:lstStyle/>
          <a:p>
            <a:fld id="{A6EA8970-EC30-4761-96EB-B6A281196E67}" type="slidenum">
              <a:rPr lang="es-MX" smtClean="0"/>
              <a:t>‹Nº›</a:t>
            </a:fld>
            <a:endParaRPr lang="es-MX"/>
          </a:p>
        </p:txBody>
      </p:sp>
    </p:spTree>
    <p:extLst>
      <p:ext uri="{BB962C8B-B14F-4D97-AF65-F5344CB8AC3E}">
        <p14:creationId xmlns:p14="http://schemas.microsoft.com/office/powerpoint/2010/main" val="799170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17B0F2-6351-4577-92D1-BD4B7F96AE3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6D89339-5746-4860-8836-D51D1B8800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C3940D8-240D-42CE-98AA-A68644015B6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6C7576D5-95C3-4F36-B4FF-445F7E6760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F70B48A-043A-4B78-9479-E284A4E2984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3E99E5A8-3F81-4EA2-9A04-9158E9CB242D}"/>
              </a:ext>
            </a:extLst>
          </p:cNvPr>
          <p:cNvSpPr>
            <a:spLocks noGrp="1"/>
          </p:cNvSpPr>
          <p:nvPr>
            <p:ph type="dt" sz="half" idx="10"/>
          </p:nvPr>
        </p:nvSpPr>
        <p:spPr/>
        <p:txBody>
          <a:bodyPr/>
          <a:lstStyle/>
          <a:p>
            <a:fld id="{A3C2B8E8-052F-4DD3-9950-FACEDD98FEE3}" type="datetimeFigureOut">
              <a:rPr lang="es-MX" smtClean="0"/>
              <a:t>01/04/2020</a:t>
            </a:fld>
            <a:endParaRPr lang="es-MX"/>
          </a:p>
        </p:txBody>
      </p:sp>
      <p:sp>
        <p:nvSpPr>
          <p:cNvPr id="8" name="Marcador de pie de página 7">
            <a:extLst>
              <a:ext uri="{FF2B5EF4-FFF2-40B4-BE49-F238E27FC236}">
                <a16:creationId xmlns:a16="http://schemas.microsoft.com/office/drawing/2014/main" id="{BC01E412-062B-40F0-817B-8FBE3FACEBA6}"/>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8FFF8ACC-C681-4AEA-A61A-BE2893DA9C0E}"/>
              </a:ext>
            </a:extLst>
          </p:cNvPr>
          <p:cNvSpPr>
            <a:spLocks noGrp="1"/>
          </p:cNvSpPr>
          <p:nvPr>
            <p:ph type="sldNum" sz="quarter" idx="12"/>
          </p:nvPr>
        </p:nvSpPr>
        <p:spPr/>
        <p:txBody>
          <a:bodyPr/>
          <a:lstStyle/>
          <a:p>
            <a:fld id="{A6EA8970-EC30-4761-96EB-B6A281196E67}" type="slidenum">
              <a:rPr lang="es-MX" smtClean="0"/>
              <a:t>‹Nº›</a:t>
            </a:fld>
            <a:endParaRPr lang="es-MX"/>
          </a:p>
        </p:txBody>
      </p:sp>
    </p:spTree>
    <p:extLst>
      <p:ext uri="{BB962C8B-B14F-4D97-AF65-F5344CB8AC3E}">
        <p14:creationId xmlns:p14="http://schemas.microsoft.com/office/powerpoint/2010/main" val="235278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7CA0D4-43D0-4E15-9314-FB31A69F5C4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2C24C5AB-96C1-4EC0-81A2-F319811C3F6B}"/>
              </a:ext>
            </a:extLst>
          </p:cNvPr>
          <p:cNvSpPr>
            <a:spLocks noGrp="1"/>
          </p:cNvSpPr>
          <p:nvPr>
            <p:ph type="dt" sz="half" idx="10"/>
          </p:nvPr>
        </p:nvSpPr>
        <p:spPr/>
        <p:txBody>
          <a:bodyPr/>
          <a:lstStyle/>
          <a:p>
            <a:fld id="{A3C2B8E8-052F-4DD3-9950-FACEDD98FEE3}" type="datetimeFigureOut">
              <a:rPr lang="es-MX" smtClean="0"/>
              <a:t>01/04/2020</a:t>
            </a:fld>
            <a:endParaRPr lang="es-MX"/>
          </a:p>
        </p:txBody>
      </p:sp>
      <p:sp>
        <p:nvSpPr>
          <p:cNvPr id="4" name="Marcador de pie de página 3">
            <a:extLst>
              <a:ext uri="{FF2B5EF4-FFF2-40B4-BE49-F238E27FC236}">
                <a16:creationId xmlns:a16="http://schemas.microsoft.com/office/drawing/2014/main" id="{C4F959AE-5B29-46CF-B134-780662F0DC85}"/>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3963B7AC-CB4E-47D4-96D6-1E35ACE0FCA1}"/>
              </a:ext>
            </a:extLst>
          </p:cNvPr>
          <p:cNvSpPr>
            <a:spLocks noGrp="1"/>
          </p:cNvSpPr>
          <p:nvPr>
            <p:ph type="sldNum" sz="quarter" idx="12"/>
          </p:nvPr>
        </p:nvSpPr>
        <p:spPr/>
        <p:txBody>
          <a:bodyPr/>
          <a:lstStyle/>
          <a:p>
            <a:fld id="{A6EA8970-EC30-4761-96EB-B6A281196E67}" type="slidenum">
              <a:rPr lang="es-MX" smtClean="0"/>
              <a:t>‹Nº›</a:t>
            </a:fld>
            <a:endParaRPr lang="es-MX"/>
          </a:p>
        </p:txBody>
      </p:sp>
    </p:spTree>
    <p:extLst>
      <p:ext uri="{BB962C8B-B14F-4D97-AF65-F5344CB8AC3E}">
        <p14:creationId xmlns:p14="http://schemas.microsoft.com/office/powerpoint/2010/main" val="3687138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BE5B5FD-C056-4662-A03B-CA588A22A968}"/>
              </a:ext>
            </a:extLst>
          </p:cNvPr>
          <p:cNvSpPr>
            <a:spLocks noGrp="1"/>
          </p:cNvSpPr>
          <p:nvPr>
            <p:ph type="dt" sz="half" idx="10"/>
          </p:nvPr>
        </p:nvSpPr>
        <p:spPr/>
        <p:txBody>
          <a:bodyPr/>
          <a:lstStyle/>
          <a:p>
            <a:fld id="{A3C2B8E8-052F-4DD3-9950-FACEDD98FEE3}" type="datetimeFigureOut">
              <a:rPr lang="es-MX" smtClean="0"/>
              <a:t>01/04/2020</a:t>
            </a:fld>
            <a:endParaRPr lang="es-MX"/>
          </a:p>
        </p:txBody>
      </p:sp>
      <p:sp>
        <p:nvSpPr>
          <p:cNvPr id="3" name="Marcador de pie de página 2">
            <a:extLst>
              <a:ext uri="{FF2B5EF4-FFF2-40B4-BE49-F238E27FC236}">
                <a16:creationId xmlns:a16="http://schemas.microsoft.com/office/drawing/2014/main" id="{0CC8BD86-90B5-4265-A773-65BFBC37A801}"/>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D4D3F8DB-5640-4FC8-84CB-D7D94BA2D370}"/>
              </a:ext>
            </a:extLst>
          </p:cNvPr>
          <p:cNvSpPr>
            <a:spLocks noGrp="1"/>
          </p:cNvSpPr>
          <p:nvPr>
            <p:ph type="sldNum" sz="quarter" idx="12"/>
          </p:nvPr>
        </p:nvSpPr>
        <p:spPr/>
        <p:txBody>
          <a:bodyPr/>
          <a:lstStyle/>
          <a:p>
            <a:fld id="{A6EA8970-EC30-4761-96EB-B6A281196E67}" type="slidenum">
              <a:rPr lang="es-MX" smtClean="0"/>
              <a:t>‹Nº›</a:t>
            </a:fld>
            <a:endParaRPr lang="es-MX"/>
          </a:p>
        </p:txBody>
      </p:sp>
    </p:spTree>
    <p:extLst>
      <p:ext uri="{BB962C8B-B14F-4D97-AF65-F5344CB8AC3E}">
        <p14:creationId xmlns:p14="http://schemas.microsoft.com/office/powerpoint/2010/main" val="3230612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AEEF5C-C509-4669-9127-3916ED461A5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C973633-BEAF-498D-9D7D-DB70CDB3F7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CD7B7C27-B35B-4FFA-A037-D1CD613001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B6DDDEC-7358-4977-9649-5B9E4FC1F164}"/>
              </a:ext>
            </a:extLst>
          </p:cNvPr>
          <p:cNvSpPr>
            <a:spLocks noGrp="1"/>
          </p:cNvSpPr>
          <p:nvPr>
            <p:ph type="dt" sz="half" idx="10"/>
          </p:nvPr>
        </p:nvSpPr>
        <p:spPr/>
        <p:txBody>
          <a:bodyPr/>
          <a:lstStyle/>
          <a:p>
            <a:fld id="{A3C2B8E8-052F-4DD3-9950-FACEDD98FEE3}" type="datetimeFigureOut">
              <a:rPr lang="es-MX" smtClean="0"/>
              <a:t>01/04/2020</a:t>
            </a:fld>
            <a:endParaRPr lang="es-MX"/>
          </a:p>
        </p:txBody>
      </p:sp>
      <p:sp>
        <p:nvSpPr>
          <p:cNvPr id="6" name="Marcador de pie de página 5">
            <a:extLst>
              <a:ext uri="{FF2B5EF4-FFF2-40B4-BE49-F238E27FC236}">
                <a16:creationId xmlns:a16="http://schemas.microsoft.com/office/drawing/2014/main" id="{75F1D5A2-C967-4F1A-81C6-FD9F6E90758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2CEE82A-4631-4A1F-8331-512D78CAF937}"/>
              </a:ext>
            </a:extLst>
          </p:cNvPr>
          <p:cNvSpPr>
            <a:spLocks noGrp="1"/>
          </p:cNvSpPr>
          <p:nvPr>
            <p:ph type="sldNum" sz="quarter" idx="12"/>
          </p:nvPr>
        </p:nvSpPr>
        <p:spPr/>
        <p:txBody>
          <a:bodyPr/>
          <a:lstStyle/>
          <a:p>
            <a:fld id="{A6EA8970-EC30-4761-96EB-B6A281196E67}" type="slidenum">
              <a:rPr lang="es-MX" smtClean="0"/>
              <a:t>‹Nº›</a:t>
            </a:fld>
            <a:endParaRPr lang="es-MX"/>
          </a:p>
        </p:txBody>
      </p:sp>
    </p:spTree>
    <p:extLst>
      <p:ext uri="{BB962C8B-B14F-4D97-AF65-F5344CB8AC3E}">
        <p14:creationId xmlns:p14="http://schemas.microsoft.com/office/powerpoint/2010/main" val="2247021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58AD1-0E25-4F2D-9D03-A1218F037B7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48DDD32E-A7C4-4CC6-8034-41D14A7D85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95C0B86E-0329-452E-9362-FD00553B08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2127C4-BDDE-4398-9980-6AC1991143A0}"/>
              </a:ext>
            </a:extLst>
          </p:cNvPr>
          <p:cNvSpPr>
            <a:spLocks noGrp="1"/>
          </p:cNvSpPr>
          <p:nvPr>
            <p:ph type="dt" sz="half" idx="10"/>
          </p:nvPr>
        </p:nvSpPr>
        <p:spPr/>
        <p:txBody>
          <a:bodyPr/>
          <a:lstStyle/>
          <a:p>
            <a:fld id="{A3C2B8E8-052F-4DD3-9950-FACEDD98FEE3}" type="datetimeFigureOut">
              <a:rPr lang="es-MX" smtClean="0"/>
              <a:t>01/04/2020</a:t>
            </a:fld>
            <a:endParaRPr lang="es-MX"/>
          </a:p>
        </p:txBody>
      </p:sp>
      <p:sp>
        <p:nvSpPr>
          <p:cNvPr id="6" name="Marcador de pie de página 5">
            <a:extLst>
              <a:ext uri="{FF2B5EF4-FFF2-40B4-BE49-F238E27FC236}">
                <a16:creationId xmlns:a16="http://schemas.microsoft.com/office/drawing/2014/main" id="{6DD249D8-3B91-4556-BCA1-9624E8ACE93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09BB9D5-64BE-4B65-A963-A5972A1A00F8}"/>
              </a:ext>
            </a:extLst>
          </p:cNvPr>
          <p:cNvSpPr>
            <a:spLocks noGrp="1"/>
          </p:cNvSpPr>
          <p:nvPr>
            <p:ph type="sldNum" sz="quarter" idx="12"/>
          </p:nvPr>
        </p:nvSpPr>
        <p:spPr/>
        <p:txBody>
          <a:bodyPr/>
          <a:lstStyle/>
          <a:p>
            <a:fld id="{A6EA8970-EC30-4761-96EB-B6A281196E67}" type="slidenum">
              <a:rPr lang="es-MX" smtClean="0"/>
              <a:t>‹Nº›</a:t>
            </a:fld>
            <a:endParaRPr lang="es-MX"/>
          </a:p>
        </p:txBody>
      </p:sp>
    </p:spTree>
    <p:extLst>
      <p:ext uri="{BB962C8B-B14F-4D97-AF65-F5344CB8AC3E}">
        <p14:creationId xmlns:p14="http://schemas.microsoft.com/office/powerpoint/2010/main" val="615891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EAE05B5-D878-4641-B47F-CD06E7973F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935B70D-2818-4483-BA77-B4BA122835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A2D9F43-D2AD-4F1B-8934-677BDDF4CC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C2B8E8-052F-4DD3-9950-FACEDD98FEE3}" type="datetimeFigureOut">
              <a:rPr lang="es-MX" smtClean="0"/>
              <a:t>01/04/2020</a:t>
            </a:fld>
            <a:endParaRPr lang="es-MX"/>
          </a:p>
        </p:txBody>
      </p:sp>
      <p:sp>
        <p:nvSpPr>
          <p:cNvPr id="5" name="Marcador de pie de página 4">
            <a:extLst>
              <a:ext uri="{FF2B5EF4-FFF2-40B4-BE49-F238E27FC236}">
                <a16:creationId xmlns:a16="http://schemas.microsoft.com/office/drawing/2014/main" id="{E1A2BE51-974C-4BFF-82C8-9549D063A6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C078A16F-832A-4361-A10E-CB510DED64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EA8970-EC30-4761-96EB-B6A281196E67}" type="slidenum">
              <a:rPr lang="es-MX" smtClean="0"/>
              <a:t>‹Nº›</a:t>
            </a:fld>
            <a:endParaRPr lang="es-MX"/>
          </a:p>
        </p:txBody>
      </p:sp>
    </p:spTree>
    <p:extLst>
      <p:ext uri="{BB962C8B-B14F-4D97-AF65-F5344CB8AC3E}">
        <p14:creationId xmlns:p14="http://schemas.microsoft.com/office/powerpoint/2010/main" val="2534330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F6814-C9C7-4355-AF99-043EC0A2FC59}"/>
              </a:ext>
            </a:extLst>
          </p:cNvPr>
          <p:cNvSpPr>
            <a:spLocks noGrp="1"/>
          </p:cNvSpPr>
          <p:nvPr>
            <p:ph type="ctrTitle"/>
          </p:nvPr>
        </p:nvSpPr>
        <p:spPr/>
        <p:txBody>
          <a:bodyPr/>
          <a:lstStyle/>
          <a:p>
            <a:r>
              <a:rPr lang="es-MX" dirty="0"/>
              <a:t>Reflexión Cognitiva</a:t>
            </a:r>
          </a:p>
        </p:txBody>
      </p:sp>
      <p:sp>
        <p:nvSpPr>
          <p:cNvPr id="3" name="Subtítulo 2">
            <a:extLst>
              <a:ext uri="{FF2B5EF4-FFF2-40B4-BE49-F238E27FC236}">
                <a16:creationId xmlns:a16="http://schemas.microsoft.com/office/drawing/2014/main" id="{57CD810B-3DB4-4401-8D40-99F8A49064D2}"/>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3779962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EFCFB-9C6F-458A-AC48-BC5366831062}"/>
              </a:ext>
            </a:extLst>
          </p:cNvPr>
          <p:cNvSpPr>
            <a:spLocks noGrp="1"/>
          </p:cNvSpPr>
          <p:nvPr>
            <p:ph type="title"/>
          </p:nvPr>
        </p:nvSpPr>
        <p:spPr/>
        <p:txBody>
          <a:bodyPr>
            <a:normAutofit fontScale="90000"/>
          </a:bodyPr>
          <a:lstStyle/>
          <a:p>
            <a:r>
              <a:rPr lang="es-MX" b="1" dirty="0">
                <a:solidFill>
                  <a:srgbClr val="0070C0"/>
                </a:solidFill>
              </a:rPr>
              <a:t>Un </a:t>
            </a:r>
            <a:r>
              <a:rPr lang="es-MX" b="1" dirty="0" err="1">
                <a:solidFill>
                  <a:srgbClr val="0070C0"/>
                </a:solidFill>
              </a:rPr>
              <a:t>bat</a:t>
            </a:r>
            <a:r>
              <a:rPr lang="es-MX" b="1" dirty="0">
                <a:solidFill>
                  <a:srgbClr val="0070C0"/>
                </a:solidFill>
              </a:rPr>
              <a:t> y una pelota cuestan 110 pesos en total</a:t>
            </a:r>
            <a:r>
              <a:rPr lang="es-MX" dirty="0"/>
              <a:t>. El </a:t>
            </a:r>
            <a:r>
              <a:rPr lang="es-MX" dirty="0" err="1"/>
              <a:t>bat</a:t>
            </a:r>
            <a:r>
              <a:rPr lang="es-MX" dirty="0"/>
              <a:t> cuesta 100 pesos más que la pelota, ¿cuánto cuesta la pelota?</a:t>
            </a:r>
          </a:p>
        </p:txBody>
      </p:sp>
      <p:sp>
        <p:nvSpPr>
          <p:cNvPr id="3" name="Marcador de contenido 2">
            <a:extLst>
              <a:ext uri="{FF2B5EF4-FFF2-40B4-BE49-F238E27FC236}">
                <a16:creationId xmlns:a16="http://schemas.microsoft.com/office/drawing/2014/main" id="{EE94D9E4-415B-4F49-84F8-8E6D7F0F5A73}"/>
              </a:ext>
            </a:extLst>
          </p:cNvPr>
          <p:cNvSpPr>
            <a:spLocks noGrp="1"/>
          </p:cNvSpPr>
          <p:nvPr>
            <p:ph idx="1"/>
          </p:nvPr>
        </p:nvSpPr>
        <p:spPr>
          <a:xfrm>
            <a:off x="838200" y="2558641"/>
            <a:ext cx="10515600" cy="3618321"/>
          </a:xfrm>
        </p:spPr>
        <p:txBody>
          <a:bodyPr/>
          <a:lstStyle/>
          <a:p>
            <a:endParaRPr lang="es-MX" dirty="0">
              <a:solidFill>
                <a:srgbClr val="0070C0"/>
              </a:solidFill>
            </a:endParaRPr>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7AD89B69-AD17-4112-A2E2-CC4BAA2ECF11}"/>
                  </a:ext>
                </a:extLst>
              </p:cNvPr>
              <p:cNvSpPr txBox="1"/>
              <p:nvPr/>
            </p:nvSpPr>
            <p:spPr>
              <a:xfrm>
                <a:off x="3801621" y="3183622"/>
                <a:ext cx="4588757"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4000" b="0" i="1" smtClean="0">
                          <a:solidFill>
                            <a:srgbClr val="0070C0"/>
                          </a:solidFill>
                          <a:latin typeface="Cambria Math" panose="02040503050406030204" pitchFamily="18" charset="0"/>
                        </a:rPr>
                        <m:t>𝑃𝑒𝑙𝑜𝑡𝑎</m:t>
                      </m:r>
                      <m:r>
                        <a:rPr lang="es-MX" sz="4000" b="0" i="1" smtClean="0">
                          <a:solidFill>
                            <a:srgbClr val="0070C0"/>
                          </a:solidFill>
                          <a:latin typeface="Cambria Math" panose="02040503050406030204" pitchFamily="18" charset="0"/>
                        </a:rPr>
                        <m:t>+</m:t>
                      </m:r>
                      <m:r>
                        <a:rPr lang="es-MX" sz="4000" b="0" i="1" smtClean="0">
                          <a:solidFill>
                            <a:srgbClr val="0070C0"/>
                          </a:solidFill>
                          <a:latin typeface="Cambria Math" panose="02040503050406030204" pitchFamily="18" charset="0"/>
                        </a:rPr>
                        <m:t>𝐵𝑎𝑡</m:t>
                      </m:r>
                      <m:r>
                        <a:rPr lang="es-MX" sz="4000" b="0" i="1" smtClean="0">
                          <a:solidFill>
                            <a:srgbClr val="0070C0"/>
                          </a:solidFill>
                          <a:latin typeface="Cambria Math" panose="02040503050406030204" pitchFamily="18" charset="0"/>
                        </a:rPr>
                        <m:t>=110</m:t>
                      </m:r>
                    </m:oMath>
                  </m:oMathPara>
                </a14:m>
                <a:endParaRPr lang="es-MX" sz="4000" dirty="0">
                  <a:solidFill>
                    <a:srgbClr val="0070C0"/>
                  </a:solidFill>
                </a:endParaRPr>
              </a:p>
            </p:txBody>
          </p:sp>
        </mc:Choice>
        <mc:Fallback>
          <p:sp>
            <p:nvSpPr>
              <p:cNvPr id="4" name="CuadroTexto 3">
                <a:extLst>
                  <a:ext uri="{FF2B5EF4-FFF2-40B4-BE49-F238E27FC236}">
                    <a16:creationId xmlns:a16="http://schemas.microsoft.com/office/drawing/2014/main" id="{7AD89B69-AD17-4112-A2E2-CC4BAA2ECF11}"/>
                  </a:ext>
                </a:extLst>
              </p:cNvPr>
              <p:cNvSpPr txBox="1">
                <a:spLocks noRot="1" noChangeAspect="1" noMove="1" noResize="1" noEditPoints="1" noAdjustHandles="1" noChangeArrowheads="1" noChangeShapeType="1" noTextEdit="1"/>
              </p:cNvSpPr>
              <p:nvPr/>
            </p:nvSpPr>
            <p:spPr>
              <a:xfrm>
                <a:off x="3801621" y="3183622"/>
                <a:ext cx="4588757" cy="615553"/>
              </a:xfrm>
              <a:prstGeom prst="rect">
                <a:avLst/>
              </a:prstGeom>
              <a:blipFill>
                <a:blip r:embed="rId2"/>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4F27B69C-ABAD-4246-B427-31DCB74A1956}"/>
                  </a:ext>
                </a:extLst>
              </p:cNvPr>
              <p:cNvSpPr txBox="1"/>
              <p:nvPr/>
            </p:nvSpPr>
            <p:spPr>
              <a:xfrm>
                <a:off x="3801621" y="3931640"/>
                <a:ext cx="4755533"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s-MX" sz="4000" i="1" smtClean="0">
                          <a:solidFill>
                            <a:srgbClr val="0070C0"/>
                          </a:solidFill>
                          <a:latin typeface="Cambria Math" panose="02040503050406030204" pitchFamily="18" charset="0"/>
                        </a:rPr>
                        <m:t>P</m:t>
                      </m:r>
                      <m:r>
                        <a:rPr lang="es-MX" sz="4000" b="0" i="1" smtClean="0">
                          <a:solidFill>
                            <a:srgbClr val="0070C0"/>
                          </a:solidFill>
                          <a:latin typeface="Cambria Math" panose="02040503050406030204" pitchFamily="18" charset="0"/>
                        </a:rPr>
                        <m:t>+</m:t>
                      </m:r>
                      <m:d>
                        <m:dPr>
                          <m:ctrlPr>
                            <a:rPr lang="es-MX" sz="4000" b="0" i="1" smtClean="0">
                              <a:solidFill>
                                <a:srgbClr val="0070C0"/>
                              </a:solidFill>
                              <a:latin typeface="Cambria Math" panose="02040503050406030204" pitchFamily="18" charset="0"/>
                            </a:rPr>
                          </m:ctrlPr>
                        </m:dPr>
                        <m:e>
                          <m:r>
                            <a:rPr lang="es-MX" sz="4000" b="0" i="1" smtClean="0">
                              <a:solidFill>
                                <a:srgbClr val="0070C0"/>
                              </a:solidFill>
                              <a:latin typeface="Cambria Math" panose="02040503050406030204" pitchFamily="18" charset="0"/>
                            </a:rPr>
                            <m:t>100+</m:t>
                          </m:r>
                          <m:r>
                            <a:rPr lang="es-MX" sz="4000" b="0" i="1" smtClean="0">
                              <a:solidFill>
                                <a:srgbClr val="0070C0"/>
                              </a:solidFill>
                              <a:latin typeface="Cambria Math" panose="02040503050406030204" pitchFamily="18" charset="0"/>
                            </a:rPr>
                            <m:t>𝑃</m:t>
                          </m:r>
                        </m:e>
                      </m:d>
                      <m:r>
                        <a:rPr lang="es-MX" sz="4000" b="0" i="1" smtClean="0">
                          <a:solidFill>
                            <a:srgbClr val="0070C0"/>
                          </a:solidFill>
                          <a:latin typeface="Cambria Math" panose="02040503050406030204" pitchFamily="18" charset="0"/>
                        </a:rPr>
                        <m:t>=110</m:t>
                      </m:r>
                    </m:oMath>
                  </m:oMathPara>
                </a14:m>
                <a:endParaRPr lang="es-MX" sz="4000" dirty="0">
                  <a:solidFill>
                    <a:srgbClr val="0070C0"/>
                  </a:solidFill>
                </a:endParaRPr>
              </a:p>
            </p:txBody>
          </p:sp>
        </mc:Choice>
        <mc:Fallback>
          <p:sp>
            <p:nvSpPr>
              <p:cNvPr id="5" name="CuadroTexto 4">
                <a:extLst>
                  <a:ext uri="{FF2B5EF4-FFF2-40B4-BE49-F238E27FC236}">
                    <a16:creationId xmlns:a16="http://schemas.microsoft.com/office/drawing/2014/main" id="{4F27B69C-ABAD-4246-B427-31DCB74A1956}"/>
                  </a:ext>
                </a:extLst>
              </p:cNvPr>
              <p:cNvSpPr txBox="1">
                <a:spLocks noRot="1" noChangeAspect="1" noMove="1" noResize="1" noEditPoints="1" noAdjustHandles="1" noChangeArrowheads="1" noChangeShapeType="1" noTextEdit="1"/>
              </p:cNvSpPr>
              <p:nvPr/>
            </p:nvSpPr>
            <p:spPr>
              <a:xfrm>
                <a:off x="3801621" y="3931640"/>
                <a:ext cx="4755533" cy="615553"/>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F4739C3A-794C-4B04-908C-CB9161A60C1E}"/>
                  </a:ext>
                </a:extLst>
              </p:cNvPr>
              <p:cNvSpPr txBox="1"/>
              <p:nvPr/>
            </p:nvSpPr>
            <p:spPr>
              <a:xfrm>
                <a:off x="3801621" y="4679658"/>
                <a:ext cx="3672480"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4000" b="0" i="1" smtClean="0">
                          <a:solidFill>
                            <a:srgbClr val="0070C0"/>
                          </a:solidFill>
                          <a:latin typeface="Cambria Math" panose="02040503050406030204" pitchFamily="18" charset="0"/>
                        </a:rPr>
                        <m:t>2</m:t>
                      </m:r>
                      <m:r>
                        <m:rPr>
                          <m:sty m:val="p"/>
                        </m:rPr>
                        <a:rPr lang="es-MX" sz="4000" i="1" smtClean="0">
                          <a:solidFill>
                            <a:srgbClr val="0070C0"/>
                          </a:solidFill>
                          <a:latin typeface="Cambria Math" panose="02040503050406030204" pitchFamily="18" charset="0"/>
                        </a:rPr>
                        <m:t>P</m:t>
                      </m:r>
                      <m:r>
                        <a:rPr lang="es-MX" sz="4000" b="0" i="1" smtClean="0">
                          <a:solidFill>
                            <a:srgbClr val="0070C0"/>
                          </a:solidFill>
                          <a:latin typeface="Cambria Math" panose="02040503050406030204" pitchFamily="18" charset="0"/>
                        </a:rPr>
                        <m:t>+100=110</m:t>
                      </m:r>
                    </m:oMath>
                  </m:oMathPara>
                </a14:m>
                <a:endParaRPr lang="es-MX" sz="4000" dirty="0">
                  <a:solidFill>
                    <a:srgbClr val="0070C0"/>
                  </a:solidFill>
                </a:endParaRPr>
              </a:p>
            </p:txBody>
          </p:sp>
        </mc:Choice>
        <mc:Fallback>
          <p:sp>
            <p:nvSpPr>
              <p:cNvPr id="6" name="CuadroTexto 5">
                <a:extLst>
                  <a:ext uri="{FF2B5EF4-FFF2-40B4-BE49-F238E27FC236}">
                    <a16:creationId xmlns:a16="http://schemas.microsoft.com/office/drawing/2014/main" id="{F4739C3A-794C-4B04-908C-CB9161A60C1E}"/>
                  </a:ext>
                </a:extLst>
              </p:cNvPr>
              <p:cNvSpPr txBox="1">
                <a:spLocks noRot="1" noChangeAspect="1" noMove="1" noResize="1" noEditPoints="1" noAdjustHandles="1" noChangeArrowheads="1" noChangeShapeType="1" noTextEdit="1"/>
              </p:cNvSpPr>
              <p:nvPr/>
            </p:nvSpPr>
            <p:spPr>
              <a:xfrm>
                <a:off x="3801621" y="4679658"/>
                <a:ext cx="3672480" cy="615553"/>
              </a:xfrm>
              <a:prstGeom prst="rect">
                <a:avLst/>
              </a:prstGeom>
              <a:blipFill>
                <a:blip r:embed="rId4"/>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917660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EFCFB-9C6F-458A-AC48-BC5366831062}"/>
              </a:ext>
            </a:extLst>
          </p:cNvPr>
          <p:cNvSpPr>
            <a:spLocks noGrp="1"/>
          </p:cNvSpPr>
          <p:nvPr>
            <p:ph type="title"/>
          </p:nvPr>
        </p:nvSpPr>
        <p:spPr/>
        <p:txBody>
          <a:bodyPr>
            <a:normAutofit fontScale="90000"/>
          </a:bodyPr>
          <a:lstStyle/>
          <a:p>
            <a:r>
              <a:rPr lang="es-MX" b="1" dirty="0">
                <a:solidFill>
                  <a:srgbClr val="0070C0"/>
                </a:solidFill>
              </a:rPr>
              <a:t>Un </a:t>
            </a:r>
            <a:r>
              <a:rPr lang="es-MX" b="1" dirty="0" err="1">
                <a:solidFill>
                  <a:srgbClr val="0070C0"/>
                </a:solidFill>
              </a:rPr>
              <a:t>bat</a:t>
            </a:r>
            <a:r>
              <a:rPr lang="es-MX" b="1" dirty="0">
                <a:solidFill>
                  <a:srgbClr val="0070C0"/>
                </a:solidFill>
              </a:rPr>
              <a:t> y una pelota cuestan 110 pesos en total</a:t>
            </a:r>
            <a:r>
              <a:rPr lang="es-MX" dirty="0"/>
              <a:t>. El </a:t>
            </a:r>
            <a:r>
              <a:rPr lang="es-MX" dirty="0" err="1"/>
              <a:t>bat</a:t>
            </a:r>
            <a:r>
              <a:rPr lang="es-MX" dirty="0"/>
              <a:t> cuesta 100 pesos más que la pelota, ¿cuánto cuesta la pelota?</a:t>
            </a:r>
          </a:p>
        </p:txBody>
      </p:sp>
      <p:sp>
        <p:nvSpPr>
          <p:cNvPr id="3" name="Marcador de contenido 2">
            <a:extLst>
              <a:ext uri="{FF2B5EF4-FFF2-40B4-BE49-F238E27FC236}">
                <a16:creationId xmlns:a16="http://schemas.microsoft.com/office/drawing/2014/main" id="{EE94D9E4-415B-4F49-84F8-8E6D7F0F5A73}"/>
              </a:ext>
            </a:extLst>
          </p:cNvPr>
          <p:cNvSpPr>
            <a:spLocks noGrp="1"/>
          </p:cNvSpPr>
          <p:nvPr>
            <p:ph idx="1"/>
          </p:nvPr>
        </p:nvSpPr>
        <p:spPr>
          <a:xfrm>
            <a:off x="838200" y="2558641"/>
            <a:ext cx="10515600" cy="3618321"/>
          </a:xfrm>
        </p:spPr>
        <p:txBody>
          <a:bodyPr/>
          <a:lstStyle/>
          <a:p>
            <a:endParaRPr lang="es-MX" dirty="0">
              <a:solidFill>
                <a:srgbClr val="0070C0"/>
              </a:solidFill>
            </a:endParaRPr>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7AD89B69-AD17-4112-A2E2-CC4BAA2ECF11}"/>
                  </a:ext>
                </a:extLst>
              </p:cNvPr>
              <p:cNvSpPr txBox="1"/>
              <p:nvPr/>
            </p:nvSpPr>
            <p:spPr>
              <a:xfrm>
                <a:off x="3801621" y="3183622"/>
                <a:ext cx="4588757"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4000" b="0" i="1" smtClean="0">
                          <a:solidFill>
                            <a:srgbClr val="0070C0"/>
                          </a:solidFill>
                          <a:latin typeface="Cambria Math" panose="02040503050406030204" pitchFamily="18" charset="0"/>
                        </a:rPr>
                        <m:t>𝑃𝑒𝑙𝑜𝑡𝑎</m:t>
                      </m:r>
                      <m:r>
                        <a:rPr lang="es-MX" sz="4000" b="0" i="1" smtClean="0">
                          <a:solidFill>
                            <a:srgbClr val="0070C0"/>
                          </a:solidFill>
                          <a:latin typeface="Cambria Math" panose="02040503050406030204" pitchFamily="18" charset="0"/>
                        </a:rPr>
                        <m:t>+</m:t>
                      </m:r>
                      <m:r>
                        <a:rPr lang="es-MX" sz="4000" b="0" i="1" smtClean="0">
                          <a:solidFill>
                            <a:srgbClr val="0070C0"/>
                          </a:solidFill>
                          <a:latin typeface="Cambria Math" panose="02040503050406030204" pitchFamily="18" charset="0"/>
                        </a:rPr>
                        <m:t>𝐵𝑎𝑡</m:t>
                      </m:r>
                      <m:r>
                        <a:rPr lang="es-MX" sz="4000" b="0" i="1" smtClean="0">
                          <a:solidFill>
                            <a:srgbClr val="0070C0"/>
                          </a:solidFill>
                          <a:latin typeface="Cambria Math" panose="02040503050406030204" pitchFamily="18" charset="0"/>
                        </a:rPr>
                        <m:t>=110</m:t>
                      </m:r>
                    </m:oMath>
                  </m:oMathPara>
                </a14:m>
                <a:endParaRPr lang="es-MX" sz="4000" dirty="0">
                  <a:solidFill>
                    <a:srgbClr val="0070C0"/>
                  </a:solidFill>
                </a:endParaRPr>
              </a:p>
            </p:txBody>
          </p:sp>
        </mc:Choice>
        <mc:Fallback>
          <p:sp>
            <p:nvSpPr>
              <p:cNvPr id="4" name="CuadroTexto 3">
                <a:extLst>
                  <a:ext uri="{FF2B5EF4-FFF2-40B4-BE49-F238E27FC236}">
                    <a16:creationId xmlns:a16="http://schemas.microsoft.com/office/drawing/2014/main" id="{7AD89B69-AD17-4112-A2E2-CC4BAA2ECF11}"/>
                  </a:ext>
                </a:extLst>
              </p:cNvPr>
              <p:cNvSpPr txBox="1">
                <a:spLocks noRot="1" noChangeAspect="1" noMove="1" noResize="1" noEditPoints="1" noAdjustHandles="1" noChangeArrowheads="1" noChangeShapeType="1" noTextEdit="1"/>
              </p:cNvSpPr>
              <p:nvPr/>
            </p:nvSpPr>
            <p:spPr>
              <a:xfrm>
                <a:off x="3801621" y="3183622"/>
                <a:ext cx="4588757" cy="615553"/>
              </a:xfrm>
              <a:prstGeom prst="rect">
                <a:avLst/>
              </a:prstGeom>
              <a:blipFill>
                <a:blip r:embed="rId2"/>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4F27B69C-ABAD-4246-B427-31DCB74A1956}"/>
                  </a:ext>
                </a:extLst>
              </p:cNvPr>
              <p:cNvSpPr txBox="1"/>
              <p:nvPr/>
            </p:nvSpPr>
            <p:spPr>
              <a:xfrm>
                <a:off x="3801621" y="3931640"/>
                <a:ext cx="4755533"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s-MX" sz="4000" i="1" smtClean="0">
                          <a:solidFill>
                            <a:srgbClr val="0070C0"/>
                          </a:solidFill>
                          <a:latin typeface="Cambria Math" panose="02040503050406030204" pitchFamily="18" charset="0"/>
                        </a:rPr>
                        <m:t>P</m:t>
                      </m:r>
                      <m:r>
                        <a:rPr lang="es-MX" sz="4000" b="0" i="1" smtClean="0">
                          <a:solidFill>
                            <a:srgbClr val="0070C0"/>
                          </a:solidFill>
                          <a:latin typeface="Cambria Math" panose="02040503050406030204" pitchFamily="18" charset="0"/>
                        </a:rPr>
                        <m:t>+</m:t>
                      </m:r>
                      <m:d>
                        <m:dPr>
                          <m:ctrlPr>
                            <a:rPr lang="es-MX" sz="4000" b="0" i="1" smtClean="0">
                              <a:solidFill>
                                <a:srgbClr val="0070C0"/>
                              </a:solidFill>
                              <a:latin typeface="Cambria Math" panose="02040503050406030204" pitchFamily="18" charset="0"/>
                            </a:rPr>
                          </m:ctrlPr>
                        </m:dPr>
                        <m:e>
                          <m:r>
                            <a:rPr lang="es-MX" sz="4000" b="0" i="1" smtClean="0">
                              <a:solidFill>
                                <a:srgbClr val="0070C0"/>
                              </a:solidFill>
                              <a:latin typeface="Cambria Math" panose="02040503050406030204" pitchFamily="18" charset="0"/>
                            </a:rPr>
                            <m:t>100+</m:t>
                          </m:r>
                          <m:r>
                            <a:rPr lang="es-MX" sz="4000" b="0" i="1" smtClean="0">
                              <a:solidFill>
                                <a:srgbClr val="0070C0"/>
                              </a:solidFill>
                              <a:latin typeface="Cambria Math" panose="02040503050406030204" pitchFamily="18" charset="0"/>
                            </a:rPr>
                            <m:t>𝑃</m:t>
                          </m:r>
                        </m:e>
                      </m:d>
                      <m:r>
                        <a:rPr lang="es-MX" sz="4000" b="0" i="1" smtClean="0">
                          <a:solidFill>
                            <a:srgbClr val="0070C0"/>
                          </a:solidFill>
                          <a:latin typeface="Cambria Math" panose="02040503050406030204" pitchFamily="18" charset="0"/>
                        </a:rPr>
                        <m:t>=110</m:t>
                      </m:r>
                    </m:oMath>
                  </m:oMathPara>
                </a14:m>
                <a:endParaRPr lang="es-MX" sz="4000" dirty="0">
                  <a:solidFill>
                    <a:srgbClr val="0070C0"/>
                  </a:solidFill>
                </a:endParaRPr>
              </a:p>
            </p:txBody>
          </p:sp>
        </mc:Choice>
        <mc:Fallback>
          <p:sp>
            <p:nvSpPr>
              <p:cNvPr id="5" name="CuadroTexto 4">
                <a:extLst>
                  <a:ext uri="{FF2B5EF4-FFF2-40B4-BE49-F238E27FC236}">
                    <a16:creationId xmlns:a16="http://schemas.microsoft.com/office/drawing/2014/main" id="{4F27B69C-ABAD-4246-B427-31DCB74A1956}"/>
                  </a:ext>
                </a:extLst>
              </p:cNvPr>
              <p:cNvSpPr txBox="1">
                <a:spLocks noRot="1" noChangeAspect="1" noMove="1" noResize="1" noEditPoints="1" noAdjustHandles="1" noChangeArrowheads="1" noChangeShapeType="1" noTextEdit="1"/>
              </p:cNvSpPr>
              <p:nvPr/>
            </p:nvSpPr>
            <p:spPr>
              <a:xfrm>
                <a:off x="3801621" y="3931640"/>
                <a:ext cx="4755533" cy="615553"/>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F4739C3A-794C-4B04-908C-CB9161A60C1E}"/>
                  </a:ext>
                </a:extLst>
              </p:cNvPr>
              <p:cNvSpPr txBox="1"/>
              <p:nvPr/>
            </p:nvSpPr>
            <p:spPr>
              <a:xfrm>
                <a:off x="3801621" y="4679658"/>
                <a:ext cx="3672480"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4000" b="0" i="1" smtClean="0">
                          <a:solidFill>
                            <a:srgbClr val="0070C0"/>
                          </a:solidFill>
                          <a:latin typeface="Cambria Math" panose="02040503050406030204" pitchFamily="18" charset="0"/>
                        </a:rPr>
                        <m:t>2</m:t>
                      </m:r>
                      <m:r>
                        <m:rPr>
                          <m:sty m:val="p"/>
                        </m:rPr>
                        <a:rPr lang="es-MX" sz="4000" i="1" smtClean="0">
                          <a:solidFill>
                            <a:srgbClr val="0070C0"/>
                          </a:solidFill>
                          <a:latin typeface="Cambria Math" panose="02040503050406030204" pitchFamily="18" charset="0"/>
                        </a:rPr>
                        <m:t>P</m:t>
                      </m:r>
                      <m:r>
                        <a:rPr lang="es-MX" sz="4000" b="0" i="1" smtClean="0">
                          <a:solidFill>
                            <a:srgbClr val="0070C0"/>
                          </a:solidFill>
                          <a:latin typeface="Cambria Math" panose="02040503050406030204" pitchFamily="18" charset="0"/>
                        </a:rPr>
                        <m:t>+100=110</m:t>
                      </m:r>
                    </m:oMath>
                  </m:oMathPara>
                </a14:m>
                <a:endParaRPr lang="es-MX" sz="4000" dirty="0">
                  <a:solidFill>
                    <a:srgbClr val="0070C0"/>
                  </a:solidFill>
                </a:endParaRPr>
              </a:p>
            </p:txBody>
          </p:sp>
        </mc:Choice>
        <mc:Fallback>
          <p:sp>
            <p:nvSpPr>
              <p:cNvPr id="6" name="CuadroTexto 5">
                <a:extLst>
                  <a:ext uri="{FF2B5EF4-FFF2-40B4-BE49-F238E27FC236}">
                    <a16:creationId xmlns:a16="http://schemas.microsoft.com/office/drawing/2014/main" id="{F4739C3A-794C-4B04-908C-CB9161A60C1E}"/>
                  </a:ext>
                </a:extLst>
              </p:cNvPr>
              <p:cNvSpPr txBox="1">
                <a:spLocks noRot="1" noChangeAspect="1" noMove="1" noResize="1" noEditPoints="1" noAdjustHandles="1" noChangeArrowheads="1" noChangeShapeType="1" noTextEdit="1"/>
              </p:cNvSpPr>
              <p:nvPr/>
            </p:nvSpPr>
            <p:spPr>
              <a:xfrm>
                <a:off x="3801621" y="4679658"/>
                <a:ext cx="3672480" cy="615553"/>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6B0AAA4B-1F6A-4240-988A-A3B1DC8305CD}"/>
                  </a:ext>
                </a:extLst>
              </p:cNvPr>
              <p:cNvSpPr txBox="1"/>
              <p:nvPr/>
            </p:nvSpPr>
            <p:spPr>
              <a:xfrm>
                <a:off x="3801621" y="5427676"/>
                <a:ext cx="1964577"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4000" b="0" i="1" smtClean="0">
                          <a:solidFill>
                            <a:srgbClr val="0070C0"/>
                          </a:solidFill>
                          <a:latin typeface="Cambria Math" panose="02040503050406030204" pitchFamily="18" charset="0"/>
                        </a:rPr>
                        <m:t>2</m:t>
                      </m:r>
                      <m:r>
                        <a:rPr lang="es-MX" sz="4000" b="0" i="1" smtClean="0">
                          <a:solidFill>
                            <a:srgbClr val="0070C0"/>
                          </a:solidFill>
                          <a:latin typeface="Cambria Math" panose="02040503050406030204" pitchFamily="18" charset="0"/>
                        </a:rPr>
                        <m:t>𝑃</m:t>
                      </m:r>
                      <m:r>
                        <a:rPr lang="es-MX" sz="4000" b="0" i="1" smtClean="0">
                          <a:solidFill>
                            <a:srgbClr val="0070C0"/>
                          </a:solidFill>
                          <a:latin typeface="Cambria Math" panose="02040503050406030204" pitchFamily="18" charset="0"/>
                        </a:rPr>
                        <m:t>=10</m:t>
                      </m:r>
                    </m:oMath>
                  </m:oMathPara>
                </a14:m>
                <a:endParaRPr lang="es-MX" sz="4000" dirty="0">
                  <a:solidFill>
                    <a:srgbClr val="0070C0"/>
                  </a:solidFill>
                </a:endParaRPr>
              </a:p>
            </p:txBody>
          </p:sp>
        </mc:Choice>
        <mc:Fallback>
          <p:sp>
            <p:nvSpPr>
              <p:cNvPr id="7" name="CuadroTexto 6">
                <a:extLst>
                  <a:ext uri="{FF2B5EF4-FFF2-40B4-BE49-F238E27FC236}">
                    <a16:creationId xmlns:a16="http://schemas.microsoft.com/office/drawing/2014/main" id="{6B0AAA4B-1F6A-4240-988A-A3B1DC8305CD}"/>
                  </a:ext>
                </a:extLst>
              </p:cNvPr>
              <p:cNvSpPr txBox="1">
                <a:spLocks noRot="1" noChangeAspect="1" noMove="1" noResize="1" noEditPoints="1" noAdjustHandles="1" noChangeArrowheads="1" noChangeShapeType="1" noTextEdit="1"/>
              </p:cNvSpPr>
              <p:nvPr/>
            </p:nvSpPr>
            <p:spPr>
              <a:xfrm>
                <a:off x="3801621" y="5427676"/>
                <a:ext cx="1964577" cy="615553"/>
              </a:xfrm>
              <a:prstGeom prst="rect">
                <a:avLst/>
              </a:prstGeom>
              <a:blipFill>
                <a:blip r:embed="rId5"/>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2724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EFCFB-9C6F-458A-AC48-BC5366831062}"/>
              </a:ext>
            </a:extLst>
          </p:cNvPr>
          <p:cNvSpPr>
            <a:spLocks noGrp="1"/>
          </p:cNvSpPr>
          <p:nvPr>
            <p:ph type="title"/>
          </p:nvPr>
        </p:nvSpPr>
        <p:spPr/>
        <p:txBody>
          <a:bodyPr>
            <a:normAutofit fontScale="90000"/>
          </a:bodyPr>
          <a:lstStyle/>
          <a:p>
            <a:r>
              <a:rPr lang="es-MX" b="1" dirty="0">
                <a:solidFill>
                  <a:srgbClr val="0070C0"/>
                </a:solidFill>
              </a:rPr>
              <a:t>Un </a:t>
            </a:r>
            <a:r>
              <a:rPr lang="es-MX" b="1" dirty="0" err="1">
                <a:solidFill>
                  <a:srgbClr val="0070C0"/>
                </a:solidFill>
              </a:rPr>
              <a:t>bat</a:t>
            </a:r>
            <a:r>
              <a:rPr lang="es-MX" b="1" dirty="0">
                <a:solidFill>
                  <a:srgbClr val="0070C0"/>
                </a:solidFill>
              </a:rPr>
              <a:t> y una pelota cuestan 110 pesos en total</a:t>
            </a:r>
            <a:r>
              <a:rPr lang="es-MX" dirty="0"/>
              <a:t>. El </a:t>
            </a:r>
            <a:r>
              <a:rPr lang="es-MX" dirty="0" err="1"/>
              <a:t>bat</a:t>
            </a:r>
            <a:r>
              <a:rPr lang="es-MX" dirty="0"/>
              <a:t> cuesta 100 pesos más que la pelota, ¿cuánto cuesta la pelota?</a:t>
            </a:r>
          </a:p>
        </p:txBody>
      </p:sp>
      <p:sp>
        <p:nvSpPr>
          <p:cNvPr id="3" name="Marcador de contenido 2">
            <a:extLst>
              <a:ext uri="{FF2B5EF4-FFF2-40B4-BE49-F238E27FC236}">
                <a16:creationId xmlns:a16="http://schemas.microsoft.com/office/drawing/2014/main" id="{EE94D9E4-415B-4F49-84F8-8E6D7F0F5A73}"/>
              </a:ext>
            </a:extLst>
          </p:cNvPr>
          <p:cNvSpPr>
            <a:spLocks noGrp="1"/>
          </p:cNvSpPr>
          <p:nvPr>
            <p:ph idx="1"/>
          </p:nvPr>
        </p:nvSpPr>
        <p:spPr>
          <a:xfrm>
            <a:off x="838200" y="2558641"/>
            <a:ext cx="10515600" cy="3618321"/>
          </a:xfrm>
        </p:spPr>
        <p:txBody>
          <a:bodyPr/>
          <a:lstStyle/>
          <a:p>
            <a:endParaRPr lang="es-MX" dirty="0">
              <a:solidFill>
                <a:srgbClr val="0070C0"/>
              </a:solidFill>
            </a:endParaRPr>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7AD89B69-AD17-4112-A2E2-CC4BAA2ECF11}"/>
                  </a:ext>
                </a:extLst>
              </p:cNvPr>
              <p:cNvSpPr txBox="1"/>
              <p:nvPr/>
            </p:nvSpPr>
            <p:spPr>
              <a:xfrm>
                <a:off x="3801621" y="3183622"/>
                <a:ext cx="4588757"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4000" b="0" i="1" smtClean="0">
                          <a:solidFill>
                            <a:srgbClr val="0070C0"/>
                          </a:solidFill>
                          <a:latin typeface="Cambria Math" panose="02040503050406030204" pitchFamily="18" charset="0"/>
                        </a:rPr>
                        <m:t>𝑃𝑒𝑙𝑜𝑡𝑎</m:t>
                      </m:r>
                      <m:r>
                        <a:rPr lang="es-MX" sz="4000" b="0" i="1" smtClean="0">
                          <a:solidFill>
                            <a:srgbClr val="0070C0"/>
                          </a:solidFill>
                          <a:latin typeface="Cambria Math" panose="02040503050406030204" pitchFamily="18" charset="0"/>
                        </a:rPr>
                        <m:t>+</m:t>
                      </m:r>
                      <m:r>
                        <a:rPr lang="es-MX" sz="4000" b="0" i="1" smtClean="0">
                          <a:solidFill>
                            <a:srgbClr val="0070C0"/>
                          </a:solidFill>
                          <a:latin typeface="Cambria Math" panose="02040503050406030204" pitchFamily="18" charset="0"/>
                        </a:rPr>
                        <m:t>𝐵𝑎𝑡</m:t>
                      </m:r>
                      <m:r>
                        <a:rPr lang="es-MX" sz="4000" b="0" i="1" smtClean="0">
                          <a:solidFill>
                            <a:srgbClr val="0070C0"/>
                          </a:solidFill>
                          <a:latin typeface="Cambria Math" panose="02040503050406030204" pitchFamily="18" charset="0"/>
                        </a:rPr>
                        <m:t>=110</m:t>
                      </m:r>
                    </m:oMath>
                  </m:oMathPara>
                </a14:m>
                <a:endParaRPr lang="es-MX" sz="4000" dirty="0">
                  <a:solidFill>
                    <a:srgbClr val="0070C0"/>
                  </a:solidFill>
                </a:endParaRPr>
              </a:p>
            </p:txBody>
          </p:sp>
        </mc:Choice>
        <mc:Fallback>
          <p:sp>
            <p:nvSpPr>
              <p:cNvPr id="4" name="CuadroTexto 3">
                <a:extLst>
                  <a:ext uri="{FF2B5EF4-FFF2-40B4-BE49-F238E27FC236}">
                    <a16:creationId xmlns:a16="http://schemas.microsoft.com/office/drawing/2014/main" id="{7AD89B69-AD17-4112-A2E2-CC4BAA2ECF11}"/>
                  </a:ext>
                </a:extLst>
              </p:cNvPr>
              <p:cNvSpPr txBox="1">
                <a:spLocks noRot="1" noChangeAspect="1" noMove="1" noResize="1" noEditPoints="1" noAdjustHandles="1" noChangeArrowheads="1" noChangeShapeType="1" noTextEdit="1"/>
              </p:cNvSpPr>
              <p:nvPr/>
            </p:nvSpPr>
            <p:spPr>
              <a:xfrm>
                <a:off x="3801621" y="3183622"/>
                <a:ext cx="4588757" cy="615553"/>
              </a:xfrm>
              <a:prstGeom prst="rect">
                <a:avLst/>
              </a:prstGeom>
              <a:blipFill>
                <a:blip r:embed="rId2"/>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4F27B69C-ABAD-4246-B427-31DCB74A1956}"/>
                  </a:ext>
                </a:extLst>
              </p:cNvPr>
              <p:cNvSpPr txBox="1"/>
              <p:nvPr/>
            </p:nvSpPr>
            <p:spPr>
              <a:xfrm>
                <a:off x="3801621" y="3931640"/>
                <a:ext cx="4755533"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s-MX" sz="4000" i="1" smtClean="0">
                          <a:solidFill>
                            <a:srgbClr val="0070C0"/>
                          </a:solidFill>
                          <a:latin typeface="Cambria Math" panose="02040503050406030204" pitchFamily="18" charset="0"/>
                        </a:rPr>
                        <m:t>P</m:t>
                      </m:r>
                      <m:r>
                        <a:rPr lang="es-MX" sz="4000" b="0" i="1" smtClean="0">
                          <a:solidFill>
                            <a:srgbClr val="0070C0"/>
                          </a:solidFill>
                          <a:latin typeface="Cambria Math" panose="02040503050406030204" pitchFamily="18" charset="0"/>
                        </a:rPr>
                        <m:t>+</m:t>
                      </m:r>
                      <m:d>
                        <m:dPr>
                          <m:ctrlPr>
                            <a:rPr lang="es-MX" sz="4000" b="0" i="1" smtClean="0">
                              <a:solidFill>
                                <a:srgbClr val="0070C0"/>
                              </a:solidFill>
                              <a:latin typeface="Cambria Math" panose="02040503050406030204" pitchFamily="18" charset="0"/>
                            </a:rPr>
                          </m:ctrlPr>
                        </m:dPr>
                        <m:e>
                          <m:r>
                            <a:rPr lang="es-MX" sz="4000" b="0" i="1" smtClean="0">
                              <a:solidFill>
                                <a:srgbClr val="0070C0"/>
                              </a:solidFill>
                              <a:latin typeface="Cambria Math" panose="02040503050406030204" pitchFamily="18" charset="0"/>
                            </a:rPr>
                            <m:t>100+</m:t>
                          </m:r>
                          <m:r>
                            <a:rPr lang="es-MX" sz="4000" b="0" i="1" smtClean="0">
                              <a:solidFill>
                                <a:srgbClr val="0070C0"/>
                              </a:solidFill>
                              <a:latin typeface="Cambria Math" panose="02040503050406030204" pitchFamily="18" charset="0"/>
                            </a:rPr>
                            <m:t>𝑃</m:t>
                          </m:r>
                        </m:e>
                      </m:d>
                      <m:r>
                        <a:rPr lang="es-MX" sz="4000" b="0" i="1" smtClean="0">
                          <a:solidFill>
                            <a:srgbClr val="0070C0"/>
                          </a:solidFill>
                          <a:latin typeface="Cambria Math" panose="02040503050406030204" pitchFamily="18" charset="0"/>
                        </a:rPr>
                        <m:t>=110</m:t>
                      </m:r>
                    </m:oMath>
                  </m:oMathPara>
                </a14:m>
                <a:endParaRPr lang="es-MX" sz="4000" dirty="0">
                  <a:solidFill>
                    <a:srgbClr val="0070C0"/>
                  </a:solidFill>
                </a:endParaRPr>
              </a:p>
            </p:txBody>
          </p:sp>
        </mc:Choice>
        <mc:Fallback>
          <p:sp>
            <p:nvSpPr>
              <p:cNvPr id="5" name="CuadroTexto 4">
                <a:extLst>
                  <a:ext uri="{FF2B5EF4-FFF2-40B4-BE49-F238E27FC236}">
                    <a16:creationId xmlns:a16="http://schemas.microsoft.com/office/drawing/2014/main" id="{4F27B69C-ABAD-4246-B427-31DCB74A1956}"/>
                  </a:ext>
                </a:extLst>
              </p:cNvPr>
              <p:cNvSpPr txBox="1">
                <a:spLocks noRot="1" noChangeAspect="1" noMove="1" noResize="1" noEditPoints="1" noAdjustHandles="1" noChangeArrowheads="1" noChangeShapeType="1" noTextEdit="1"/>
              </p:cNvSpPr>
              <p:nvPr/>
            </p:nvSpPr>
            <p:spPr>
              <a:xfrm>
                <a:off x="3801621" y="3931640"/>
                <a:ext cx="4755533" cy="615553"/>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F4739C3A-794C-4B04-908C-CB9161A60C1E}"/>
                  </a:ext>
                </a:extLst>
              </p:cNvPr>
              <p:cNvSpPr txBox="1"/>
              <p:nvPr/>
            </p:nvSpPr>
            <p:spPr>
              <a:xfrm>
                <a:off x="3801621" y="4679658"/>
                <a:ext cx="3672480"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4000" b="0" i="1" smtClean="0">
                          <a:solidFill>
                            <a:srgbClr val="0070C0"/>
                          </a:solidFill>
                          <a:latin typeface="Cambria Math" panose="02040503050406030204" pitchFamily="18" charset="0"/>
                        </a:rPr>
                        <m:t>2</m:t>
                      </m:r>
                      <m:r>
                        <m:rPr>
                          <m:sty m:val="p"/>
                        </m:rPr>
                        <a:rPr lang="es-MX" sz="4000" i="1" smtClean="0">
                          <a:solidFill>
                            <a:srgbClr val="0070C0"/>
                          </a:solidFill>
                          <a:latin typeface="Cambria Math" panose="02040503050406030204" pitchFamily="18" charset="0"/>
                        </a:rPr>
                        <m:t>P</m:t>
                      </m:r>
                      <m:r>
                        <a:rPr lang="es-MX" sz="4000" b="0" i="1" smtClean="0">
                          <a:solidFill>
                            <a:srgbClr val="0070C0"/>
                          </a:solidFill>
                          <a:latin typeface="Cambria Math" panose="02040503050406030204" pitchFamily="18" charset="0"/>
                        </a:rPr>
                        <m:t>+100=110</m:t>
                      </m:r>
                    </m:oMath>
                  </m:oMathPara>
                </a14:m>
                <a:endParaRPr lang="es-MX" sz="4000" dirty="0">
                  <a:solidFill>
                    <a:srgbClr val="0070C0"/>
                  </a:solidFill>
                </a:endParaRPr>
              </a:p>
            </p:txBody>
          </p:sp>
        </mc:Choice>
        <mc:Fallback>
          <p:sp>
            <p:nvSpPr>
              <p:cNvPr id="6" name="CuadroTexto 5">
                <a:extLst>
                  <a:ext uri="{FF2B5EF4-FFF2-40B4-BE49-F238E27FC236}">
                    <a16:creationId xmlns:a16="http://schemas.microsoft.com/office/drawing/2014/main" id="{F4739C3A-794C-4B04-908C-CB9161A60C1E}"/>
                  </a:ext>
                </a:extLst>
              </p:cNvPr>
              <p:cNvSpPr txBox="1">
                <a:spLocks noRot="1" noChangeAspect="1" noMove="1" noResize="1" noEditPoints="1" noAdjustHandles="1" noChangeArrowheads="1" noChangeShapeType="1" noTextEdit="1"/>
              </p:cNvSpPr>
              <p:nvPr/>
            </p:nvSpPr>
            <p:spPr>
              <a:xfrm>
                <a:off x="3801621" y="4679658"/>
                <a:ext cx="3672480" cy="615553"/>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6B0AAA4B-1F6A-4240-988A-A3B1DC8305CD}"/>
                  </a:ext>
                </a:extLst>
              </p:cNvPr>
              <p:cNvSpPr txBox="1"/>
              <p:nvPr/>
            </p:nvSpPr>
            <p:spPr>
              <a:xfrm>
                <a:off x="3801621" y="5427676"/>
                <a:ext cx="1964577"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4000" b="0" i="1" smtClean="0">
                          <a:solidFill>
                            <a:srgbClr val="0070C0"/>
                          </a:solidFill>
                          <a:latin typeface="Cambria Math" panose="02040503050406030204" pitchFamily="18" charset="0"/>
                        </a:rPr>
                        <m:t>2</m:t>
                      </m:r>
                      <m:r>
                        <a:rPr lang="es-MX" sz="4000" b="0" i="1" smtClean="0">
                          <a:solidFill>
                            <a:srgbClr val="0070C0"/>
                          </a:solidFill>
                          <a:latin typeface="Cambria Math" panose="02040503050406030204" pitchFamily="18" charset="0"/>
                        </a:rPr>
                        <m:t>𝑃</m:t>
                      </m:r>
                      <m:r>
                        <a:rPr lang="es-MX" sz="4000" b="0" i="1" smtClean="0">
                          <a:solidFill>
                            <a:srgbClr val="0070C0"/>
                          </a:solidFill>
                          <a:latin typeface="Cambria Math" panose="02040503050406030204" pitchFamily="18" charset="0"/>
                        </a:rPr>
                        <m:t>=10</m:t>
                      </m:r>
                    </m:oMath>
                  </m:oMathPara>
                </a14:m>
                <a:endParaRPr lang="es-MX" sz="4000" dirty="0">
                  <a:solidFill>
                    <a:srgbClr val="0070C0"/>
                  </a:solidFill>
                </a:endParaRPr>
              </a:p>
            </p:txBody>
          </p:sp>
        </mc:Choice>
        <mc:Fallback>
          <p:sp>
            <p:nvSpPr>
              <p:cNvPr id="7" name="CuadroTexto 6">
                <a:extLst>
                  <a:ext uri="{FF2B5EF4-FFF2-40B4-BE49-F238E27FC236}">
                    <a16:creationId xmlns:a16="http://schemas.microsoft.com/office/drawing/2014/main" id="{6B0AAA4B-1F6A-4240-988A-A3B1DC8305CD}"/>
                  </a:ext>
                </a:extLst>
              </p:cNvPr>
              <p:cNvSpPr txBox="1">
                <a:spLocks noRot="1" noChangeAspect="1" noMove="1" noResize="1" noEditPoints="1" noAdjustHandles="1" noChangeArrowheads="1" noChangeShapeType="1" noTextEdit="1"/>
              </p:cNvSpPr>
              <p:nvPr/>
            </p:nvSpPr>
            <p:spPr>
              <a:xfrm>
                <a:off x="3801621" y="5427676"/>
                <a:ext cx="1964577" cy="615553"/>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E523DD22-33AD-4FC0-8A50-870111EB90C9}"/>
                  </a:ext>
                </a:extLst>
              </p:cNvPr>
              <p:cNvSpPr txBox="1"/>
              <p:nvPr/>
            </p:nvSpPr>
            <p:spPr>
              <a:xfrm>
                <a:off x="6705610" y="5416904"/>
                <a:ext cx="1397114"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4000" b="0" i="1" smtClean="0">
                          <a:solidFill>
                            <a:srgbClr val="00B050"/>
                          </a:solidFill>
                          <a:latin typeface="Cambria Math" panose="02040503050406030204" pitchFamily="18" charset="0"/>
                        </a:rPr>
                        <m:t>𝑃</m:t>
                      </m:r>
                      <m:r>
                        <a:rPr lang="es-MX" sz="4000" b="0" i="1" smtClean="0">
                          <a:solidFill>
                            <a:srgbClr val="00B050"/>
                          </a:solidFill>
                          <a:latin typeface="Cambria Math" panose="02040503050406030204" pitchFamily="18" charset="0"/>
                        </a:rPr>
                        <m:t>=5</m:t>
                      </m:r>
                    </m:oMath>
                  </m:oMathPara>
                </a14:m>
                <a:endParaRPr lang="es-MX" sz="4000" dirty="0">
                  <a:solidFill>
                    <a:srgbClr val="00B050"/>
                  </a:solidFill>
                </a:endParaRPr>
              </a:p>
            </p:txBody>
          </p:sp>
        </mc:Choice>
        <mc:Fallback>
          <p:sp>
            <p:nvSpPr>
              <p:cNvPr id="8" name="CuadroTexto 7">
                <a:extLst>
                  <a:ext uri="{FF2B5EF4-FFF2-40B4-BE49-F238E27FC236}">
                    <a16:creationId xmlns:a16="http://schemas.microsoft.com/office/drawing/2014/main" id="{E523DD22-33AD-4FC0-8A50-870111EB90C9}"/>
                  </a:ext>
                </a:extLst>
              </p:cNvPr>
              <p:cNvSpPr txBox="1">
                <a:spLocks noRot="1" noChangeAspect="1" noMove="1" noResize="1" noEditPoints="1" noAdjustHandles="1" noChangeArrowheads="1" noChangeShapeType="1" noTextEdit="1"/>
              </p:cNvSpPr>
              <p:nvPr/>
            </p:nvSpPr>
            <p:spPr>
              <a:xfrm>
                <a:off x="6705610" y="5416904"/>
                <a:ext cx="1397114" cy="615553"/>
              </a:xfrm>
              <a:prstGeom prst="rect">
                <a:avLst/>
              </a:prstGeom>
              <a:blipFill>
                <a:blip r:embed="rId6"/>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2276180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EFCFB-9C6F-458A-AC48-BC5366831062}"/>
              </a:ext>
            </a:extLst>
          </p:cNvPr>
          <p:cNvSpPr>
            <a:spLocks noGrp="1"/>
          </p:cNvSpPr>
          <p:nvPr>
            <p:ph type="title"/>
          </p:nvPr>
        </p:nvSpPr>
        <p:spPr/>
        <p:txBody>
          <a:bodyPr>
            <a:normAutofit fontScale="90000"/>
          </a:bodyPr>
          <a:lstStyle/>
          <a:p>
            <a:r>
              <a:rPr lang="es-MX" dirty="0"/>
              <a:t>Un </a:t>
            </a:r>
            <a:r>
              <a:rPr lang="es-MX" dirty="0" err="1"/>
              <a:t>bat</a:t>
            </a:r>
            <a:r>
              <a:rPr lang="es-MX" dirty="0"/>
              <a:t> y una pelota cuestan 110 pesos en total. El </a:t>
            </a:r>
            <a:r>
              <a:rPr lang="es-MX" dirty="0" err="1"/>
              <a:t>bat</a:t>
            </a:r>
            <a:r>
              <a:rPr lang="es-MX" dirty="0"/>
              <a:t> cuesta 100 pesos más que la pelota, ¿cuánto cuesta la pelota?</a:t>
            </a:r>
          </a:p>
        </p:txBody>
      </p:sp>
      <p:sp>
        <p:nvSpPr>
          <p:cNvPr id="3" name="Marcador de contenido 2">
            <a:extLst>
              <a:ext uri="{FF2B5EF4-FFF2-40B4-BE49-F238E27FC236}">
                <a16:creationId xmlns:a16="http://schemas.microsoft.com/office/drawing/2014/main" id="{EE94D9E4-415B-4F49-84F8-8E6D7F0F5A73}"/>
              </a:ext>
            </a:extLst>
          </p:cNvPr>
          <p:cNvSpPr>
            <a:spLocks noGrp="1"/>
          </p:cNvSpPr>
          <p:nvPr>
            <p:ph idx="1"/>
          </p:nvPr>
        </p:nvSpPr>
        <p:spPr>
          <a:xfrm>
            <a:off x="838200" y="2558641"/>
            <a:ext cx="10515600" cy="3618321"/>
          </a:xfrm>
        </p:spPr>
        <p:txBody>
          <a:bodyPr/>
          <a:lstStyle/>
          <a:p>
            <a:endParaRPr lang="es-MX" dirty="0"/>
          </a:p>
        </p:txBody>
      </p:sp>
    </p:spTree>
    <p:extLst>
      <p:ext uri="{BB962C8B-B14F-4D97-AF65-F5344CB8AC3E}">
        <p14:creationId xmlns:p14="http://schemas.microsoft.com/office/powerpoint/2010/main" val="2595542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EFCFB-9C6F-458A-AC48-BC5366831062}"/>
              </a:ext>
            </a:extLst>
          </p:cNvPr>
          <p:cNvSpPr>
            <a:spLocks noGrp="1"/>
          </p:cNvSpPr>
          <p:nvPr>
            <p:ph type="title"/>
          </p:nvPr>
        </p:nvSpPr>
        <p:spPr/>
        <p:txBody>
          <a:bodyPr>
            <a:normAutofit fontScale="90000"/>
          </a:bodyPr>
          <a:lstStyle/>
          <a:p>
            <a:r>
              <a:rPr lang="es-MX" dirty="0"/>
              <a:t>Un </a:t>
            </a:r>
            <a:r>
              <a:rPr lang="es-MX" dirty="0" err="1"/>
              <a:t>bat</a:t>
            </a:r>
            <a:r>
              <a:rPr lang="es-MX" dirty="0"/>
              <a:t> y una pelota cuestan 110 pesos en total. El </a:t>
            </a:r>
            <a:r>
              <a:rPr lang="es-MX" dirty="0" err="1"/>
              <a:t>bat</a:t>
            </a:r>
            <a:r>
              <a:rPr lang="es-MX" dirty="0"/>
              <a:t> cuesta 100 pesos más que la pelota, ¿cuánto cuesta la pelota?</a:t>
            </a:r>
          </a:p>
        </p:txBody>
      </p:sp>
      <p:sp>
        <p:nvSpPr>
          <p:cNvPr id="3" name="Marcador de contenido 2">
            <a:extLst>
              <a:ext uri="{FF2B5EF4-FFF2-40B4-BE49-F238E27FC236}">
                <a16:creationId xmlns:a16="http://schemas.microsoft.com/office/drawing/2014/main" id="{EE94D9E4-415B-4F49-84F8-8E6D7F0F5A73}"/>
              </a:ext>
            </a:extLst>
          </p:cNvPr>
          <p:cNvSpPr>
            <a:spLocks noGrp="1"/>
          </p:cNvSpPr>
          <p:nvPr>
            <p:ph idx="1"/>
          </p:nvPr>
        </p:nvSpPr>
        <p:spPr>
          <a:xfrm>
            <a:off x="838200" y="2558641"/>
            <a:ext cx="10515600" cy="3618321"/>
          </a:xfrm>
        </p:spPr>
        <p:txBody>
          <a:bodyPr/>
          <a:lstStyle/>
          <a:p>
            <a:endParaRPr lang="es-MX" dirty="0"/>
          </a:p>
        </p:txBody>
      </p:sp>
    </p:spTree>
    <p:extLst>
      <p:ext uri="{BB962C8B-B14F-4D97-AF65-F5344CB8AC3E}">
        <p14:creationId xmlns:p14="http://schemas.microsoft.com/office/powerpoint/2010/main" val="3944308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EFCFB-9C6F-458A-AC48-BC5366831062}"/>
              </a:ext>
            </a:extLst>
          </p:cNvPr>
          <p:cNvSpPr>
            <a:spLocks noGrp="1"/>
          </p:cNvSpPr>
          <p:nvPr>
            <p:ph type="title"/>
          </p:nvPr>
        </p:nvSpPr>
        <p:spPr/>
        <p:txBody>
          <a:bodyPr>
            <a:normAutofit fontScale="90000"/>
          </a:bodyPr>
          <a:lstStyle/>
          <a:p>
            <a:r>
              <a:rPr lang="es-MX" dirty="0"/>
              <a:t>Un </a:t>
            </a:r>
            <a:r>
              <a:rPr lang="es-MX" dirty="0" err="1"/>
              <a:t>bat</a:t>
            </a:r>
            <a:r>
              <a:rPr lang="es-MX" dirty="0"/>
              <a:t> y una pelota cuestan 110 pesos en total. El </a:t>
            </a:r>
            <a:r>
              <a:rPr lang="es-MX" dirty="0" err="1"/>
              <a:t>bat</a:t>
            </a:r>
            <a:r>
              <a:rPr lang="es-MX" dirty="0"/>
              <a:t> cuesta 100 pesos más que la pelota, ¿cuánto cuesta la pelota?</a:t>
            </a:r>
          </a:p>
        </p:txBody>
      </p:sp>
      <p:sp>
        <p:nvSpPr>
          <p:cNvPr id="3" name="Marcador de contenido 2">
            <a:extLst>
              <a:ext uri="{FF2B5EF4-FFF2-40B4-BE49-F238E27FC236}">
                <a16:creationId xmlns:a16="http://schemas.microsoft.com/office/drawing/2014/main" id="{EE94D9E4-415B-4F49-84F8-8E6D7F0F5A73}"/>
              </a:ext>
            </a:extLst>
          </p:cNvPr>
          <p:cNvSpPr>
            <a:spLocks noGrp="1"/>
          </p:cNvSpPr>
          <p:nvPr>
            <p:ph idx="1"/>
          </p:nvPr>
        </p:nvSpPr>
        <p:spPr>
          <a:xfrm>
            <a:off x="838200" y="2558641"/>
            <a:ext cx="10515600" cy="3618321"/>
          </a:xfrm>
        </p:spPr>
        <p:txBody>
          <a:bodyPr/>
          <a:lstStyle/>
          <a:p>
            <a:endParaRPr lang="es-MX" dirty="0"/>
          </a:p>
        </p:txBody>
      </p:sp>
    </p:spTree>
    <p:extLst>
      <p:ext uri="{BB962C8B-B14F-4D97-AF65-F5344CB8AC3E}">
        <p14:creationId xmlns:p14="http://schemas.microsoft.com/office/powerpoint/2010/main" val="1890259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B1E01-4BDD-46BE-B325-465D278AC796}"/>
              </a:ext>
            </a:extLst>
          </p:cNvPr>
          <p:cNvSpPr>
            <a:spLocks noGrp="1"/>
          </p:cNvSpPr>
          <p:nvPr>
            <p:ph type="title"/>
          </p:nvPr>
        </p:nvSpPr>
        <p:spPr>
          <a:xfrm>
            <a:off x="838200" y="742630"/>
            <a:ext cx="10515600" cy="1325563"/>
          </a:xfrm>
        </p:spPr>
        <p:txBody>
          <a:bodyPr>
            <a:normAutofit fontScale="90000"/>
          </a:bodyPr>
          <a:lstStyle/>
          <a:p>
            <a:r>
              <a:rPr lang="es-MX" dirty="0"/>
              <a:t>Si se necesitan 5 máquinas para que en 5 minutos fabriquen 5 productos, ¿Cuánto tiempo necesitarían 100 máquinas para fabricar 100 productos?</a:t>
            </a:r>
          </a:p>
        </p:txBody>
      </p:sp>
      <p:sp>
        <p:nvSpPr>
          <p:cNvPr id="3" name="Marcador de contenido 2">
            <a:extLst>
              <a:ext uri="{FF2B5EF4-FFF2-40B4-BE49-F238E27FC236}">
                <a16:creationId xmlns:a16="http://schemas.microsoft.com/office/drawing/2014/main" id="{9CAB5206-DD5F-4011-B84B-66D49ECBFCEE}"/>
              </a:ext>
            </a:extLst>
          </p:cNvPr>
          <p:cNvSpPr>
            <a:spLocks noGrp="1"/>
          </p:cNvSpPr>
          <p:nvPr>
            <p:ph idx="1"/>
          </p:nvPr>
        </p:nvSpPr>
        <p:spPr>
          <a:xfrm>
            <a:off x="838200" y="2768367"/>
            <a:ext cx="10515600" cy="3408595"/>
          </a:xfrm>
        </p:spPr>
        <p:txBody>
          <a:bodyPr/>
          <a:lstStyle/>
          <a:p>
            <a:endParaRPr lang="es-MX" dirty="0"/>
          </a:p>
        </p:txBody>
      </p:sp>
    </p:spTree>
    <p:extLst>
      <p:ext uri="{BB962C8B-B14F-4D97-AF65-F5344CB8AC3E}">
        <p14:creationId xmlns:p14="http://schemas.microsoft.com/office/powerpoint/2010/main" val="2670620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428C1-0544-4BDB-A78A-66A2E6454A57}"/>
              </a:ext>
            </a:extLst>
          </p:cNvPr>
          <p:cNvSpPr>
            <a:spLocks noGrp="1"/>
          </p:cNvSpPr>
          <p:nvPr>
            <p:ph type="title"/>
          </p:nvPr>
        </p:nvSpPr>
        <p:spPr>
          <a:xfrm>
            <a:off x="838200" y="751019"/>
            <a:ext cx="10515600" cy="1325563"/>
          </a:xfrm>
        </p:spPr>
        <p:txBody>
          <a:bodyPr>
            <a:normAutofit fontScale="90000"/>
          </a:bodyPr>
          <a:lstStyle/>
          <a:p>
            <a:r>
              <a:rPr lang="es-MX" dirty="0"/>
              <a:t>En un lago, hay un sendero de rosas. Cada día, el sendero duplica su tamaño. Si el sendero necesita 48 días para cubrir el lago entero, ¿cuánto tiempo tomaría para que cubriera sólo la mitad?</a:t>
            </a:r>
          </a:p>
        </p:txBody>
      </p:sp>
      <p:sp>
        <p:nvSpPr>
          <p:cNvPr id="3" name="Marcador de contenido 2">
            <a:extLst>
              <a:ext uri="{FF2B5EF4-FFF2-40B4-BE49-F238E27FC236}">
                <a16:creationId xmlns:a16="http://schemas.microsoft.com/office/drawing/2014/main" id="{E1E90A0A-ACAD-4CD6-B19C-95EAA39857B5}"/>
              </a:ext>
            </a:extLst>
          </p:cNvPr>
          <p:cNvSpPr>
            <a:spLocks noGrp="1"/>
          </p:cNvSpPr>
          <p:nvPr>
            <p:ph idx="1"/>
          </p:nvPr>
        </p:nvSpPr>
        <p:spPr>
          <a:xfrm>
            <a:off x="838200" y="3053593"/>
            <a:ext cx="10515600" cy="3123370"/>
          </a:xfrm>
        </p:spPr>
        <p:txBody>
          <a:bodyPr/>
          <a:lstStyle/>
          <a:p>
            <a:endParaRPr lang="es-MX" dirty="0"/>
          </a:p>
        </p:txBody>
      </p:sp>
    </p:spTree>
    <p:extLst>
      <p:ext uri="{BB962C8B-B14F-4D97-AF65-F5344CB8AC3E}">
        <p14:creationId xmlns:p14="http://schemas.microsoft.com/office/powerpoint/2010/main" val="1961583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428C1-0544-4BDB-A78A-66A2E6454A57}"/>
              </a:ext>
            </a:extLst>
          </p:cNvPr>
          <p:cNvSpPr>
            <a:spLocks noGrp="1"/>
          </p:cNvSpPr>
          <p:nvPr>
            <p:ph type="title"/>
          </p:nvPr>
        </p:nvSpPr>
        <p:spPr>
          <a:xfrm>
            <a:off x="838200" y="751019"/>
            <a:ext cx="10515600" cy="1325563"/>
          </a:xfrm>
        </p:spPr>
        <p:txBody>
          <a:bodyPr>
            <a:normAutofit fontScale="90000"/>
          </a:bodyPr>
          <a:lstStyle/>
          <a:p>
            <a:r>
              <a:rPr lang="es-MX" dirty="0"/>
              <a:t>En un lago, hay un sendero de rosas. </a:t>
            </a:r>
            <a:r>
              <a:rPr lang="es-MX" b="1" dirty="0">
                <a:solidFill>
                  <a:srgbClr val="FF0000"/>
                </a:solidFill>
              </a:rPr>
              <a:t>Cada día, el sendero duplica su tamaño</a:t>
            </a:r>
            <a:r>
              <a:rPr lang="es-MX" dirty="0"/>
              <a:t>. Si el sendero necesita 48 días para cubrir el lago entero, ¿cuánto tiempo tomaría para que cubriera sólo la mitad?</a:t>
            </a:r>
          </a:p>
        </p:txBody>
      </p:sp>
      <p:sp>
        <p:nvSpPr>
          <p:cNvPr id="3" name="Marcador de contenido 2">
            <a:extLst>
              <a:ext uri="{FF2B5EF4-FFF2-40B4-BE49-F238E27FC236}">
                <a16:creationId xmlns:a16="http://schemas.microsoft.com/office/drawing/2014/main" id="{E1E90A0A-ACAD-4CD6-B19C-95EAA39857B5}"/>
              </a:ext>
            </a:extLst>
          </p:cNvPr>
          <p:cNvSpPr>
            <a:spLocks noGrp="1"/>
          </p:cNvSpPr>
          <p:nvPr>
            <p:ph idx="1"/>
          </p:nvPr>
        </p:nvSpPr>
        <p:spPr>
          <a:xfrm>
            <a:off x="838200" y="3053593"/>
            <a:ext cx="10515600" cy="3123370"/>
          </a:xfrm>
        </p:spPr>
        <p:txBody>
          <a:bodyPr/>
          <a:lstStyle/>
          <a:p>
            <a:endParaRPr lang="es-MX" dirty="0"/>
          </a:p>
        </p:txBody>
      </p:sp>
    </p:spTree>
    <p:extLst>
      <p:ext uri="{BB962C8B-B14F-4D97-AF65-F5344CB8AC3E}">
        <p14:creationId xmlns:p14="http://schemas.microsoft.com/office/powerpoint/2010/main" val="852511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428C1-0544-4BDB-A78A-66A2E6454A57}"/>
              </a:ext>
            </a:extLst>
          </p:cNvPr>
          <p:cNvSpPr>
            <a:spLocks noGrp="1"/>
          </p:cNvSpPr>
          <p:nvPr>
            <p:ph type="title"/>
          </p:nvPr>
        </p:nvSpPr>
        <p:spPr>
          <a:xfrm>
            <a:off x="838200" y="751019"/>
            <a:ext cx="10515600" cy="1325563"/>
          </a:xfrm>
        </p:spPr>
        <p:txBody>
          <a:bodyPr>
            <a:normAutofit fontScale="90000"/>
          </a:bodyPr>
          <a:lstStyle/>
          <a:p>
            <a:r>
              <a:rPr lang="es-MX" dirty="0"/>
              <a:t>En un lago, hay un sendero de rosas. </a:t>
            </a:r>
            <a:r>
              <a:rPr lang="es-MX" b="1" dirty="0">
                <a:solidFill>
                  <a:srgbClr val="FF0000"/>
                </a:solidFill>
              </a:rPr>
              <a:t>Cada día, el sendero duplica su tamaño</a:t>
            </a:r>
            <a:r>
              <a:rPr lang="es-MX" dirty="0"/>
              <a:t>. Si el sendero necesita 48 días para cubrir el lago entero, ¿cuánto tiempo tomaría </a:t>
            </a:r>
            <a:r>
              <a:rPr lang="es-MX" b="1" dirty="0">
                <a:solidFill>
                  <a:srgbClr val="FF0000"/>
                </a:solidFill>
              </a:rPr>
              <a:t>para que cubriera sólo la mitad</a:t>
            </a:r>
            <a:r>
              <a:rPr lang="es-MX" dirty="0"/>
              <a:t>?</a:t>
            </a:r>
          </a:p>
        </p:txBody>
      </p:sp>
      <p:sp>
        <p:nvSpPr>
          <p:cNvPr id="3" name="Marcador de contenido 2">
            <a:extLst>
              <a:ext uri="{FF2B5EF4-FFF2-40B4-BE49-F238E27FC236}">
                <a16:creationId xmlns:a16="http://schemas.microsoft.com/office/drawing/2014/main" id="{E1E90A0A-ACAD-4CD6-B19C-95EAA39857B5}"/>
              </a:ext>
            </a:extLst>
          </p:cNvPr>
          <p:cNvSpPr>
            <a:spLocks noGrp="1"/>
          </p:cNvSpPr>
          <p:nvPr>
            <p:ph idx="1"/>
          </p:nvPr>
        </p:nvSpPr>
        <p:spPr>
          <a:xfrm>
            <a:off x="838200" y="3053593"/>
            <a:ext cx="10515600" cy="3123370"/>
          </a:xfrm>
        </p:spPr>
        <p:txBody>
          <a:bodyPr/>
          <a:lstStyle/>
          <a:p>
            <a:endParaRPr lang="es-MX" dirty="0"/>
          </a:p>
        </p:txBody>
      </p:sp>
    </p:spTree>
    <p:extLst>
      <p:ext uri="{BB962C8B-B14F-4D97-AF65-F5344CB8AC3E}">
        <p14:creationId xmlns:p14="http://schemas.microsoft.com/office/powerpoint/2010/main" val="3249998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EFCFB-9C6F-458A-AC48-BC5366831062}"/>
              </a:ext>
            </a:extLst>
          </p:cNvPr>
          <p:cNvSpPr>
            <a:spLocks noGrp="1"/>
          </p:cNvSpPr>
          <p:nvPr>
            <p:ph type="title"/>
          </p:nvPr>
        </p:nvSpPr>
        <p:spPr/>
        <p:txBody>
          <a:bodyPr>
            <a:normAutofit fontScale="90000"/>
          </a:bodyPr>
          <a:lstStyle/>
          <a:p>
            <a:r>
              <a:rPr lang="es-MX" dirty="0"/>
              <a:t>Un </a:t>
            </a:r>
            <a:r>
              <a:rPr lang="es-MX" dirty="0" err="1"/>
              <a:t>bat</a:t>
            </a:r>
            <a:r>
              <a:rPr lang="es-MX" dirty="0"/>
              <a:t> y una pelota cuestan 110 pesos en total. El </a:t>
            </a:r>
            <a:r>
              <a:rPr lang="es-MX" dirty="0" err="1"/>
              <a:t>bat</a:t>
            </a:r>
            <a:r>
              <a:rPr lang="es-MX" dirty="0"/>
              <a:t> cuesta 100 pesos más que la pelota, ¿cuánto cuesta la pelota?</a:t>
            </a:r>
          </a:p>
        </p:txBody>
      </p:sp>
      <p:sp>
        <p:nvSpPr>
          <p:cNvPr id="3" name="Marcador de contenido 2">
            <a:extLst>
              <a:ext uri="{FF2B5EF4-FFF2-40B4-BE49-F238E27FC236}">
                <a16:creationId xmlns:a16="http://schemas.microsoft.com/office/drawing/2014/main" id="{EE94D9E4-415B-4F49-84F8-8E6D7F0F5A73}"/>
              </a:ext>
            </a:extLst>
          </p:cNvPr>
          <p:cNvSpPr>
            <a:spLocks noGrp="1"/>
          </p:cNvSpPr>
          <p:nvPr>
            <p:ph idx="1"/>
          </p:nvPr>
        </p:nvSpPr>
        <p:spPr>
          <a:xfrm>
            <a:off x="838200" y="2558641"/>
            <a:ext cx="10515600" cy="3618321"/>
          </a:xfrm>
        </p:spPr>
        <p:txBody>
          <a:bodyPr/>
          <a:lstStyle/>
          <a:p>
            <a:endParaRPr lang="es-MX" dirty="0"/>
          </a:p>
        </p:txBody>
      </p:sp>
    </p:spTree>
    <p:extLst>
      <p:ext uri="{BB962C8B-B14F-4D97-AF65-F5344CB8AC3E}">
        <p14:creationId xmlns:p14="http://schemas.microsoft.com/office/powerpoint/2010/main" val="2914979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428C1-0544-4BDB-A78A-66A2E6454A57}"/>
              </a:ext>
            </a:extLst>
          </p:cNvPr>
          <p:cNvSpPr>
            <a:spLocks noGrp="1"/>
          </p:cNvSpPr>
          <p:nvPr>
            <p:ph type="title"/>
          </p:nvPr>
        </p:nvSpPr>
        <p:spPr>
          <a:xfrm>
            <a:off x="838200" y="751019"/>
            <a:ext cx="10515600" cy="1325563"/>
          </a:xfrm>
        </p:spPr>
        <p:txBody>
          <a:bodyPr>
            <a:normAutofit fontScale="90000"/>
          </a:bodyPr>
          <a:lstStyle/>
          <a:p>
            <a:r>
              <a:rPr lang="es-MX" dirty="0"/>
              <a:t>En un lago, hay un sendero de rosas. </a:t>
            </a:r>
            <a:r>
              <a:rPr lang="es-MX" b="1" dirty="0">
                <a:solidFill>
                  <a:srgbClr val="FF0000"/>
                </a:solidFill>
              </a:rPr>
              <a:t>Cada día, el sendero duplica su tamaño</a:t>
            </a:r>
            <a:r>
              <a:rPr lang="es-MX" dirty="0"/>
              <a:t>. Si el sendero necesita 48 días para cubrir el lago entero, ¿cuánto tiempo tomaría </a:t>
            </a:r>
            <a:r>
              <a:rPr lang="es-MX" b="1" dirty="0">
                <a:solidFill>
                  <a:srgbClr val="FF0000"/>
                </a:solidFill>
              </a:rPr>
              <a:t>para que cubriera sólo la mitad</a:t>
            </a:r>
            <a:r>
              <a:rPr lang="es-MX" dirty="0"/>
              <a:t>?</a:t>
            </a:r>
          </a:p>
        </p:txBody>
      </p:sp>
      <p:sp>
        <p:nvSpPr>
          <p:cNvPr id="3" name="Marcador de contenido 2">
            <a:extLst>
              <a:ext uri="{FF2B5EF4-FFF2-40B4-BE49-F238E27FC236}">
                <a16:creationId xmlns:a16="http://schemas.microsoft.com/office/drawing/2014/main" id="{E1E90A0A-ACAD-4CD6-B19C-95EAA39857B5}"/>
              </a:ext>
            </a:extLst>
          </p:cNvPr>
          <p:cNvSpPr>
            <a:spLocks noGrp="1"/>
          </p:cNvSpPr>
          <p:nvPr>
            <p:ph idx="1"/>
          </p:nvPr>
        </p:nvSpPr>
        <p:spPr>
          <a:xfrm>
            <a:off x="838200" y="3053593"/>
            <a:ext cx="10515600" cy="3123370"/>
          </a:xfrm>
        </p:spPr>
        <p:txBody>
          <a:bodyPr/>
          <a:lstStyle/>
          <a:p>
            <a:r>
              <a:rPr lang="es-MX" dirty="0"/>
              <a:t>Si todos los días multiplico por 2:</a:t>
            </a:r>
          </a:p>
          <a:p>
            <a:pPr marL="457200" lvl="1" indent="0">
              <a:buNone/>
            </a:pPr>
            <a:endParaRPr lang="es-MX" dirty="0"/>
          </a:p>
        </p:txBody>
      </p:sp>
    </p:spTree>
    <p:extLst>
      <p:ext uri="{BB962C8B-B14F-4D97-AF65-F5344CB8AC3E}">
        <p14:creationId xmlns:p14="http://schemas.microsoft.com/office/powerpoint/2010/main" val="4194035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428C1-0544-4BDB-A78A-66A2E6454A57}"/>
              </a:ext>
            </a:extLst>
          </p:cNvPr>
          <p:cNvSpPr>
            <a:spLocks noGrp="1"/>
          </p:cNvSpPr>
          <p:nvPr>
            <p:ph type="title"/>
          </p:nvPr>
        </p:nvSpPr>
        <p:spPr>
          <a:xfrm>
            <a:off x="838200" y="751019"/>
            <a:ext cx="10515600" cy="1325563"/>
          </a:xfrm>
        </p:spPr>
        <p:txBody>
          <a:bodyPr>
            <a:normAutofit fontScale="90000"/>
          </a:bodyPr>
          <a:lstStyle/>
          <a:p>
            <a:r>
              <a:rPr lang="es-MX" dirty="0"/>
              <a:t>En un lago, hay un sendero de rosas. </a:t>
            </a:r>
            <a:r>
              <a:rPr lang="es-MX" b="1" dirty="0">
                <a:solidFill>
                  <a:srgbClr val="FF0000"/>
                </a:solidFill>
              </a:rPr>
              <a:t>Cada día, el sendero duplica su tamaño</a:t>
            </a:r>
            <a:r>
              <a:rPr lang="es-MX" dirty="0"/>
              <a:t>. Si el sendero necesita 48 días para cubrir el lago entero, ¿cuánto tiempo tomaría </a:t>
            </a:r>
            <a:r>
              <a:rPr lang="es-MX" b="1" dirty="0">
                <a:solidFill>
                  <a:srgbClr val="FF0000"/>
                </a:solidFill>
              </a:rPr>
              <a:t>para que cubriera sólo la mitad</a:t>
            </a:r>
            <a:r>
              <a:rPr lang="es-MX" dirty="0"/>
              <a:t>?</a:t>
            </a:r>
          </a:p>
        </p:txBody>
      </p:sp>
      <p:sp>
        <p:nvSpPr>
          <p:cNvPr id="3" name="Marcador de contenido 2">
            <a:extLst>
              <a:ext uri="{FF2B5EF4-FFF2-40B4-BE49-F238E27FC236}">
                <a16:creationId xmlns:a16="http://schemas.microsoft.com/office/drawing/2014/main" id="{E1E90A0A-ACAD-4CD6-B19C-95EAA39857B5}"/>
              </a:ext>
            </a:extLst>
          </p:cNvPr>
          <p:cNvSpPr>
            <a:spLocks noGrp="1"/>
          </p:cNvSpPr>
          <p:nvPr>
            <p:ph idx="1"/>
          </p:nvPr>
        </p:nvSpPr>
        <p:spPr>
          <a:xfrm>
            <a:off x="838200" y="3053593"/>
            <a:ext cx="10515600" cy="3123370"/>
          </a:xfrm>
        </p:spPr>
        <p:txBody>
          <a:bodyPr/>
          <a:lstStyle/>
          <a:p>
            <a:r>
              <a:rPr lang="es-MX" dirty="0"/>
              <a:t>Si todos los días multiplico por 2:</a:t>
            </a:r>
          </a:p>
          <a:p>
            <a:pPr lvl="1"/>
            <a:r>
              <a:rPr lang="es-MX" dirty="0"/>
              <a:t>“Mañana tendré el doble de lo que tengo hoy”</a:t>
            </a:r>
          </a:p>
          <a:p>
            <a:pPr lvl="1"/>
            <a:endParaRPr lang="es-MX" dirty="0"/>
          </a:p>
        </p:txBody>
      </p:sp>
    </p:spTree>
    <p:extLst>
      <p:ext uri="{BB962C8B-B14F-4D97-AF65-F5344CB8AC3E}">
        <p14:creationId xmlns:p14="http://schemas.microsoft.com/office/powerpoint/2010/main" val="4266883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428C1-0544-4BDB-A78A-66A2E6454A57}"/>
              </a:ext>
            </a:extLst>
          </p:cNvPr>
          <p:cNvSpPr>
            <a:spLocks noGrp="1"/>
          </p:cNvSpPr>
          <p:nvPr>
            <p:ph type="title"/>
          </p:nvPr>
        </p:nvSpPr>
        <p:spPr>
          <a:xfrm>
            <a:off x="838200" y="751019"/>
            <a:ext cx="10515600" cy="1325563"/>
          </a:xfrm>
        </p:spPr>
        <p:txBody>
          <a:bodyPr>
            <a:normAutofit fontScale="90000"/>
          </a:bodyPr>
          <a:lstStyle/>
          <a:p>
            <a:r>
              <a:rPr lang="es-MX" dirty="0"/>
              <a:t>En un lago, hay un sendero de rosas. </a:t>
            </a:r>
            <a:r>
              <a:rPr lang="es-MX" b="1" dirty="0">
                <a:solidFill>
                  <a:srgbClr val="FF0000"/>
                </a:solidFill>
              </a:rPr>
              <a:t>Cada día, el sendero duplica su tamaño</a:t>
            </a:r>
            <a:r>
              <a:rPr lang="es-MX" dirty="0"/>
              <a:t>. Si el sendero necesita 48 días para cubrir el lago entero, ¿cuánto tiempo tomaría </a:t>
            </a:r>
            <a:r>
              <a:rPr lang="es-MX" b="1" dirty="0">
                <a:solidFill>
                  <a:srgbClr val="FF0000"/>
                </a:solidFill>
              </a:rPr>
              <a:t>para que cubriera sólo la mitad</a:t>
            </a:r>
            <a:r>
              <a:rPr lang="es-MX" dirty="0"/>
              <a:t>?</a:t>
            </a:r>
          </a:p>
        </p:txBody>
      </p:sp>
      <p:sp>
        <p:nvSpPr>
          <p:cNvPr id="3" name="Marcador de contenido 2">
            <a:extLst>
              <a:ext uri="{FF2B5EF4-FFF2-40B4-BE49-F238E27FC236}">
                <a16:creationId xmlns:a16="http://schemas.microsoft.com/office/drawing/2014/main" id="{E1E90A0A-ACAD-4CD6-B19C-95EAA39857B5}"/>
              </a:ext>
            </a:extLst>
          </p:cNvPr>
          <p:cNvSpPr>
            <a:spLocks noGrp="1"/>
          </p:cNvSpPr>
          <p:nvPr>
            <p:ph idx="1"/>
          </p:nvPr>
        </p:nvSpPr>
        <p:spPr>
          <a:xfrm>
            <a:off x="838200" y="3053593"/>
            <a:ext cx="10515600" cy="3123370"/>
          </a:xfrm>
        </p:spPr>
        <p:txBody>
          <a:bodyPr/>
          <a:lstStyle/>
          <a:p>
            <a:r>
              <a:rPr lang="es-MX" dirty="0"/>
              <a:t>Si todos los días multiplico por 2:</a:t>
            </a:r>
          </a:p>
          <a:p>
            <a:pPr lvl="1"/>
            <a:r>
              <a:rPr lang="es-MX" dirty="0"/>
              <a:t>“Mañana tendré el doble de lo que tengo hoy”</a:t>
            </a:r>
          </a:p>
          <a:p>
            <a:pPr lvl="1"/>
            <a:r>
              <a:rPr lang="es-MX" dirty="0"/>
              <a:t>“Ayer tenía la mitad de lo que tengo hoy”</a:t>
            </a:r>
          </a:p>
        </p:txBody>
      </p:sp>
    </p:spTree>
    <p:extLst>
      <p:ext uri="{BB962C8B-B14F-4D97-AF65-F5344CB8AC3E}">
        <p14:creationId xmlns:p14="http://schemas.microsoft.com/office/powerpoint/2010/main" val="4238501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428C1-0544-4BDB-A78A-66A2E6454A57}"/>
              </a:ext>
            </a:extLst>
          </p:cNvPr>
          <p:cNvSpPr>
            <a:spLocks noGrp="1"/>
          </p:cNvSpPr>
          <p:nvPr>
            <p:ph type="title"/>
          </p:nvPr>
        </p:nvSpPr>
        <p:spPr>
          <a:xfrm>
            <a:off x="838200" y="751019"/>
            <a:ext cx="10515600" cy="1325563"/>
          </a:xfrm>
        </p:spPr>
        <p:txBody>
          <a:bodyPr>
            <a:normAutofit fontScale="90000"/>
          </a:bodyPr>
          <a:lstStyle/>
          <a:p>
            <a:r>
              <a:rPr lang="es-MX" dirty="0"/>
              <a:t>En un lago, hay un sendero de rosas. Cada día, el sendero duplica su tamaño. </a:t>
            </a:r>
            <a:r>
              <a:rPr lang="es-MX" b="1" dirty="0">
                <a:solidFill>
                  <a:srgbClr val="FF0000"/>
                </a:solidFill>
              </a:rPr>
              <a:t>Si el sendero necesita 48 días para cubrir el lago entero</a:t>
            </a:r>
            <a:r>
              <a:rPr lang="es-MX" dirty="0"/>
              <a:t>, ¿cuánto tiempo tomaría para que cubriera sólo la mitad?</a:t>
            </a:r>
          </a:p>
        </p:txBody>
      </p:sp>
      <p:sp>
        <p:nvSpPr>
          <p:cNvPr id="3" name="Marcador de contenido 2">
            <a:extLst>
              <a:ext uri="{FF2B5EF4-FFF2-40B4-BE49-F238E27FC236}">
                <a16:creationId xmlns:a16="http://schemas.microsoft.com/office/drawing/2014/main" id="{E1E90A0A-ACAD-4CD6-B19C-95EAA39857B5}"/>
              </a:ext>
            </a:extLst>
          </p:cNvPr>
          <p:cNvSpPr>
            <a:spLocks noGrp="1"/>
          </p:cNvSpPr>
          <p:nvPr>
            <p:ph idx="1"/>
          </p:nvPr>
        </p:nvSpPr>
        <p:spPr>
          <a:xfrm>
            <a:off x="838200" y="3053593"/>
            <a:ext cx="10515600" cy="3123370"/>
          </a:xfrm>
        </p:spPr>
        <p:txBody>
          <a:bodyPr/>
          <a:lstStyle/>
          <a:p>
            <a:pPr marL="0" indent="0">
              <a:buNone/>
            </a:pPr>
            <a:endParaRPr lang="es-MX" dirty="0"/>
          </a:p>
        </p:txBody>
      </p:sp>
    </p:spTree>
    <p:extLst>
      <p:ext uri="{BB962C8B-B14F-4D97-AF65-F5344CB8AC3E}">
        <p14:creationId xmlns:p14="http://schemas.microsoft.com/office/powerpoint/2010/main" val="3629458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428C1-0544-4BDB-A78A-66A2E6454A57}"/>
              </a:ext>
            </a:extLst>
          </p:cNvPr>
          <p:cNvSpPr>
            <a:spLocks noGrp="1"/>
          </p:cNvSpPr>
          <p:nvPr>
            <p:ph type="title"/>
          </p:nvPr>
        </p:nvSpPr>
        <p:spPr>
          <a:xfrm>
            <a:off x="838200" y="751019"/>
            <a:ext cx="10515600" cy="1325563"/>
          </a:xfrm>
        </p:spPr>
        <p:txBody>
          <a:bodyPr>
            <a:normAutofit fontScale="90000"/>
          </a:bodyPr>
          <a:lstStyle/>
          <a:p>
            <a:r>
              <a:rPr lang="es-MX" dirty="0"/>
              <a:t>En un lago, hay un sendero de rosas. Cada día, el sendero duplica su tamaño. </a:t>
            </a:r>
            <a:r>
              <a:rPr lang="es-MX" b="1" dirty="0">
                <a:solidFill>
                  <a:srgbClr val="FF0000"/>
                </a:solidFill>
              </a:rPr>
              <a:t>Si el sendero necesita 48 días para cubrir el lago entero</a:t>
            </a:r>
            <a:r>
              <a:rPr lang="es-MX" dirty="0"/>
              <a:t>, ¿cuánto tiempo tomaría para que cubriera sólo la mitad?</a:t>
            </a:r>
          </a:p>
        </p:txBody>
      </p:sp>
      <p:sp>
        <p:nvSpPr>
          <p:cNvPr id="3" name="Marcador de contenido 2">
            <a:extLst>
              <a:ext uri="{FF2B5EF4-FFF2-40B4-BE49-F238E27FC236}">
                <a16:creationId xmlns:a16="http://schemas.microsoft.com/office/drawing/2014/main" id="{E1E90A0A-ACAD-4CD6-B19C-95EAA39857B5}"/>
              </a:ext>
            </a:extLst>
          </p:cNvPr>
          <p:cNvSpPr>
            <a:spLocks noGrp="1"/>
          </p:cNvSpPr>
          <p:nvPr>
            <p:ph idx="1"/>
          </p:nvPr>
        </p:nvSpPr>
        <p:spPr>
          <a:xfrm>
            <a:off x="838200" y="3053593"/>
            <a:ext cx="10515600" cy="3123370"/>
          </a:xfrm>
        </p:spPr>
        <p:txBody>
          <a:bodyPr/>
          <a:lstStyle/>
          <a:p>
            <a:pPr marL="0" indent="0" algn="ctr">
              <a:buNone/>
            </a:pPr>
            <a:r>
              <a:rPr lang="es-MX" dirty="0"/>
              <a:t>El </a:t>
            </a:r>
            <a:r>
              <a:rPr lang="es-MX" u="sng" dirty="0"/>
              <a:t>día 47 alcanzó </a:t>
            </a:r>
            <a:r>
              <a:rPr lang="es-MX" dirty="0"/>
              <a:t>la mitad</a:t>
            </a:r>
          </a:p>
        </p:txBody>
      </p:sp>
    </p:spTree>
    <p:extLst>
      <p:ext uri="{BB962C8B-B14F-4D97-AF65-F5344CB8AC3E}">
        <p14:creationId xmlns:p14="http://schemas.microsoft.com/office/powerpoint/2010/main" val="823593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EFCFB-9C6F-458A-AC48-BC5366831062}"/>
              </a:ext>
            </a:extLst>
          </p:cNvPr>
          <p:cNvSpPr>
            <a:spLocks noGrp="1"/>
          </p:cNvSpPr>
          <p:nvPr>
            <p:ph type="title"/>
          </p:nvPr>
        </p:nvSpPr>
        <p:spPr/>
        <p:txBody>
          <a:bodyPr>
            <a:normAutofit fontScale="90000"/>
          </a:bodyPr>
          <a:lstStyle/>
          <a:p>
            <a:r>
              <a:rPr lang="es-MX" b="1" dirty="0">
                <a:solidFill>
                  <a:srgbClr val="0070C0"/>
                </a:solidFill>
              </a:rPr>
              <a:t>Un </a:t>
            </a:r>
            <a:r>
              <a:rPr lang="es-MX" b="1" dirty="0" err="1">
                <a:solidFill>
                  <a:srgbClr val="0070C0"/>
                </a:solidFill>
              </a:rPr>
              <a:t>bat</a:t>
            </a:r>
            <a:r>
              <a:rPr lang="es-MX" b="1" dirty="0">
                <a:solidFill>
                  <a:srgbClr val="0070C0"/>
                </a:solidFill>
              </a:rPr>
              <a:t> y una pelota cuestan 110 pesos en total. </a:t>
            </a:r>
            <a:r>
              <a:rPr lang="es-MX" dirty="0"/>
              <a:t>El </a:t>
            </a:r>
            <a:r>
              <a:rPr lang="es-MX" dirty="0" err="1"/>
              <a:t>bat</a:t>
            </a:r>
            <a:r>
              <a:rPr lang="es-MX" dirty="0"/>
              <a:t> cuesta 100 pesos más que la pelota, ¿cuánto cuesta la pelota?</a:t>
            </a:r>
          </a:p>
        </p:txBody>
      </p:sp>
      <p:sp>
        <p:nvSpPr>
          <p:cNvPr id="3" name="Marcador de contenido 2">
            <a:extLst>
              <a:ext uri="{FF2B5EF4-FFF2-40B4-BE49-F238E27FC236}">
                <a16:creationId xmlns:a16="http://schemas.microsoft.com/office/drawing/2014/main" id="{EE94D9E4-415B-4F49-84F8-8E6D7F0F5A73}"/>
              </a:ext>
            </a:extLst>
          </p:cNvPr>
          <p:cNvSpPr>
            <a:spLocks noGrp="1"/>
          </p:cNvSpPr>
          <p:nvPr>
            <p:ph idx="1"/>
          </p:nvPr>
        </p:nvSpPr>
        <p:spPr>
          <a:xfrm>
            <a:off x="838200" y="2558641"/>
            <a:ext cx="10515600" cy="3618321"/>
          </a:xfrm>
        </p:spPr>
        <p:txBody>
          <a:bodyPr/>
          <a:lstStyle/>
          <a:p>
            <a:endParaRPr lang="es-MX" dirty="0"/>
          </a:p>
        </p:txBody>
      </p:sp>
    </p:spTree>
    <p:extLst>
      <p:ext uri="{BB962C8B-B14F-4D97-AF65-F5344CB8AC3E}">
        <p14:creationId xmlns:p14="http://schemas.microsoft.com/office/powerpoint/2010/main" val="78476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EFCFB-9C6F-458A-AC48-BC5366831062}"/>
              </a:ext>
            </a:extLst>
          </p:cNvPr>
          <p:cNvSpPr>
            <a:spLocks noGrp="1"/>
          </p:cNvSpPr>
          <p:nvPr>
            <p:ph type="title"/>
          </p:nvPr>
        </p:nvSpPr>
        <p:spPr/>
        <p:txBody>
          <a:bodyPr>
            <a:normAutofit fontScale="90000"/>
          </a:bodyPr>
          <a:lstStyle/>
          <a:p>
            <a:r>
              <a:rPr lang="es-MX" dirty="0"/>
              <a:t>Un </a:t>
            </a:r>
            <a:r>
              <a:rPr lang="es-MX" dirty="0" err="1"/>
              <a:t>bat</a:t>
            </a:r>
            <a:r>
              <a:rPr lang="es-MX" dirty="0"/>
              <a:t> y una pelota cuestan 110 pesos en total. </a:t>
            </a:r>
            <a:r>
              <a:rPr lang="es-MX" b="1" dirty="0">
                <a:solidFill>
                  <a:srgbClr val="0070C0"/>
                </a:solidFill>
              </a:rPr>
              <a:t>El </a:t>
            </a:r>
            <a:r>
              <a:rPr lang="es-MX" b="1" dirty="0" err="1">
                <a:solidFill>
                  <a:srgbClr val="0070C0"/>
                </a:solidFill>
              </a:rPr>
              <a:t>bat</a:t>
            </a:r>
            <a:r>
              <a:rPr lang="es-MX" b="1" dirty="0">
                <a:solidFill>
                  <a:srgbClr val="0070C0"/>
                </a:solidFill>
              </a:rPr>
              <a:t> cuesta 100 pesos más que la pelota</a:t>
            </a:r>
            <a:r>
              <a:rPr lang="es-MX" dirty="0"/>
              <a:t>, ¿cuánto cuesta la pelota?</a:t>
            </a:r>
          </a:p>
        </p:txBody>
      </p:sp>
      <p:sp>
        <p:nvSpPr>
          <p:cNvPr id="3" name="Marcador de contenido 2">
            <a:extLst>
              <a:ext uri="{FF2B5EF4-FFF2-40B4-BE49-F238E27FC236}">
                <a16:creationId xmlns:a16="http://schemas.microsoft.com/office/drawing/2014/main" id="{EE94D9E4-415B-4F49-84F8-8E6D7F0F5A73}"/>
              </a:ext>
            </a:extLst>
          </p:cNvPr>
          <p:cNvSpPr>
            <a:spLocks noGrp="1"/>
          </p:cNvSpPr>
          <p:nvPr>
            <p:ph idx="1"/>
          </p:nvPr>
        </p:nvSpPr>
        <p:spPr>
          <a:xfrm>
            <a:off x="838200" y="2558641"/>
            <a:ext cx="10515600" cy="3618321"/>
          </a:xfrm>
        </p:spPr>
        <p:txBody>
          <a:bodyPr/>
          <a:lstStyle/>
          <a:p>
            <a:endParaRPr lang="es-MX" dirty="0"/>
          </a:p>
        </p:txBody>
      </p:sp>
    </p:spTree>
    <p:extLst>
      <p:ext uri="{BB962C8B-B14F-4D97-AF65-F5344CB8AC3E}">
        <p14:creationId xmlns:p14="http://schemas.microsoft.com/office/powerpoint/2010/main" val="3407327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EFCFB-9C6F-458A-AC48-BC5366831062}"/>
              </a:ext>
            </a:extLst>
          </p:cNvPr>
          <p:cNvSpPr>
            <a:spLocks noGrp="1"/>
          </p:cNvSpPr>
          <p:nvPr>
            <p:ph type="title"/>
          </p:nvPr>
        </p:nvSpPr>
        <p:spPr/>
        <p:txBody>
          <a:bodyPr>
            <a:normAutofit fontScale="90000"/>
          </a:bodyPr>
          <a:lstStyle/>
          <a:p>
            <a:r>
              <a:rPr lang="es-MX" dirty="0"/>
              <a:t>Un </a:t>
            </a:r>
            <a:r>
              <a:rPr lang="es-MX" dirty="0" err="1"/>
              <a:t>bat</a:t>
            </a:r>
            <a:r>
              <a:rPr lang="es-MX" dirty="0"/>
              <a:t> y una pelota cuestan 110 pesos en total. El </a:t>
            </a:r>
            <a:r>
              <a:rPr lang="es-MX" dirty="0" err="1"/>
              <a:t>bat</a:t>
            </a:r>
            <a:r>
              <a:rPr lang="es-MX" dirty="0"/>
              <a:t> cuesta 100 pesos más que la pelota, ¿cuánto cuesta la pelota?</a:t>
            </a:r>
          </a:p>
        </p:txBody>
      </p:sp>
      <p:sp>
        <p:nvSpPr>
          <p:cNvPr id="3" name="Marcador de contenido 2">
            <a:extLst>
              <a:ext uri="{FF2B5EF4-FFF2-40B4-BE49-F238E27FC236}">
                <a16:creationId xmlns:a16="http://schemas.microsoft.com/office/drawing/2014/main" id="{EE94D9E4-415B-4F49-84F8-8E6D7F0F5A73}"/>
              </a:ext>
            </a:extLst>
          </p:cNvPr>
          <p:cNvSpPr>
            <a:spLocks noGrp="1"/>
          </p:cNvSpPr>
          <p:nvPr>
            <p:ph idx="1"/>
          </p:nvPr>
        </p:nvSpPr>
        <p:spPr>
          <a:xfrm>
            <a:off x="838200" y="2558641"/>
            <a:ext cx="10515600" cy="3618321"/>
          </a:xfrm>
        </p:spPr>
        <p:txBody>
          <a:bodyPr/>
          <a:lstStyle/>
          <a:p>
            <a:r>
              <a:rPr lang="es-MX" dirty="0">
                <a:solidFill>
                  <a:srgbClr val="0070C0"/>
                </a:solidFill>
              </a:rPr>
              <a:t>“10”</a:t>
            </a:r>
          </a:p>
        </p:txBody>
      </p:sp>
    </p:spTree>
    <p:extLst>
      <p:ext uri="{BB962C8B-B14F-4D97-AF65-F5344CB8AC3E}">
        <p14:creationId xmlns:p14="http://schemas.microsoft.com/office/powerpoint/2010/main" val="1640685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EFCFB-9C6F-458A-AC48-BC5366831062}"/>
              </a:ext>
            </a:extLst>
          </p:cNvPr>
          <p:cNvSpPr>
            <a:spLocks noGrp="1"/>
          </p:cNvSpPr>
          <p:nvPr>
            <p:ph type="title"/>
          </p:nvPr>
        </p:nvSpPr>
        <p:spPr/>
        <p:txBody>
          <a:bodyPr>
            <a:normAutofit fontScale="90000"/>
          </a:bodyPr>
          <a:lstStyle/>
          <a:p>
            <a:r>
              <a:rPr lang="es-MX" b="1" dirty="0">
                <a:solidFill>
                  <a:srgbClr val="0070C0"/>
                </a:solidFill>
              </a:rPr>
              <a:t>Un </a:t>
            </a:r>
            <a:r>
              <a:rPr lang="es-MX" b="1" dirty="0" err="1">
                <a:solidFill>
                  <a:srgbClr val="0070C0"/>
                </a:solidFill>
              </a:rPr>
              <a:t>bat</a:t>
            </a:r>
            <a:r>
              <a:rPr lang="es-MX" b="1" dirty="0">
                <a:solidFill>
                  <a:srgbClr val="0070C0"/>
                </a:solidFill>
              </a:rPr>
              <a:t> y una pelota cuestan 110 pesos en total</a:t>
            </a:r>
            <a:r>
              <a:rPr lang="es-MX" dirty="0"/>
              <a:t>. El </a:t>
            </a:r>
            <a:r>
              <a:rPr lang="es-MX" dirty="0" err="1"/>
              <a:t>bat</a:t>
            </a:r>
            <a:r>
              <a:rPr lang="es-MX" dirty="0"/>
              <a:t> cuesta 100 pesos más que la pelota, ¿cuánto cuesta la pelota?</a:t>
            </a:r>
          </a:p>
        </p:txBody>
      </p:sp>
      <p:sp>
        <p:nvSpPr>
          <p:cNvPr id="3" name="Marcador de contenido 2">
            <a:extLst>
              <a:ext uri="{FF2B5EF4-FFF2-40B4-BE49-F238E27FC236}">
                <a16:creationId xmlns:a16="http://schemas.microsoft.com/office/drawing/2014/main" id="{EE94D9E4-415B-4F49-84F8-8E6D7F0F5A73}"/>
              </a:ext>
            </a:extLst>
          </p:cNvPr>
          <p:cNvSpPr>
            <a:spLocks noGrp="1"/>
          </p:cNvSpPr>
          <p:nvPr>
            <p:ph idx="1"/>
          </p:nvPr>
        </p:nvSpPr>
        <p:spPr>
          <a:xfrm>
            <a:off x="838200" y="2558641"/>
            <a:ext cx="10515600" cy="3618321"/>
          </a:xfrm>
        </p:spPr>
        <p:txBody>
          <a:bodyPr/>
          <a:lstStyle/>
          <a:p>
            <a:r>
              <a:rPr lang="es-MX" dirty="0">
                <a:solidFill>
                  <a:srgbClr val="0070C0"/>
                </a:solidFill>
              </a:rPr>
              <a:t>“10” </a:t>
            </a:r>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7AD89B69-AD17-4112-A2E2-CC4BAA2ECF11}"/>
                  </a:ext>
                </a:extLst>
              </p:cNvPr>
              <p:cNvSpPr txBox="1"/>
              <p:nvPr/>
            </p:nvSpPr>
            <p:spPr>
              <a:xfrm>
                <a:off x="3801621" y="3183622"/>
                <a:ext cx="4588757"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4000" b="0" i="1" smtClean="0">
                          <a:solidFill>
                            <a:srgbClr val="0070C0"/>
                          </a:solidFill>
                          <a:latin typeface="Cambria Math" panose="02040503050406030204" pitchFamily="18" charset="0"/>
                        </a:rPr>
                        <m:t>𝑃𝑒𝑙𝑜𝑡𝑎</m:t>
                      </m:r>
                      <m:r>
                        <a:rPr lang="es-MX" sz="4000" b="0" i="1" smtClean="0">
                          <a:solidFill>
                            <a:srgbClr val="0070C0"/>
                          </a:solidFill>
                          <a:latin typeface="Cambria Math" panose="02040503050406030204" pitchFamily="18" charset="0"/>
                        </a:rPr>
                        <m:t>+</m:t>
                      </m:r>
                      <m:r>
                        <a:rPr lang="es-MX" sz="4000" b="0" i="1" smtClean="0">
                          <a:solidFill>
                            <a:srgbClr val="0070C0"/>
                          </a:solidFill>
                          <a:latin typeface="Cambria Math" panose="02040503050406030204" pitchFamily="18" charset="0"/>
                        </a:rPr>
                        <m:t>𝐵𝑎𝑡</m:t>
                      </m:r>
                      <m:r>
                        <a:rPr lang="es-MX" sz="4000" b="0" i="1" smtClean="0">
                          <a:solidFill>
                            <a:srgbClr val="0070C0"/>
                          </a:solidFill>
                          <a:latin typeface="Cambria Math" panose="02040503050406030204" pitchFamily="18" charset="0"/>
                        </a:rPr>
                        <m:t>=110</m:t>
                      </m:r>
                    </m:oMath>
                  </m:oMathPara>
                </a14:m>
                <a:endParaRPr lang="es-MX" sz="4000" dirty="0">
                  <a:solidFill>
                    <a:srgbClr val="0070C0"/>
                  </a:solidFill>
                </a:endParaRPr>
              </a:p>
            </p:txBody>
          </p:sp>
        </mc:Choice>
        <mc:Fallback>
          <p:sp>
            <p:nvSpPr>
              <p:cNvPr id="4" name="CuadroTexto 3">
                <a:extLst>
                  <a:ext uri="{FF2B5EF4-FFF2-40B4-BE49-F238E27FC236}">
                    <a16:creationId xmlns:a16="http://schemas.microsoft.com/office/drawing/2014/main" id="{7AD89B69-AD17-4112-A2E2-CC4BAA2ECF11}"/>
                  </a:ext>
                </a:extLst>
              </p:cNvPr>
              <p:cNvSpPr txBox="1">
                <a:spLocks noRot="1" noChangeAspect="1" noMove="1" noResize="1" noEditPoints="1" noAdjustHandles="1" noChangeArrowheads="1" noChangeShapeType="1" noTextEdit="1"/>
              </p:cNvSpPr>
              <p:nvPr/>
            </p:nvSpPr>
            <p:spPr>
              <a:xfrm>
                <a:off x="3801621" y="3183622"/>
                <a:ext cx="4588757" cy="615553"/>
              </a:xfrm>
              <a:prstGeom prst="rect">
                <a:avLst/>
              </a:prstGeom>
              <a:blipFill>
                <a:blip r:embed="rId2"/>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720233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EFCFB-9C6F-458A-AC48-BC5366831062}"/>
              </a:ext>
            </a:extLst>
          </p:cNvPr>
          <p:cNvSpPr>
            <a:spLocks noGrp="1"/>
          </p:cNvSpPr>
          <p:nvPr>
            <p:ph type="title"/>
          </p:nvPr>
        </p:nvSpPr>
        <p:spPr/>
        <p:txBody>
          <a:bodyPr>
            <a:normAutofit fontScale="90000"/>
          </a:bodyPr>
          <a:lstStyle/>
          <a:p>
            <a:r>
              <a:rPr lang="es-MX" b="1" dirty="0">
                <a:solidFill>
                  <a:srgbClr val="0070C0"/>
                </a:solidFill>
              </a:rPr>
              <a:t>Un </a:t>
            </a:r>
            <a:r>
              <a:rPr lang="es-MX" b="1" dirty="0" err="1">
                <a:solidFill>
                  <a:srgbClr val="0070C0"/>
                </a:solidFill>
              </a:rPr>
              <a:t>bat</a:t>
            </a:r>
            <a:r>
              <a:rPr lang="es-MX" b="1" dirty="0">
                <a:solidFill>
                  <a:srgbClr val="0070C0"/>
                </a:solidFill>
              </a:rPr>
              <a:t> y una pelota cuestan 110 pesos en total</a:t>
            </a:r>
            <a:r>
              <a:rPr lang="es-MX" dirty="0"/>
              <a:t>. El </a:t>
            </a:r>
            <a:r>
              <a:rPr lang="es-MX" dirty="0" err="1"/>
              <a:t>bat</a:t>
            </a:r>
            <a:r>
              <a:rPr lang="es-MX" dirty="0"/>
              <a:t> cuesta 100 pesos más que la pelota, ¿cuánto cuesta la pelota?</a:t>
            </a:r>
          </a:p>
        </p:txBody>
      </p:sp>
      <p:sp>
        <p:nvSpPr>
          <p:cNvPr id="3" name="Marcador de contenido 2">
            <a:extLst>
              <a:ext uri="{FF2B5EF4-FFF2-40B4-BE49-F238E27FC236}">
                <a16:creationId xmlns:a16="http://schemas.microsoft.com/office/drawing/2014/main" id="{EE94D9E4-415B-4F49-84F8-8E6D7F0F5A73}"/>
              </a:ext>
            </a:extLst>
          </p:cNvPr>
          <p:cNvSpPr>
            <a:spLocks noGrp="1"/>
          </p:cNvSpPr>
          <p:nvPr>
            <p:ph idx="1"/>
          </p:nvPr>
        </p:nvSpPr>
        <p:spPr>
          <a:xfrm>
            <a:off x="838200" y="2558641"/>
            <a:ext cx="10515600" cy="3618321"/>
          </a:xfrm>
        </p:spPr>
        <p:txBody>
          <a:bodyPr/>
          <a:lstStyle/>
          <a:p>
            <a:r>
              <a:rPr lang="es-MX" dirty="0">
                <a:solidFill>
                  <a:srgbClr val="0070C0"/>
                </a:solidFill>
              </a:rPr>
              <a:t>“10” </a:t>
            </a:r>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7AD89B69-AD17-4112-A2E2-CC4BAA2ECF11}"/>
                  </a:ext>
                </a:extLst>
              </p:cNvPr>
              <p:cNvSpPr txBox="1"/>
              <p:nvPr/>
            </p:nvSpPr>
            <p:spPr>
              <a:xfrm>
                <a:off x="3801621" y="3183622"/>
                <a:ext cx="4588757"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4000" b="0" i="1" smtClean="0">
                          <a:solidFill>
                            <a:srgbClr val="0070C0"/>
                          </a:solidFill>
                          <a:latin typeface="Cambria Math" panose="02040503050406030204" pitchFamily="18" charset="0"/>
                        </a:rPr>
                        <m:t>𝑃𝑒𝑙𝑜𝑡𝑎</m:t>
                      </m:r>
                      <m:r>
                        <a:rPr lang="es-MX" sz="4000" b="0" i="1" smtClean="0">
                          <a:solidFill>
                            <a:srgbClr val="0070C0"/>
                          </a:solidFill>
                          <a:latin typeface="Cambria Math" panose="02040503050406030204" pitchFamily="18" charset="0"/>
                        </a:rPr>
                        <m:t>+</m:t>
                      </m:r>
                      <m:r>
                        <a:rPr lang="es-MX" sz="4000" b="0" i="1" smtClean="0">
                          <a:solidFill>
                            <a:srgbClr val="0070C0"/>
                          </a:solidFill>
                          <a:latin typeface="Cambria Math" panose="02040503050406030204" pitchFamily="18" charset="0"/>
                        </a:rPr>
                        <m:t>𝐵𝑎𝑡</m:t>
                      </m:r>
                      <m:r>
                        <a:rPr lang="es-MX" sz="4000" b="0" i="1" smtClean="0">
                          <a:solidFill>
                            <a:srgbClr val="0070C0"/>
                          </a:solidFill>
                          <a:latin typeface="Cambria Math" panose="02040503050406030204" pitchFamily="18" charset="0"/>
                        </a:rPr>
                        <m:t>=110</m:t>
                      </m:r>
                    </m:oMath>
                  </m:oMathPara>
                </a14:m>
                <a:endParaRPr lang="es-MX" sz="4000" dirty="0">
                  <a:solidFill>
                    <a:srgbClr val="0070C0"/>
                  </a:solidFill>
                </a:endParaRPr>
              </a:p>
            </p:txBody>
          </p:sp>
        </mc:Choice>
        <mc:Fallback>
          <p:sp>
            <p:nvSpPr>
              <p:cNvPr id="4" name="CuadroTexto 3">
                <a:extLst>
                  <a:ext uri="{FF2B5EF4-FFF2-40B4-BE49-F238E27FC236}">
                    <a16:creationId xmlns:a16="http://schemas.microsoft.com/office/drawing/2014/main" id="{7AD89B69-AD17-4112-A2E2-CC4BAA2ECF11}"/>
                  </a:ext>
                </a:extLst>
              </p:cNvPr>
              <p:cNvSpPr txBox="1">
                <a:spLocks noRot="1" noChangeAspect="1" noMove="1" noResize="1" noEditPoints="1" noAdjustHandles="1" noChangeArrowheads="1" noChangeShapeType="1" noTextEdit="1"/>
              </p:cNvSpPr>
              <p:nvPr/>
            </p:nvSpPr>
            <p:spPr>
              <a:xfrm>
                <a:off x="3801621" y="3183622"/>
                <a:ext cx="4588757" cy="615553"/>
              </a:xfrm>
              <a:prstGeom prst="rect">
                <a:avLst/>
              </a:prstGeom>
              <a:blipFill>
                <a:blip r:embed="rId2"/>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4F27B69C-ABAD-4246-B427-31DCB74A1956}"/>
                  </a:ext>
                </a:extLst>
              </p:cNvPr>
              <p:cNvSpPr txBox="1"/>
              <p:nvPr/>
            </p:nvSpPr>
            <p:spPr>
              <a:xfrm>
                <a:off x="3801621" y="3931640"/>
                <a:ext cx="5269456"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4000" b="0" i="1" smtClean="0">
                          <a:solidFill>
                            <a:srgbClr val="0070C0"/>
                          </a:solidFill>
                          <a:latin typeface="Cambria Math" panose="02040503050406030204" pitchFamily="18" charset="0"/>
                        </a:rPr>
                        <m:t>10+</m:t>
                      </m:r>
                      <m:d>
                        <m:dPr>
                          <m:ctrlPr>
                            <a:rPr lang="es-MX" sz="4000" b="0" i="1" smtClean="0">
                              <a:solidFill>
                                <a:srgbClr val="0070C0"/>
                              </a:solidFill>
                              <a:latin typeface="Cambria Math" panose="02040503050406030204" pitchFamily="18" charset="0"/>
                            </a:rPr>
                          </m:ctrlPr>
                        </m:dPr>
                        <m:e>
                          <m:r>
                            <a:rPr lang="es-MX" sz="4000" b="0" i="1" smtClean="0">
                              <a:solidFill>
                                <a:srgbClr val="0070C0"/>
                              </a:solidFill>
                              <a:latin typeface="Cambria Math" panose="02040503050406030204" pitchFamily="18" charset="0"/>
                            </a:rPr>
                            <m:t>100+10</m:t>
                          </m:r>
                        </m:e>
                      </m:d>
                      <m:r>
                        <a:rPr lang="es-MX" sz="4000" b="0" i="1" smtClean="0">
                          <a:solidFill>
                            <a:srgbClr val="0070C0"/>
                          </a:solidFill>
                          <a:latin typeface="Cambria Math" panose="02040503050406030204" pitchFamily="18" charset="0"/>
                        </a:rPr>
                        <m:t>=110</m:t>
                      </m:r>
                    </m:oMath>
                  </m:oMathPara>
                </a14:m>
                <a:endParaRPr lang="es-MX" sz="4000" dirty="0">
                  <a:solidFill>
                    <a:srgbClr val="0070C0"/>
                  </a:solidFill>
                </a:endParaRPr>
              </a:p>
            </p:txBody>
          </p:sp>
        </mc:Choice>
        <mc:Fallback>
          <p:sp>
            <p:nvSpPr>
              <p:cNvPr id="5" name="CuadroTexto 4">
                <a:extLst>
                  <a:ext uri="{FF2B5EF4-FFF2-40B4-BE49-F238E27FC236}">
                    <a16:creationId xmlns:a16="http://schemas.microsoft.com/office/drawing/2014/main" id="{4F27B69C-ABAD-4246-B427-31DCB74A1956}"/>
                  </a:ext>
                </a:extLst>
              </p:cNvPr>
              <p:cNvSpPr txBox="1">
                <a:spLocks noRot="1" noChangeAspect="1" noMove="1" noResize="1" noEditPoints="1" noAdjustHandles="1" noChangeArrowheads="1" noChangeShapeType="1" noTextEdit="1"/>
              </p:cNvSpPr>
              <p:nvPr/>
            </p:nvSpPr>
            <p:spPr>
              <a:xfrm>
                <a:off x="3801621" y="3931640"/>
                <a:ext cx="5269456" cy="615553"/>
              </a:xfrm>
              <a:prstGeom prst="rect">
                <a:avLst/>
              </a:prstGeom>
              <a:blipFill>
                <a:blip r:embed="rId3"/>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010533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EFCFB-9C6F-458A-AC48-BC5366831062}"/>
              </a:ext>
            </a:extLst>
          </p:cNvPr>
          <p:cNvSpPr>
            <a:spLocks noGrp="1"/>
          </p:cNvSpPr>
          <p:nvPr>
            <p:ph type="title"/>
          </p:nvPr>
        </p:nvSpPr>
        <p:spPr/>
        <p:txBody>
          <a:bodyPr>
            <a:normAutofit fontScale="90000"/>
          </a:bodyPr>
          <a:lstStyle/>
          <a:p>
            <a:r>
              <a:rPr lang="es-MX" b="1" dirty="0">
                <a:solidFill>
                  <a:srgbClr val="0070C0"/>
                </a:solidFill>
              </a:rPr>
              <a:t>Un </a:t>
            </a:r>
            <a:r>
              <a:rPr lang="es-MX" b="1" dirty="0" err="1">
                <a:solidFill>
                  <a:srgbClr val="0070C0"/>
                </a:solidFill>
              </a:rPr>
              <a:t>bat</a:t>
            </a:r>
            <a:r>
              <a:rPr lang="es-MX" b="1" dirty="0">
                <a:solidFill>
                  <a:srgbClr val="0070C0"/>
                </a:solidFill>
              </a:rPr>
              <a:t> y una pelota cuestan 110 pesos en total</a:t>
            </a:r>
            <a:r>
              <a:rPr lang="es-MX" dirty="0"/>
              <a:t>. El </a:t>
            </a:r>
            <a:r>
              <a:rPr lang="es-MX" dirty="0" err="1"/>
              <a:t>bat</a:t>
            </a:r>
            <a:r>
              <a:rPr lang="es-MX" dirty="0"/>
              <a:t> cuesta 100 pesos más que la pelota, ¿cuánto cuesta la pelota?</a:t>
            </a:r>
          </a:p>
        </p:txBody>
      </p:sp>
      <p:sp>
        <p:nvSpPr>
          <p:cNvPr id="3" name="Marcador de contenido 2">
            <a:extLst>
              <a:ext uri="{FF2B5EF4-FFF2-40B4-BE49-F238E27FC236}">
                <a16:creationId xmlns:a16="http://schemas.microsoft.com/office/drawing/2014/main" id="{EE94D9E4-415B-4F49-84F8-8E6D7F0F5A73}"/>
              </a:ext>
            </a:extLst>
          </p:cNvPr>
          <p:cNvSpPr>
            <a:spLocks noGrp="1"/>
          </p:cNvSpPr>
          <p:nvPr>
            <p:ph idx="1"/>
          </p:nvPr>
        </p:nvSpPr>
        <p:spPr>
          <a:xfrm>
            <a:off x="838200" y="2558641"/>
            <a:ext cx="10515600" cy="3618321"/>
          </a:xfrm>
        </p:spPr>
        <p:txBody>
          <a:bodyPr/>
          <a:lstStyle/>
          <a:p>
            <a:r>
              <a:rPr lang="es-MX" dirty="0">
                <a:solidFill>
                  <a:srgbClr val="0070C0"/>
                </a:solidFill>
              </a:rPr>
              <a:t>“10” </a:t>
            </a:r>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7AD89B69-AD17-4112-A2E2-CC4BAA2ECF11}"/>
                  </a:ext>
                </a:extLst>
              </p:cNvPr>
              <p:cNvSpPr txBox="1"/>
              <p:nvPr/>
            </p:nvSpPr>
            <p:spPr>
              <a:xfrm>
                <a:off x="4141970" y="3189887"/>
                <a:ext cx="4588757"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4000" b="0" i="1" smtClean="0">
                          <a:solidFill>
                            <a:srgbClr val="0070C0"/>
                          </a:solidFill>
                          <a:latin typeface="Cambria Math" panose="02040503050406030204" pitchFamily="18" charset="0"/>
                        </a:rPr>
                        <m:t>𝑃𝑒𝑙𝑜𝑡𝑎</m:t>
                      </m:r>
                      <m:r>
                        <a:rPr lang="es-MX" sz="4000" b="0" i="1" smtClean="0">
                          <a:solidFill>
                            <a:srgbClr val="0070C0"/>
                          </a:solidFill>
                          <a:latin typeface="Cambria Math" panose="02040503050406030204" pitchFamily="18" charset="0"/>
                        </a:rPr>
                        <m:t>+</m:t>
                      </m:r>
                      <m:r>
                        <a:rPr lang="es-MX" sz="4000" b="0" i="1" smtClean="0">
                          <a:solidFill>
                            <a:srgbClr val="0070C0"/>
                          </a:solidFill>
                          <a:latin typeface="Cambria Math" panose="02040503050406030204" pitchFamily="18" charset="0"/>
                        </a:rPr>
                        <m:t>𝐵𝑎𝑡</m:t>
                      </m:r>
                      <m:r>
                        <a:rPr lang="es-MX" sz="4000" b="0" i="1" smtClean="0">
                          <a:solidFill>
                            <a:srgbClr val="0070C0"/>
                          </a:solidFill>
                          <a:latin typeface="Cambria Math" panose="02040503050406030204" pitchFamily="18" charset="0"/>
                        </a:rPr>
                        <m:t>=110</m:t>
                      </m:r>
                    </m:oMath>
                  </m:oMathPara>
                </a14:m>
                <a:endParaRPr lang="es-MX" sz="4000" dirty="0">
                  <a:solidFill>
                    <a:srgbClr val="0070C0"/>
                  </a:solidFill>
                </a:endParaRPr>
              </a:p>
            </p:txBody>
          </p:sp>
        </mc:Choice>
        <mc:Fallback>
          <p:sp>
            <p:nvSpPr>
              <p:cNvPr id="4" name="CuadroTexto 3">
                <a:extLst>
                  <a:ext uri="{FF2B5EF4-FFF2-40B4-BE49-F238E27FC236}">
                    <a16:creationId xmlns:a16="http://schemas.microsoft.com/office/drawing/2014/main" id="{7AD89B69-AD17-4112-A2E2-CC4BAA2ECF11}"/>
                  </a:ext>
                </a:extLst>
              </p:cNvPr>
              <p:cNvSpPr txBox="1">
                <a:spLocks noRot="1" noChangeAspect="1" noMove="1" noResize="1" noEditPoints="1" noAdjustHandles="1" noChangeArrowheads="1" noChangeShapeType="1" noTextEdit="1"/>
              </p:cNvSpPr>
              <p:nvPr/>
            </p:nvSpPr>
            <p:spPr>
              <a:xfrm>
                <a:off x="4141970" y="3189887"/>
                <a:ext cx="4588757" cy="615553"/>
              </a:xfrm>
              <a:prstGeom prst="rect">
                <a:avLst/>
              </a:prstGeom>
              <a:blipFill>
                <a:blip r:embed="rId2"/>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4F27B69C-ABAD-4246-B427-31DCB74A1956}"/>
                  </a:ext>
                </a:extLst>
              </p:cNvPr>
              <p:cNvSpPr txBox="1"/>
              <p:nvPr/>
            </p:nvSpPr>
            <p:spPr>
              <a:xfrm>
                <a:off x="3801621" y="3931640"/>
                <a:ext cx="5269456"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4000" b="0" i="1" smtClean="0">
                          <a:solidFill>
                            <a:srgbClr val="0070C0"/>
                          </a:solidFill>
                          <a:latin typeface="Cambria Math" panose="02040503050406030204" pitchFamily="18" charset="0"/>
                        </a:rPr>
                        <m:t>10+</m:t>
                      </m:r>
                      <m:d>
                        <m:dPr>
                          <m:ctrlPr>
                            <a:rPr lang="es-MX" sz="4000" b="0" i="1" smtClean="0">
                              <a:solidFill>
                                <a:srgbClr val="0070C0"/>
                              </a:solidFill>
                              <a:latin typeface="Cambria Math" panose="02040503050406030204" pitchFamily="18" charset="0"/>
                            </a:rPr>
                          </m:ctrlPr>
                        </m:dPr>
                        <m:e>
                          <m:r>
                            <a:rPr lang="es-MX" sz="4000" b="0" i="1" smtClean="0">
                              <a:solidFill>
                                <a:srgbClr val="0070C0"/>
                              </a:solidFill>
                              <a:latin typeface="Cambria Math" panose="02040503050406030204" pitchFamily="18" charset="0"/>
                            </a:rPr>
                            <m:t>100+10</m:t>
                          </m:r>
                        </m:e>
                      </m:d>
                      <m:r>
                        <a:rPr lang="es-MX" sz="4000" b="0" i="1" smtClean="0">
                          <a:solidFill>
                            <a:srgbClr val="0070C0"/>
                          </a:solidFill>
                          <a:latin typeface="Cambria Math" panose="02040503050406030204" pitchFamily="18" charset="0"/>
                        </a:rPr>
                        <m:t>=110</m:t>
                      </m:r>
                    </m:oMath>
                  </m:oMathPara>
                </a14:m>
                <a:endParaRPr lang="es-MX" sz="4000" dirty="0">
                  <a:solidFill>
                    <a:srgbClr val="0070C0"/>
                  </a:solidFill>
                </a:endParaRPr>
              </a:p>
            </p:txBody>
          </p:sp>
        </mc:Choice>
        <mc:Fallback>
          <p:sp>
            <p:nvSpPr>
              <p:cNvPr id="5" name="CuadroTexto 4">
                <a:extLst>
                  <a:ext uri="{FF2B5EF4-FFF2-40B4-BE49-F238E27FC236}">
                    <a16:creationId xmlns:a16="http://schemas.microsoft.com/office/drawing/2014/main" id="{4F27B69C-ABAD-4246-B427-31DCB74A1956}"/>
                  </a:ext>
                </a:extLst>
              </p:cNvPr>
              <p:cNvSpPr txBox="1">
                <a:spLocks noRot="1" noChangeAspect="1" noMove="1" noResize="1" noEditPoints="1" noAdjustHandles="1" noChangeArrowheads="1" noChangeShapeType="1" noTextEdit="1"/>
              </p:cNvSpPr>
              <p:nvPr/>
            </p:nvSpPr>
            <p:spPr>
              <a:xfrm>
                <a:off x="3801621" y="3931640"/>
                <a:ext cx="5269456" cy="615553"/>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BC22AFD9-FB04-4EE9-A9A4-306F6AF1D690}"/>
                  </a:ext>
                </a:extLst>
              </p:cNvPr>
              <p:cNvSpPr txBox="1"/>
              <p:nvPr/>
            </p:nvSpPr>
            <p:spPr>
              <a:xfrm>
                <a:off x="4391238" y="4864397"/>
                <a:ext cx="4090222"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4000" b="0" i="1" smtClean="0">
                          <a:solidFill>
                            <a:srgbClr val="0070C0"/>
                          </a:solidFill>
                          <a:latin typeface="Cambria Math" panose="02040503050406030204" pitchFamily="18" charset="0"/>
                        </a:rPr>
                        <m:t>10+</m:t>
                      </m:r>
                      <m:d>
                        <m:dPr>
                          <m:ctrlPr>
                            <a:rPr lang="es-MX" sz="4000" b="0" i="1" smtClean="0">
                              <a:solidFill>
                                <a:srgbClr val="0070C0"/>
                              </a:solidFill>
                              <a:latin typeface="Cambria Math" panose="02040503050406030204" pitchFamily="18" charset="0"/>
                            </a:rPr>
                          </m:ctrlPr>
                        </m:dPr>
                        <m:e>
                          <m:r>
                            <a:rPr lang="es-MX" sz="4000" b="0" i="1" smtClean="0">
                              <a:solidFill>
                                <a:srgbClr val="0070C0"/>
                              </a:solidFill>
                              <a:latin typeface="Cambria Math" panose="02040503050406030204" pitchFamily="18" charset="0"/>
                            </a:rPr>
                            <m:t>110</m:t>
                          </m:r>
                        </m:e>
                      </m:d>
                      <m:r>
                        <a:rPr lang="es-MX" sz="4000" b="0" i="1" smtClean="0">
                          <a:solidFill>
                            <a:srgbClr val="FF0000"/>
                          </a:solidFill>
                          <a:latin typeface="Cambria Math" panose="02040503050406030204" pitchFamily="18" charset="0"/>
                          <a:ea typeface="Cambria Math" panose="02040503050406030204" pitchFamily="18" charset="0"/>
                        </a:rPr>
                        <m:t>≠</m:t>
                      </m:r>
                      <m:r>
                        <a:rPr lang="es-MX" sz="4000" b="0" i="1" smtClean="0">
                          <a:solidFill>
                            <a:srgbClr val="FF0000"/>
                          </a:solidFill>
                          <a:latin typeface="Cambria Math" panose="02040503050406030204" pitchFamily="18" charset="0"/>
                        </a:rPr>
                        <m:t>110</m:t>
                      </m:r>
                    </m:oMath>
                  </m:oMathPara>
                </a14:m>
                <a:endParaRPr lang="es-MX" sz="4000" dirty="0">
                  <a:solidFill>
                    <a:srgbClr val="FF0000"/>
                  </a:solidFill>
                </a:endParaRPr>
              </a:p>
            </p:txBody>
          </p:sp>
        </mc:Choice>
        <mc:Fallback>
          <p:sp>
            <p:nvSpPr>
              <p:cNvPr id="6" name="CuadroTexto 5">
                <a:extLst>
                  <a:ext uri="{FF2B5EF4-FFF2-40B4-BE49-F238E27FC236}">
                    <a16:creationId xmlns:a16="http://schemas.microsoft.com/office/drawing/2014/main" id="{BC22AFD9-FB04-4EE9-A9A4-306F6AF1D690}"/>
                  </a:ext>
                </a:extLst>
              </p:cNvPr>
              <p:cNvSpPr txBox="1">
                <a:spLocks noRot="1" noChangeAspect="1" noMove="1" noResize="1" noEditPoints="1" noAdjustHandles="1" noChangeArrowheads="1" noChangeShapeType="1" noTextEdit="1"/>
              </p:cNvSpPr>
              <p:nvPr/>
            </p:nvSpPr>
            <p:spPr>
              <a:xfrm>
                <a:off x="4391238" y="4864397"/>
                <a:ext cx="4090222" cy="615553"/>
              </a:xfrm>
              <a:prstGeom prst="rect">
                <a:avLst/>
              </a:prstGeom>
              <a:blipFill>
                <a:blip r:embed="rId4"/>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2161427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EFCFB-9C6F-458A-AC48-BC5366831062}"/>
              </a:ext>
            </a:extLst>
          </p:cNvPr>
          <p:cNvSpPr>
            <a:spLocks noGrp="1"/>
          </p:cNvSpPr>
          <p:nvPr>
            <p:ph type="title"/>
          </p:nvPr>
        </p:nvSpPr>
        <p:spPr/>
        <p:txBody>
          <a:bodyPr>
            <a:normAutofit fontScale="90000"/>
          </a:bodyPr>
          <a:lstStyle/>
          <a:p>
            <a:r>
              <a:rPr lang="es-MX" b="1" dirty="0">
                <a:solidFill>
                  <a:srgbClr val="0070C0"/>
                </a:solidFill>
              </a:rPr>
              <a:t>Un </a:t>
            </a:r>
            <a:r>
              <a:rPr lang="es-MX" b="1" dirty="0" err="1">
                <a:solidFill>
                  <a:srgbClr val="0070C0"/>
                </a:solidFill>
              </a:rPr>
              <a:t>bat</a:t>
            </a:r>
            <a:r>
              <a:rPr lang="es-MX" b="1" dirty="0">
                <a:solidFill>
                  <a:srgbClr val="0070C0"/>
                </a:solidFill>
              </a:rPr>
              <a:t> y una pelota cuestan 110 pesos en total</a:t>
            </a:r>
            <a:r>
              <a:rPr lang="es-MX" dirty="0"/>
              <a:t>. El </a:t>
            </a:r>
            <a:r>
              <a:rPr lang="es-MX" dirty="0" err="1"/>
              <a:t>bat</a:t>
            </a:r>
            <a:r>
              <a:rPr lang="es-MX" dirty="0"/>
              <a:t> cuesta 100 pesos más que la pelota, ¿cuánto cuesta la pelota?</a:t>
            </a:r>
          </a:p>
        </p:txBody>
      </p:sp>
      <p:sp>
        <p:nvSpPr>
          <p:cNvPr id="3" name="Marcador de contenido 2">
            <a:extLst>
              <a:ext uri="{FF2B5EF4-FFF2-40B4-BE49-F238E27FC236}">
                <a16:creationId xmlns:a16="http://schemas.microsoft.com/office/drawing/2014/main" id="{EE94D9E4-415B-4F49-84F8-8E6D7F0F5A73}"/>
              </a:ext>
            </a:extLst>
          </p:cNvPr>
          <p:cNvSpPr>
            <a:spLocks noGrp="1"/>
          </p:cNvSpPr>
          <p:nvPr>
            <p:ph idx="1"/>
          </p:nvPr>
        </p:nvSpPr>
        <p:spPr>
          <a:xfrm>
            <a:off x="838200" y="2558641"/>
            <a:ext cx="10515600" cy="3618321"/>
          </a:xfrm>
        </p:spPr>
        <p:txBody>
          <a:bodyPr/>
          <a:lstStyle/>
          <a:p>
            <a:endParaRPr lang="es-MX" dirty="0">
              <a:solidFill>
                <a:srgbClr val="0070C0"/>
              </a:solidFill>
            </a:endParaRPr>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7AD89B69-AD17-4112-A2E2-CC4BAA2ECF11}"/>
                  </a:ext>
                </a:extLst>
              </p:cNvPr>
              <p:cNvSpPr txBox="1"/>
              <p:nvPr/>
            </p:nvSpPr>
            <p:spPr>
              <a:xfrm>
                <a:off x="3801621" y="3183622"/>
                <a:ext cx="4588757"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4000" b="0" i="1" smtClean="0">
                          <a:solidFill>
                            <a:srgbClr val="0070C0"/>
                          </a:solidFill>
                          <a:latin typeface="Cambria Math" panose="02040503050406030204" pitchFamily="18" charset="0"/>
                        </a:rPr>
                        <m:t>𝑃𝑒𝑙𝑜𝑡𝑎</m:t>
                      </m:r>
                      <m:r>
                        <a:rPr lang="es-MX" sz="4000" b="0" i="1" smtClean="0">
                          <a:solidFill>
                            <a:srgbClr val="0070C0"/>
                          </a:solidFill>
                          <a:latin typeface="Cambria Math" panose="02040503050406030204" pitchFamily="18" charset="0"/>
                        </a:rPr>
                        <m:t>+</m:t>
                      </m:r>
                      <m:r>
                        <a:rPr lang="es-MX" sz="4000" b="0" i="1" smtClean="0">
                          <a:solidFill>
                            <a:srgbClr val="0070C0"/>
                          </a:solidFill>
                          <a:latin typeface="Cambria Math" panose="02040503050406030204" pitchFamily="18" charset="0"/>
                        </a:rPr>
                        <m:t>𝐵𝑎𝑡</m:t>
                      </m:r>
                      <m:r>
                        <a:rPr lang="es-MX" sz="4000" b="0" i="1" smtClean="0">
                          <a:solidFill>
                            <a:srgbClr val="0070C0"/>
                          </a:solidFill>
                          <a:latin typeface="Cambria Math" panose="02040503050406030204" pitchFamily="18" charset="0"/>
                        </a:rPr>
                        <m:t>=110</m:t>
                      </m:r>
                    </m:oMath>
                  </m:oMathPara>
                </a14:m>
                <a:endParaRPr lang="es-MX" sz="4000" dirty="0">
                  <a:solidFill>
                    <a:srgbClr val="0070C0"/>
                  </a:solidFill>
                </a:endParaRPr>
              </a:p>
            </p:txBody>
          </p:sp>
        </mc:Choice>
        <mc:Fallback>
          <p:sp>
            <p:nvSpPr>
              <p:cNvPr id="4" name="CuadroTexto 3">
                <a:extLst>
                  <a:ext uri="{FF2B5EF4-FFF2-40B4-BE49-F238E27FC236}">
                    <a16:creationId xmlns:a16="http://schemas.microsoft.com/office/drawing/2014/main" id="{7AD89B69-AD17-4112-A2E2-CC4BAA2ECF11}"/>
                  </a:ext>
                </a:extLst>
              </p:cNvPr>
              <p:cNvSpPr txBox="1">
                <a:spLocks noRot="1" noChangeAspect="1" noMove="1" noResize="1" noEditPoints="1" noAdjustHandles="1" noChangeArrowheads="1" noChangeShapeType="1" noTextEdit="1"/>
              </p:cNvSpPr>
              <p:nvPr/>
            </p:nvSpPr>
            <p:spPr>
              <a:xfrm>
                <a:off x="3801621" y="3183622"/>
                <a:ext cx="4588757" cy="615553"/>
              </a:xfrm>
              <a:prstGeom prst="rect">
                <a:avLst/>
              </a:prstGeom>
              <a:blipFill>
                <a:blip r:embed="rId2"/>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4F27B69C-ABAD-4246-B427-31DCB74A1956}"/>
                  </a:ext>
                </a:extLst>
              </p:cNvPr>
              <p:cNvSpPr txBox="1"/>
              <p:nvPr/>
            </p:nvSpPr>
            <p:spPr>
              <a:xfrm>
                <a:off x="3801621" y="3931640"/>
                <a:ext cx="4755533"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s-MX" sz="4000" i="1" smtClean="0">
                          <a:solidFill>
                            <a:srgbClr val="0070C0"/>
                          </a:solidFill>
                          <a:latin typeface="Cambria Math" panose="02040503050406030204" pitchFamily="18" charset="0"/>
                        </a:rPr>
                        <m:t>P</m:t>
                      </m:r>
                      <m:r>
                        <a:rPr lang="es-MX" sz="4000" b="0" i="1" smtClean="0">
                          <a:solidFill>
                            <a:srgbClr val="0070C0"/>
                          </a:solidFill>
                          <a:latin typeface="Cambria Math" panose="02040503050406030204" pitchFamily="18" charset="0"/>
                        </a:rPr>
                        <m:t>+</m:t>
                      </m:r>
                      <m:d>
                        <m:dPr>
                          <m:ctrlPr>
                            <a:rPr lang="es-MX" sz="4000" b="0" i="1" smtClean="0">
                              <a:solidFill>
                                <a:srgbClr val="0070C0"/>
                              </a:solidFill>
                              <a:latin typeface="Cambria Math" panose="02040503050406030204" pitchFamily="18" charset="0"/>
                            </a:rPr>
                          </m:ctrlPr>
                        </m:dPr>
                        <m:e>
                          <m:r>
                            <a:rPr lang="es-MX" sz="4000" b="0" i="1" smtClean="0">
                              <a:solidFill>
                                <a:srgbClr val="0070C0"/>
                              </a:solidFill>
                              <a:latin typeface="Cambria Math" panose="02040503050406030204" pitchFamily="18" charset="0"/>
                            </a:rPr>
                            <m:t>100+</m:t>
                          </m:r>
                          <m:r>
                            <a:rPr lang="es-MX" sz="4000" b="0" i="1" smtClean="0">
                              <a:solidFill>
                                <a:srgbClr val="0070C0"/>
                              </a:solidFill>
                              <a:latin typeface="Cambria Math" panose="02040503050406030204" pitchFamily="18" charset="0"/>
                            </a:rPr>
                            <m:t>𝑃</m:t>
                          </m:r>
                        </m:e>
                      </m:d>
                      <m:r>
                        <a:rPr lang="es-MX" sz="4000" b="0" i="1" smtClean="0">
                          <a:solidFill>
                            <a:srgbClr val="0070C0"/>
                          </a:solidFill>
                          <a:latin typeface="Cambria Math" panose="02040503050406030204" pitchFamily="18" charset="0"/>
                        </a:rPr>
                        <m:t>=110</m:t>
                      </m:r>
                    </m:oMath>
                  </m:oMathPara>
                </a14:m>
                <a:endParaRPr lang="es-MX" sz="4000" dirty="0">
                  <a:solidFill>
                    <a:srgbClr val="0070C0"/>
                  </a:solidFill>
                </a:endParaRPr>
              </a:p>
            </p:txBody>
          </p:sp>
        </mc:Choice>
        <mc:Fallback>
          <p:sp>
            <p:nvSpPr>
              <p:cNvPr id="5" name="CuadroTexto 4">
                <a:extLst>
                  <a:ext uri="{FF2B5EF4-FFF2-40B4-BE49-F238E27FC236}">
                    <a16:creationId xmlns:a16="http://schemas.microsoft.com/office/drawing/2014/main" id="{4F27B69C-ABAD-4246-B427-31DCB74A1956}"/>
                  </a:ext>
                </a:extLst>
              </p:cNvPr>
              <p:cNvSpPr txBox="1">
                <a:spLocks noRot="1" noChangeAspect="1" noMove="1" noResize="1" noEditPoints="1" noAdjustHandles="1" noChangeArrowheads="1" noChangeShapeType="1" noTextEdit="1"/>
              </p:cNvSpPr>
              <p:nvPr/>
            </p:nvSpPr>
            <p:spPr>
              <a:xfrm>
                <a:off x="3801621" y="3931640"/>
                <a:ext cx="4755533" cy="615553"/>
              </a:xfrm>
              <a:prstGeom prst="rect">
                <a:avLst/>
              </a:prstGeom>
              <a:blipFill>
                <a:blip r:embed="rId3"/>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46681779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906</Words>
  <Application>Microsoft Office PowerPoint</Application>
  <PresentationFormat>Panorámica</PresentationFormat>
  <Paragraphs>55</Paragraphs>
  <Slides>24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Arial</vt:lpstr>
      <vt:lpstr>Calibri</vt:lpstr>
      <vt:lpstr>Calibri Light</vt:lpstr>
      <vt:lpstr>Cambria Math</vt:lpstr>
      <vt:lpstr>Tema de Office</vt:lpstr>
      <vt:lpstr>Reflexión Cognitiva</vt:lpstr>
      <vt:lpstr>Un bat y una pelota cuestan 110 pesos en total. El bat cuesta 100 pesos más que la pelota, ¿cuánto cuesta la pelota?</vt:lpstr>
      <vt:lpstr>Un bat y una pelota cuestan 110 pesos en total. El bat cuesta 100 pesos más que la pelota, ¿cuánto cuesta la pelota?</vt:lpstr>
      <vt:lpstr>Un bat y una pelota cuestan 110 pesos en total. El bat cuesta 100 pesos más que la pelota, ¿cuánto cuesta la pelota?</vt:lpstr>
      <vt:lpstr>Un bat y una pelota cuestan 110 pesos en total. El bat cuesta 100 pesos más que la pelota, ¿cuánto cuesta la pelota?</vt:lpstr>
      <vt:lpstr>Un bat y una pelota cuestan 110 pesos en total. El bat cuesta 100 pesos más que la pelota, ¿cuánto cuesta la pelota?</vt:lpstr>
      <vt:lpstr>Un bat y una pelota cuestan 110 pesos en total. El bat cuesta 100 pesos más que la pelota, ¿cuánto cuesta la pelota?</vt:lpstr>
      <vt:lpstr>Un bat y una pelota cuestan 110 pesos en total. El bat cuesta 100 pesos más que la pelota, ¿cuánto cuesta la pelota?</vt:lpstr>
      <vt:lpstr>Un bat y una pelota cuestan 110 pesos en total. El bat cuesta 100 pesos más que la pelota, ¿cuánto cuesta la pelota?</vt:lpstr>
      <vt:lpstr>Un bat y una pelota cuestan 110 pesos en total. El bat cuesta 100 pesos más que la pelota, ¿cuánto cuesta la pelota?</vt:lpstr>
      <vt:lpstr>Un bat y una pelota cuestan 110 pesos en total. El bat cuesta 100 pesos más que la pelota, ¿cuánto cuesta la pelota?</vt:lpstr>
      <vt:lpstr>Un bat y una pelota cuestan 110 pesos en total. El bat cuesta 100 pesos más que la pelota, ¿cuánto cuesta la pelota?</vt:lpstr>
      <vt:lpstr>Un bat y una pelota cuestan 110 pesos en total. El bat cuesta 100 pesos más que la pelota, ¿cuánto cuesta la pelota?</vt:lpstr>
      <vt:lpstr>Un bat y una pelota cuestan 110 pesos en total. El bat cuesta 100 pesos más que la pelota, ¿cuánto cuesta la pelota?</vt:lpstr>
      <vt:lpstr>Un bat y una pelota cuestan 110 pesos en total. El bat cuesta 100 pesos más que la pelota, ¿cuánto cuesta la pelota?</vt:lpstr>
      <vt:lpstr>Si se necesitan 5 máquinas para que en 5 minutos fabriquen 5 productos, ¿Cuánto tiempo necesitarían 100 máquinas para fabricar 100 productos?</vt:lpstr>
      <vt:lpstr>En un lago, hay un sendero de rosas. Cada día, el sendero duplica su tamaño. Si el sendero necesita 48 días para cubrir el lago entero, ¿cuánto tiempo tomaría para que cubriera sólo la mitad?</vt:lpstr>
      <vt:lpstr>En un lago, hay un sendero de rosas. Cada día, el sendero duplica su tamaño. Si el sendero necesita 48 días para cubrir el lago entero, ¿cuánto tiempo tomaría para que cubriera sólo la mitad?</vt:lpstr>
      <vt:lpstr>En un lago, hay un sendero de rosas. Cada día, el sendero duplica su tamaño. Si el sendero necesita 48 días para cubrir el lago entero, ¿cuánto tiempo tomaría para que cubriera sólo la mitad?</vt:lpstr>
      <vt:lpstr>En un lago, hay un sendero de rosas. Cada día, el sendero duplica su tamaño. Si el sendero necesita 48 días para cubrir el lago entero, ¿cuánto tiempo tomaría para que cubriera sólo la mitad?</vt:lpstr>
      <vt:lpstr>En un lago, hay un sendero de rosas. Cada día, el sendero duplica su tamaño. Si el sendero necesita 48 días para cubrir el lago entero, ¿cuánto tiempo tomaría para que cubriera sólo la mitad?</vt:lpstr>
      <vt:lpstr>En un lago, hay un sendero de rosas. Cada día, el sendero duplica su tamaño. Si el sendero necesita 48 días para cubrir el lago entero, ¿cuánto tiempo tomaría para que cubriera sólo la mitad?</vt:lpstr>
      <vt:lpstr>En un lago, hay un sendero de rosas. Cada día, el sendero duplica su tamaño. Si el sendero necesita 48 días para cubrir el lago entero, ¿cuánto tiempo tomaría para que cubriera sólo la mitad?</vt:lpstr>
      <vt:lpstr>En un lago, hay un sendero de rosas. Cada día, el sendero duplica su tamaño. Si el sendero necesita 48 días para cubrir el lago entero, ¿cuánto tiempo tomaría para que cubriera sólo la mitad?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Reflexión Cognitiva</dc:title>
  <dc:creator>asus</dc:creator>
  <cp:lastModifiedBy>asus</cp:lastModifiedBy>
  <cp:revision>2</cp:revision>
  <dcterms:created xsi:type="dcterms:W3CDTF">2020-04-01T18:21:08Z</dcterms:created>
  <dcterms:modified xsi:type="dcterms:W3CDTF">2020-04-01T18:40:01Z</dcterms:modified>
</cp:coreProperties>
</file>