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A3368-2C9F-47A8-B28C-B8F45B09C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Discusión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971BF-45A7-449A-B2E0-119942F41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06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9B86-656F-456F-B25E-25CC47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0FAE4-4EF3-4F5B-A66E-3EA56CB4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99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00383-242D-4C96-8D63-8AA3EF6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8D10-9A20-4776-9352-FFE0C76E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8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58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5438-2DB0-4F13-98F6-400B66C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EAE21-F442-4181-B77C-52D70E6B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80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Asegúrate de que tu sección de Conclusiones responda a las siguientes preguntas:</a:t>
            </a:r>
          </a:p>
        </p:txBody>
      </p:sp>
    </p:spTree>
    <p:extLst>
      <p:ext uri="{BB962C8B-B14F-4D97-AF65-F5344CB8AC3E}">
        <p14:creationId xmlns:p14="http://schemas.microsoft.com/office/powerpoint/2010/main" val="190499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</TotalTime>
  <Words>33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Discusión y conclusiones</vt:lpstr>
      <vt:lpstr> </vt:lpstr>
      <vt:lpstr>Discusión</vt:lpstr>
      <vt:lpstr>Guía para elaborar la sección de discusión</vt:lpstr>
      <vt:lpstr>Conclusiones</vt:lpstr>
      <vt:lpstr>Guía para elaborar la sección de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Discusión y conclusiones</dc:title>
  <dc:creator>asus</dc:creator>
  <cp:lastModifiedBy>asus</cp:lastModifiedBy>
  <cp:revision>1</cp:revision>
  <dcterms:created xsi:type="dcterms:W3CDTF">2020-03-31T21:47:03Z</dcterms:created>
  <dcterms:modified xsi:type="dcterms:W3CDTF">2020-03-31T21:54:10Z</dcterms:modified>
</cp:coreProperties>
</file>