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93" r:id="rId17"/>
    <p:sldId id="294" r:id="rId18"/>
    <p:sldId id="295" r:id="rId19"/>
    <p:sldId id="292" r:id="rId20"/>
    <p:sldId id="296" r:id="rId21"/>
    <p:sldId id="297" r:id="rId22"/>
    <p:sldId id="291" r:id="rId23"/>
    <p:sldId id="290" r:id="rId24"/>
    <p:sldId id="298" r:id="rId25"/>
    <p:sldId id="271" r:id="rId26"/>
    <p:sldId id="282" r:id="rId27"/>
    <p:sldId id="283" r:id="rId28"/>
    <p:sldId id="284" r:id="rId29"/>
    <p:sldId id="285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86" r:id="rId38"/>
    <p:sldId id="287" r:id="rId39"/>
    <p:sldId id="288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2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92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4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0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6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9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5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3DDD-7732-4254-8892-247617EE9CD7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Planteamiento de un problema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/>
              <a:t>UNIDAD II</a:t>
            </a:r>
          </a:p>
          <a:p>
            <a:r>
              <a:rPr lang="es-MX" b="1" dirty="0" smtClean="0"/>
              <a:t>COMPONENTES  </a:t>
            </a:r>
            <a:r>
              <a:rPr lang="es-MX" b="1" dirty="0"/>
              <a:t>PRINCIPALES DE UN PROYECTO DE INVESTIGACIÓN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3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085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b="1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3" name="Flecha derecha 2"/>
          <p:cNvSpPr/>
          <p:nvPr/>
        </p:nvSpPr>
        <p:spPr>
          <a:xfrm>
            <a:off x="3234266" y="1914525"/>
            <a:ext cx="2683934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6383867" y="1690688"/>
            <a:ext cx="55541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Descripción </a:t>
            </a:r>
            <a:r>
              <a:rPr lang="es-MX" b="1" dirty="0" smtClean="0"/>
              <a:t>general</a:t>
            </a:r>
            <a:r>
              <a:rPr lang="es-MX" dirty="0"/>
              <a:t> </a:t>
            </a:r>
            <a:r>
              <a:rPr lang="es-MX" dirty="0" smtClean="0"/>
              <a:t>del fenómeno que me interesó estudiar.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tema elegí?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¿Dónde se aplica? ¿Cuál es el contexto de su desarrollo?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¿Por qué elegí este tema?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324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5079998" y="2930525"/>
            <a:ext cx="1176867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83867" y="1690688"/>
            <a:ext cx="5554133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Ver presentación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077" y="2780319"/>
            <a:ext cx="4118723" cy="25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8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b="1" dirty="0" smtClean="0"/>
              <a:t>Objetivos</a:t>
            </a:r>
          </a:p>
          <a:p>
            <a:pPr lvl="1"/>
            <a:r>
              <a:rPr lang="es-MX" b="1" dirty="0" smtClean="0"/>
              <a:t>Objetivo general</a:t>
            </a:r>
          </a:p>
          <a:p>
            <a:pPr lvl="1"/>
            <a:r>
              <a:rPr lang="es-MX" b="1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4021666" y="4081992"/>
            <a:ext cx="2175933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83867" y="1690688"/>
            <a:ext cx="555413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Objetivo 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espero lograr con este trabajo?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Después de que la miss de TMI lea este trabajo, ¿qué es lo que espero quede completamente claro?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Objetivo ESPECÍFICO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¿Cuáles son los pequeños detalles que procuraré resolver a lo largo de mi investigación?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63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b="1" dirty="0" smtClean="0"/>
              <a:t>Justificación</a:t>
            </a:r>
            <a:endParaRPr lang="es-MX" b="1" dirty="0"/>
          </a:p>
        </p:txBody>
      </p:sp>
      <p:sp>
        <p:nvSpPr>
          <p:cNvPr id="7" name="Flecha derecha 6"/>
          <p:cNvSpPr/>
          <p:nvPr/>
        </p:nvSpPr>
        <p:spPr>
          <a:xfrm>
            <a:off x="3259666" y="5622925"/>
            <a:ext cx="2683934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096000" y="4811554"/>
            <a:ext cx="555413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¿Por qué es importante estudiar este tema?</a:t>
            </a:r>
          </a:p>
          <a:p>
            <a:endParaRPr lang="es-MX" b="1" dirty="0"/>
          </a:p>
          <a:p>
            <a:r>
              <a:rPr lang="es-MX" b="1" dirty="0" smtClean="0"/>
              <a:t>¿Dónde se aplica?</a:t>
            </a:r>
          </a:p>
          <a:p>
            <a:endParaRPr lang="es-MX" b="1" dirty="0"/>
          </a:p>
          <a:p>
            <a:r>
              <a:rPr lang="es-MX" b="1" dirty="0" smtClean="0"/>
              <a:t>¿Qué problemas resuelve (o puede ayudar a resolver)?</a:t>
            </a:r>
          </a:p>
        </p:txBody>
      </p:sp>
    </p:spTree>
    <p:extLst>
      <p:ext uri="{BB962C8B-B14F-4D97-AF65-F5344CB8AC3E}">
        <p14:creationId xmlns:p14="http://schemas.microsoft.com/office/powerpoint/2010/main" val="2315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redactar un Objetivo?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Objetivo GENERAL:</a:t>
            </a:r>
          </a:p>
          <a:p>
            <a:pPr lvl="1"/>
            <a:r>
              <a:rPr lang="es-MX" dirty="0" smtClean="0"/>
              <a:t>Habla por </a:t>
            </a:r>
            <a:r>
              <a:rPr lang="es-MX" u="sng" dirty="0" smtClean="0"/>
              <a:t>la totalidad del proyecto</a:t>
            </a:r>
          </a:p>
          <a:p>
            <a:pPr lvl="1"/>
            <a:r>
              <a:rPr lang="es-MX" dirty="0" smtClean="0"/>
              <a:t>Representa la </a:t>
            </a:r>
            <a:r>
              <a:rPr lang="es-MX" b="1" dirty="0" smtClean="0"/>
              <a:t>meta general</a:t>
            </a:r>
            <a:r>
              <a:rPr lang="es-MX" dirty="0" smtClean="0"/>
              <a:t>.</a:t>
            </a:r>
          </a:p>
          <a:p>
            <a:pPr lvl="1"/>
            <a:endParaRPr lang="es-MX" dirty="0"/>
          </a:p>
          <a:p>
            <a:pPr lvl="2"/>
            <a:r>
              <a:rPr lang="es-MX" dirty="0" smtClean="0"/>
              <a:t>¿Cuál es el principal objetivo por el cual hice mi pregunta de investigación?</a:t>
            </a:r>
          </a:p>
          <a:p>
            <a:pPr lvl="2"/>
            <a:r>
              <a:rPr lang="es-MX" dirty="0" smtClean="0"/>
              <a:t>¿Con qué objetivo es que se busca responder la pregunta de investigación?</a:t>
            </a:r>
          </a:p>
          <a:p>
            <a:pPr lvl="2"/>
            <a:endParaRPr lang="es-MX" dirty="0" smtClean="0"/>
          </a:p>
          <a:p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0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redactar un Objetivo?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Objetivo GENERAL:</a:t>
            </a:r>
          </a:p>
          <a:p>
            <a:pPr lvl="1"/>
            <a:r>
              <a:rPr lang="es-MX" dirty="0" smtClean="0"/>
              <a:t>Habla por </a:t>
            </a:r>
            <a:r>
              <a:rPr lang="es-MX" u="sng" dirty="0" smtClean="0"/>
              <a:t>la totalidad del proyecto</a:t>
            </a:r>
          </a:p>
          <a:p>
            <a:pPr lvl="1"/>
            <a:r>
              <a:rPr lang="es-MX" dirty="0" smtClean="0"/>
              <a:t>Representa la </a:t>
            </a:r>
            <a:r>
              <a:rPr lang="es-MX" b="1" dirty="0" smtClean="0"/>
              <a:t>meta general</a:t>
            </a:r>
            <a:r>
              <a:rPr lang="es-MX" dirty="0" smtClean="0"/>
              <a:t>.</a:t>
            </a:r>
          </a:p>
          <a:p>
            <a:pPr lvl="1"/>
            <a:endParaRPr lang="es-MX" dirty="0"/>
          </a:p>
          <a:p>
            <a:pPr lvl="2"/>
            <a:r>
              <a:rPr lang="es-MX" dirty="0" smtClean="0"/>
              <a:t>¿Cuál es el principal objetivo por el cual hice mi pregunta de investigación?</a:t>
            </a:r>
          </a:p>
          <a:p>
            <a:pPr lvl="2"/>
            <a:r>
              <a:rPr lang="es-MX" dirty="0" smtClean="0"/>
              <a:t>Siempre se desprende </a:t>
            </a:r>
            <a:r>
              <a:rPr lang="es-MX" u="sng" dirty="0" smtClean="0"/>
              <a:t>directamente de la pregunta de investigación.</a:t>
            </a:r>
            <a:endParaRPr lang="es-MX" dirty="0" smtClean="0"/>
          </a:p>
          <a:p>
            <a:pPr lvl="2"/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Ejemplo:</a:t>
            </a:r>
          </a:p>
          <a:p>
            <a:pPr marL="914400" lvl="2" indent="0">
              <a:buNone/>
            </a:pPr>
            <a:r>
              <a:rPr lang="es-MX" b="1" dirty="0" smtClean="0"/>
              <a:t>Pregunta de investigación: </a:t>
            </a:r>
            <a:r>
              <a:rPr lang="es-MX" dirty="0" smtClean="0"/>
              <a:t>¿Existe alguna relación entre el estrés y el desempeño académico de los estudiantes de la preparatoria del CEJP?</a:t>
            </a:r>
          </a:p>
          <a:p>
            <a:pPr marL="914400" lvl="2" indent="0">
              <a:buNone/>
            </a:pPr>
            <a:endParaRPr lang="es-MX" b="1" dirty="0" smtClean="0"/>
          </a:p>
          <a:p>
            <a:pPr marL="914400" lvl="2" indent="0">
              <a:buNone/>
            </a:pPr>
            <a:r>
              <a:rPr lang="es-MX" b="1" dirty="0" smtClean="0"/>
              <a:t>Objetivo General:</a:t>
            </a:r>
          </a:p>
          <a:p>
            <a:pPr lvl="2"/>
            <a:endParaRPr lang="es-MX" dirty="0" smtClean="0"/>
          </a:p>
          <a:p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4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redactar un Objetivo?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Objetivos ESPECÍFICOS:</a:t>
            </a:r>
          </a:p>
          <a:p>
            <a:pPr lvl="1"/>
            <a:r>
              <a:rPr lang="es-MX" dirty="0" smtClean="0"/>
              <a:t>Se desprenden del Objetivo General del proyecto</a:t>
            </a:r>
            <a:endParaRPr lang="es-MX" u="sng" dirty="0" smtClean="0"/>
          </a:p>
          <a:p>
            <a:pPr lvl="1"/>
            <a:r>
              <a:rPr lang="es-MX" dirty="0" smtClean="0"/>
              <a:t>Atienden elementos cada vez más particulares dentro de la totalidad del tema que proponemos investigar</a:t>
            </a:r>
          </a:p>
          <a:p>
            <a:pPr lvl="1"/>
            <a:endParaRPr lang="es-MX" dirty="0"/>
          </a:p>
          <a:p>
            <a:pPr marL="914400" lvl="2" indent="0">
              <a:buNone/>
            </a:pPr>
            <a:endParaRPr lang="es-MX" b="1" dirty="0"/>
          </a:p>
          <a:p>
            <a:pPr lvl="2"/>
            <a:endParaRPr lang="es-MX" dirty="0" smtClean="0"/>
          </a:p>
          <a:p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2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redactar un Objetivo?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Objetivos ESPECÍFICOS:</a:t>
            </a:r>
          </a:p>
          <a:p>
            <a:pPr lvl="1"/>
            <a:r>
              <a:rPr lang="es-MX" dirty="0" smtClean="0"/>
              <a:t>Se desprenden del Objetivo General del proyecto</a:t>
            </a:r>
            <a:endParaRPr lang="es-MX" u="sng" dirty="0" smtClean="0"/>
          </a:p>
          <a:p>
            <a:pPr lvl="1"/>
            <a:r>
              <a:rPr lang="es-MX" dirty="0" smtClean="0"/>
              <a:t>Atienden elementos cada vez más particulares dentro de la totalidad del tema que proponemos investigar</a:t>
            </a:r>
          </a:p>
          <a:p>
            <a:pPr lvl="1"/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Ejemplo:</a:t>
            </a:r>
          </a:p>
          <a:p>
            <a:pPr marL="914400" lvl="2" indent="0">
              <a:buNone/>
            </a:pPr>
            <a:r>
              <a:rPr lang="es-MX" b="1" dirty="0" smtClean="0"/>
              <a:t>Pregunta de investigación: </a:t>
            </a:r>
            <a:r>
              <a:rPr lang="es-MX" dirty="0" smtClean="0"/>
              <a:t>¿Existe alguna relación entre el estrés y el desempeño académico de los estudiantes de la preparatoria del CEJP?</a:t>
            </a:r>
          </a:p>
          <a:p>
            <a:pPr marL="914400" lvl="2" indent="0">
              <a:buNone/>
            </a:pPr>
            <a:endParaRPr lang="es-MX" b="1" dirty="0" smtClean="0"/>
          </a:p>
          <a:p>
            <a:pPr marL="914400" lvl="2" indent="0">
              <a:buNone/>
            </a:pPr>
            <a:r>
              <a:rPr lang="es-MX" b="1" dirty="0" smtClean="0"/>
              <a:t>Objetivo General:</a:t>
            </a:r>
          </a:p>
          <a:p>
            <a:pPr marL="914400" lvl="2" indent="0">
              <a:buNone/>
            </a:pPr>
            <a:endParaRPr lang="es-MX" b="1" dirty="0"/>
          </a:p>
          <a:p>
            <a:pPr marL="914400" lvl="2" indent="0">
              <a:buNone/>
            </a:pPr>
            <a:r>
              <a:rPr lang="es-MX" b="1" dirty="0" smtClean="0"/>
              <a:t>Objetivo Específico:</a:t>
            </a:r>
          </a:p>
          <a:p>
            <a:pPr lvl="2"/>
            <a:endParaRPr lang="es-MX" dirty="0" smtClean="0"/>
          </a:p>
          <a:p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4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46" y="661458"/>
            <a:ext cx="859887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636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17" y="365125"/>
            <a:ext cx="9811270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71437"/>
            <a:ext cx="7308118" cy="65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La Taxonomía de Bloom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0688"/>
            <a:ext cx="12322865" cy="3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es una Justificación?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Implica </a:t>
            </a:r>
            <a:r>
              <a:rPr lang="es-MX" b="1" dirty="0" smtClean="0"/>
              <a:t>justificar</a:t>
            </a:r>
            <a:r>
              <a:rPr lang="es-MX" dirty="0" smtClean="0"/>
              <a:t> la realización del proyecto de investigación.</a:t>
            </a:r>
          </a:p>
          <a:p>
            <a:pPr lvl="1"/>
            <a:r>
              <a:rPr lang="es-MX" dirty="0" smtClean="0"/>
              <a:t>¿Por qué es importante estudiar este tema?</a:t>
            </a:r>
          </a:p>
          <a:p>
            <a:pPr lvl="1"/>
            <a:r>
              <a:rPr lang="es-MX" dirty="0" smtClean="0"/>
              <a:t>¿Qué problemas permitiría resolver a corto o largo plazo? ¿En qué contextos cobra importancia </a:t>
            </a:r>
            <a:r>
              <a:rPr lang="es-MX" smtClean="0"/>
              <a:t>este tema?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6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4" y="150816"/>
            <a:ext cx="11898312" cy="3999433"/>
          </a:xfrm>
          <a:prstGeom prst="rect">
            <a:avLst/>
          </a:prstGeom>
        </p:spPr>
      </p:pic>
      <p:pic>
        <p:nvPicPr>
          <p:cNvPr id="1026" name="Picture 2" descr="Resultado de imagen para mosc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814" y="4364558"/>
            <a:ext cx="3535386" cy="233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94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>Siempre</a:t>
            </a:r>
            <a:r>
              <a:rPr lang="es-ES_tradnl" dirty="0" smtClean="0"/>
              <a:t> hay que tomar en cuenta los siguientes factores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1041400" y="4461933"/>
            <a:ext cx="2455333" cy="105833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/>
              <a:t>Viabilidad</a:t>
            </a:r>
            <a:endParaRPr lang="es-MX" sz="25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8695267" y="4486980"/>
            <a:ext cx="2455333" cy="105833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/>
              <a:t>Ética</a:t>
            </a:r>
            <a:endParaRPr lang="es-MX" sz="2500" b="1" dirty="0"/>
          </a:p>
        </p:txBody>
      </p:sp>
    </p:spTree>
    <p:extLst>
      <p:ext uri="{BB962C8B-B14F-4D97-AF65-F5344CB8AC3E}">
        <p14:creationId xmlns:p14="http://schemas.microsoft.com/office/powerpoint/2010/main" val="22112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84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74182"/>
            <a:ext cx="7324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8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74182"/>
            <a:ext cx="7324725" cy="714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3912394"/>
            <a:ext cx="66579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74182"/>
            <a:ext cx="7324725" cy="714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3912394"/>
            <a:ext cx="66579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5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15533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290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7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investigación?</a:t>
            </a:r>
          </a:p>
          <a:p>
            <a:endParaRPr lang="es-MX" dirty="0"/>
          </a:p>
          <a:p>
            <a:r>
              <a:rPr lang="es-MX" dirty="0" smtClean="0"/>
              <a:t>¿Es </a:t>
            </a:r>
            <a:r>
              <a:rPr lang="es-MX" b="1" dirty="0" smtClean="0"/>
              <a:t>factible</a:t>
            </a:r>
            <a:r>
              <a:rPr lang="es-MX" dirty="0" smtClean="0"/>
              <a:t>?</a:t>
            </a:r>
          </a:p>
          <a:p>
            <a:endParaRPr lang="es-MX" dirty="0"/>
          </a:p>
          <a:p>
            <a:r>
              <a:rPr lang="es-MX" dirty="0" smtClean="0"/>
              <a:t>¿Es </a:t>
            </a:r>
            <a:r>
              <a:rPr lang="es-MX" b="1" dirty="0" err="1" smtClean="0"/>
              <a:t>falsable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114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Aspectos éticos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¿Hay alguien que pueda salir directamente perjudicado con la realización de mi proyecto de investigación?</a:t>
            </a:r>
          </a:p>
          <a:p>
            <a:endParaRPr lang="es-MX" dirty="0"/>
          </a:p>
          <a:p>
            <a:r>
              <a:rPr lang="es-MX" dirty="0" smtClean="0"/>
              <a:t>¿El mundo será un lugar mejor una vez que se publiquen los resultados de mi investigación?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204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29" y="0"/>
            <a:ext cx="903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13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-1"/>
            <a:ext cx="11986460" cy="67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10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1" y="4258"/>
            <a:ext cx="6436255" cy="68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59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20" y="0"/>
            <a:ext cx="8095319" cy="69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69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25031" cy="19933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20" y="2256895"/>
            <a:ext cx="8413881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7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3" y="2091267"/>
            <a:ext cx="8953376" cy="22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 derecha 8"/>
          <p:cNvSpPr/>
          <p:nvPr/>
        </p:nvSpPr>
        <p:spPr>
          <a:xfrm rot="10800000">
            <a:off x="254000" y="4738952"/>
            <a:ext cx="9144000" cy="1566333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 derecha 3"/>
          <p:cNvSpPr/>
          <p:nvPr/>
        </p:nvSpPr>
        <p:spPr>
          <a:xfrm>
            <a:off x="3048000" y="2015066"/>
            <a:ext cx="9144000" cy="1566333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En resumen, el </a:t>
            </a:r>
            <a:r>
              <a:rPr lang="es-MX" b="1" u="sng" dirty="0" smtClean="0"/>
              <a:t>Planteamiento del problema </a:t>
            </a:r>
            <a:r>
              <a:rPr lang="es-MX" b="1" dirty="0" smtClean="0"/>
              <a:t>incluye: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3657599" y="1498600"/>
            <a:ext cx="5063067" cy="4711171"/>
          </a:xfr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8877300" y="1858433"/>
            <a:ext cx="2209800" cy="17229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Cuidando siempre </a:t>
            </a:r>
            <a:r>
              <a:rPr lang="es-MX" b="1" dirty="0" smtClean="0"/>
              <a:t>garantizar que es una propuesta viable</a:t>
            </a:r>
            <a:endParaRPr lang="es-MX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498600" y="4643437"/>
            <a:ext cx="1981200" cy="1618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Cuidando siempre no violar ninguna </a:t>
            </a:r>
            <a:r>
              <a:rPr lang="es-MX" b="1" dirty="0" smtClean="0"/>
              <a:t>norma ética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6414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85195"/>
            <a:ext cx="10515600" cy="1325563"/>
          </a:xfrm>
        </p:spPr>
        <p:txBody>
          <a:bodyPr/>
          <a:lstStyle/>
          <a:p>
            <a:r>
              <a:rPr lang="es-MX" b="1" dirty="0" smtClean="0"/>
              <a:t>Primera solicitud para la entrega TMI 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908799" y="1303866"/>
            <a:ext cx="5063067" cy="471117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/>
              <a:t>Introducción</a:t>
            </a:r>
          </a:p>
          <a:p>
            <a:endParaRPr lang="es-MX" smtClean="0"/>
          </a:p>
          <a:p>
            <a:r>
              <a:rPr lang="es-MX" smtClean="0"/>
              <a:t>Pregunta de investigación</a:t>
            </a:r>
          </a:p>
          <a:p>
            <a:endParaRPr lang="es-MX" smtClean="0"/>
          </a:p>
          <a:p>
            <a:r>
              <a:rPr lang="es-MX" smtClean="0"/>
              <a:t>Objetivos</a:t>
            </a:r>
          </a:p>
          <a:p>
            <a:pPr lvl="1"/>
            <a:r>
              <a:rPr lang="es-MX" smtClean="0"/>
              <a:t>Objetivo general</a:t>
            </a:r>
          </a:p>
          <a:p>
            <a:pPr lvl="1"/>
            <a:r>
              <a:rPr lang="es-MX" smtClean="0"/>
              <a:t>Objetivo Específico</a:t>
            </a:r>
          </a:p>
          <a:p>
            <a:pPr lvl="1"/>
            <a:endParaRPr lang="es-MX" smtClean="0"/>
          </a:p>
          <a:p>
            <a:r>
              <a:rPr lang="es-MX" smtClean="0"/>
              <a:t>Justificación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21732" y="1312844"/>
            <a:ext cx="4182536" cy="471117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18257193">
            <a:off x="65534" y="2843843"/>
            <a:ext cx="425988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Portada</a:t>
            </a:r>
            <a:endParaRPr lang="es-ES" sz="10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Más 7"/>
          <p:cNvSpPr/>
          <p:nvPr/>
        </p:nvSpPr>
        <p:spPr>
          <a:xfrm>
            <a:off x="5003800" y="2760133"/>
            <a:ext cx="1600200" cy="1676400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76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15533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2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24000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5520267" y="4294981"/>
            <a:ext cx="355600" cy="1720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6201836" y="4133850"/>
            <a:ext cx="2599267" cy="3616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6201835" y="4632589"/>
            <a:ext cx="2599267" cy="3616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6201836" y="5143367"/>
            <a:ext cx="2599267" cy="361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redondeado 13"/>
          <p:cNvSpPr/>
          <p:nvPr/>
        </p:nvSpPr>
        <p:spPr>
          <a:xfrm>
            <a:off x="6201834" y="5654146"/>
            <a:ext cx="2599267" cy="3616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54" y="4040716"/>
            <a:ext cx="2395513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38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094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593321"/>
            <a:ext cx="6829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593321"/>
            <a:ext cx="6829425" cy="8191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2461154"/>
            <a:ext cx="7115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8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/>
          <a:lstStyle/>
          <a:p>
            <a:r>
              <a:rPr lang="es-ES_tradnl" b="1" dirty="0" smtClean="0"/>
              <a:t>El planteamiento de mi proyecto de investigación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4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700</Words>
  <Application>Microsoft Office PowerPoint</Application>
  <PresentationFormat>Panorámica</PresentationFormat>
  <Paragraphs>177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de Office</vt:lpstr>
      <vt:lpstr>Planteamiento de un problema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 planteamiento de mi proyecto de investigación</vt:lpstr>
      <vt:lpstr>¿Cómo plantear un proyecto de investigación?</vt:lpstr>
      <vt:lpstr>¿Cómo plantear un proyecto de investigación?</vt:lpstr>
      <vt:lpstr>¿Cómo plantear un proyecto de investigación?</vt:lpstr>
      <vt:lpstr>¿Cómo plantear un proyecto de investigación?</vt:lpstr>
      <vt:lpstr>¿Cómo plantear un proyecto de investigación?</vt:lpstr>
      <vt:lpstr>¿Cómo redactar un Objetivo?</vt:lpstr>
      <vt:lpstr>¿Cómo redactar un Objetivo?</vt:lpstr>
      <vt:lpstr>¿Cómo redactar un Objetivo?</vt:lpstr>
      <vt:lpstr>¿Cómo redactar un Objetivo?</vt:lpstr>
      <vt:lpstr>Presentación de PowerPoint</vt:lpstr>
      <vt:lpstr>Presentación de PowerPoint</vt:lpstr>
      <vt:lpstr>Presentación de PowerPoint</vt:lpstr>
      <vt:lpstr>La Taxonomía de Bloom</vt:lpstr>
      <vt:lpstr>¿Qué es una Justificación?</vt:lpstr>
      <vt:lpstr>Presentación de PowerPoint</vt:lpstr>
      <vt:lpstr>Siempre hay que tomar en cuenta los siguientes factores</vt:lpstr>
      <vt:lpstr>Viabilidad</vt:lpstr>
      <vt:lpstr>Viabilidad</vt:lpstr>
      <vt:lpstr>Viabilidad</vt:lpstr>
      <vt:lpstr>Viabilidad</vt:lpstr>
      <vt:lpstr>Viabilidad</vt:lpstr>
      <vt:lpstr>Aspectos éticos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resumen, el Planteamiento del problema incluye:</vt:lpstr>
      <vt:lpstr>Primera solicitud para la entrega TMI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 de un problema</dc:title>
  <dc:creator>Alejandro</dc:creator>
  <cp:lastModifiedBy>Alejandro</cp:lastModifiedBy>
  <cp:revision>11</cp:revision>
  <dcterms:created xsi:type="dcterms:W3CDTF">2019-08-15T23:40:22Z</dcterms:created>
  <dcterms:modified xsi:type="dcterms:W3CDTF">2019-09-12T21:44:40Z</dcterms:modified>
</cp:coreProperties>
</file>