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5" r:id="rId4"/>
    <p:sldId id="269" r:id="rId5"/>
    <p:sldId id="262" r:id="rId6"/>
    <p:sldId id="264" r:id="rId7"/>
    <p:sldId id="267" r:id="rId8"/>
    <p:sldId id="270" r:id="rId9"/>
    <p:sldId id="272" r:id="rId10"/>
    <p:sldId id="273" r:id="rId11"/>
    <p:sldId id="274" r:id="rId12"/>
    <p:sldId id="275" r:id="rId13"/>
    <p:sldId id="276" r:id="rId14"/>
    <p:sldId id="278" r:id="rId15"/>
    <p:sldId id="280" r:id="rId16"/>
    <p:sldId id="279" r:id="rId17"/>
    <p:sldId id="283" r:id="rId18"/>
    <p:sldId id="282" r:id="rId19"/>
    <p:sldId id="285" r:id="rId20"/>
    <p:sldId id="291" r:id="rId21"/>
    <p:sldId id="286" r:id="rId22"/>
    <p:sldId id="287" r:id="rId23"/>
    <p:sldId id="288" r:id="rId24"/>
    <p:sldId id="292" r:id="rId25"/>
    <p:sldId id="294" r:id="rId26"/>
    <p:sldId id="295" r:id="rId27"/>
    <p:sldId id="296" r:id="rId28"/>
    <p:sldId id="290" r:id="rId29"/>
    <p:sldId id="298" r:id="rId30"/>
    <p:sldId id="299" r:id="rId31"/>
    <p:sldId id="300" r:id="rId32"/>
    <p:sldId id="303" r:id="rId33"/>
    <p:sldId id="304" r:id="rId34"/>
    <p:sldId id="306" r:id="rId35"/>
    <p:sldId id="301" r:id="rId36"/>
    <p:sldId id="302" r:id="rId37"/>
    <p:sldId id="308" r:id="rId38"/>
    <p:sldId id="309" r:id="rId39"/>
    <p:sldId id="311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3E081-3254-4D0F-9535-FEA8BC66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AD21F-5E65-482A-A20B-28A39831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79E1A-4AA5-4AC5-A2F7-5B7598EA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A71D4-CE9B-4277-9B11-DB771E24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8A09A-5011-4D56-BEE9-7ADBBECB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09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0040-2C4A-4965-B58A-EBF15E53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4E07F4-59EB-4290-9AB1-259877BF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B06DF-303C-48F5-BE0B-6AED88F7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3D6D5-983C-46C7-A306-7B082652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1C3721-5313-404E-8082-F4F5A057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7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EFEEAD-BA6E-4F63-9E38-2C24A2D8A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CFFC7F-9EEC-4D04-B22F-09A0648D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6546E-67DF-4069-BA29-7DD75DF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F1EE34-9604-422C-8262-0A18E1E6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E7CD4E-3CAB-45FC-A065-CD83FAEE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38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77D22-E0A1-4D73-9726-1669D452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92CAC-5124-4BB9-B0A2-47C9D22C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A54E5-B19D-48A9-8E72-9F82EE40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C7EF62-30AD-4726-99A7-9ADB4564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1998F-F04C-4EBF-B93F-8C1D0DA3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34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79146-FF58-4BAA-87F0-BE489CF1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05979E-07D3-4BA7-9C37-30F907CE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A90B1-0CF9-4E8D-A974-E43856E4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99294-940C-4D27-8E61-92545EB3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17C09-B2BB-4D9B-9E6C-EBA1DECE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1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B1559-0709-4A47-B0AF-ACE47014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8E6E9-689F-4E71-A10C-32AAC24AA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89F83A-1B03-4171-861F-F40635C9F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06630A-DE44-4E93-B7DB-17E6D6FA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08B4FB-18AA-4DF7-9DF5-475CA262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B54EE-87A4-41BF-BCA0-93BF0F79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38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8632E-B3DB-4E11-AE3F-9CD19185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89BC3-66F2-45F0-9A5B-1F22DB1E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09DCE1-C365-4073-B1F0-12742C5D8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0A632F-590D-4101-B7FF-251AE676B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4AAD47-48AD-432F-BB78-CE1E7C832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392F87-2747-4AD7-97E0-16ADE06D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C3964A-9E76-44A9-BEB6-34CBC250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F51529-968C-48AF-800E-B0825795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96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1A502-F623-4C3E-8973-82C57480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BE487B-8F39-42C4-AD33-E2830789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53234F-57FE-4C2C-9E21-2C7DBE59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058A13-5826-44FA-A6A8-97262B4A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2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5B04A0-B51A-41E7-B672-37F47CCD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1CACDF-85B0-4CF3-A2F8-19D94153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279C2C-244E-4601-A9CD-C8B961AC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51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B8660-0343-4B54-B89D-6046F7E1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B60AA-4D46-4726-92EF-4F3DDFE5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97FD92-F253-48CB-AECD-DC4D2020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177124-3EC9-423C-9F50-7B540949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2DAF08-39B6-4481-9773-C0578810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B0CDD7-91F0-49F8-8496-595078E5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55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7B99B-AB30-4AB3-A319-ABEDD877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B11925-A289-4E28-99E3-6471FA53B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0531F7-257E-432A-97FF-6A57E1FC8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645579-152E-44B2-B53D-94B67F3C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363BB4-37AC-497E-B000-5B36743E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4F2A1-B6D4-46C9-87DD-D1849E92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84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851F4D-0808-40BD-9EA7-5CB00234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7243B6-20D0-473E-AB99-B0EA4D671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72AF18-71A9-42D8-B006-5DFD86230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5A91-A4CF-4CDF-B117-8CC07EA8341B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144B8-E404-46D1-8ABB-0FF5A9C3C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99AC0-2BE8-460C-9BC4-599334470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1049-5F40-4162-AD18-A54D7DB62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73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AEF80-6617-46F9-916A-27E95A348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058" y="1469603"/>
            <a:ext cx="9144000" cy="1253324"/>
          </a:xfrm>
        </p:spPr>
        <p:txBody>
          <a:bodyPr/>
          <a:lstStyle/>
          <a:p>
            <a:r>
              <a:rPr lang="es-MX" dirty="0">
                <a:latin typeface="Aharoni" panose="02010803020104030203" pitchFamily="2" charset="-79"/>
                <a:cs typeface="Aharoni" panose="02010803020104030203" pitchFamily="2" charset="-79"/>
              </a:rPr>
              <a:t>Introducción a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7FB23F-871E-46AC-B28A-2B3388081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1030" name="Picture 6" descr="How to Clone Github Repo By Using Terminal | Universal Articles">
            <a:extLst>
              <a:ext uri="{FF2B5EF4-FFF2-40B4-BE49-F238E27FC236}">
                <a16:creationId xmlns:a16="http://schemas.microsoft.com/office/drawing/2014/main" id="{6A308582-7BED-48DD-823B-AC2847C5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099" y="2733413"/>
            <a:ext cx="5027802" cy="25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9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7AD99-8AC5-41E4-8C8D-145BC1FB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2.1 Abrir un repositorio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93C356A-0A18-46FB-9A79-244C130A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6D5C91B-F57B-4596-BC4B-569C074E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31" y="247650"/>
            <a:ext cx="9629775" cy="66103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AA2B5AD5-9C42-487F-8C54-52298D5C3406}"/>
              </a:ext>
            </a:extLst>
          </p:cNvPr>
          <p:cNvSpPr/>
          <p:nvPr/>
        </p:nvSpPr>
        <p:spPr>
          <a:xfrm>
            <a:off x="6414235" y="1492266"/>
            <a:ext cx="520118" cy="4233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91DE7B2-8A90-49E0-ACC9-C99A06343ABD}"/>
              </a:ext>
            </a:extLst>
          </p:cNvPr>
          <p:cNvSpPr/>
          <p:nvPr/>
        </p:nvSpPr>
        <p:spPr>
          <a:xfrm>
            <a:off x="2036580" y="2903015"/>
            <a:ext cx="520118" cy="4233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C5CBEB2-2ADA-45DD-9823-F44C2E27AA80}"/>
              </a:ext>
            </a:extLst>
          </p:cNvPr>
          <p:cNvSpPr/>
          <p:nvPr/>
        </p:nvSpPr>
        <p:spPr>
          <a:xfrm>
            <a:off x="2033238" y="3789625"/>
            <a:ext cx="520118" cy="4233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82350FF-3434-47AE-8898-1C9BECD2F9FC}"/>
              </a:ext>
            </a:extLst>
          </p:cNvPr>
          <p:cNvSpPr/>
          <p:nvPr/>
        </p:nvSpPr>
        <p:spPr>
          <a:xfrm>
            <a:off x="2033238" y="5078684"/>
            <a:ext cx="520118" cy="4233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655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3A02F-790B-406F-B55A-606D4AF7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BBD3D-B859-455D-B44E-EE9CFE9D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B5DDB0-F3C6-43E1-A817-67007128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19062"/>
            <a:ext cx="7591425" cy="66198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AEB0D86-9D77-4FB1-ABDC-AD27626999DB}"/>
              </a:ext>
            </a:extLst>
          </p:cNvPr>
          <p:cNvSpPr/>
          <p:nvPr/>
        </p:nvSpPr>
        <p:spPr>
          <a:xfrm>
            <a:off x="6414235" y="1492266"/>
            <a:ext cx="520118" cy="4233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65B319-288B-4AD7-A150-0B7CC34593A1}"/>
              </a:ext>
            </a:extLst>
          </p:cNvPr>
          <p:cNvSpPr/>
          <p:nvPr/>
        </p:nvSpPr>
        <p:spPr>
          <a:xfrm>
            <a:off x="2036580" y="2903015"/>
            <a:ext cx="520118" cy="4233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404066-270E-4319-AC54-8ABEAD1646AF}"/>
              </a:ext>
            </a:extLst>
          </p:cNvPr>
          <p:cNvSpPr/>
          <p:nvPr/>
        </p:nvSpPr>
        <p:spPr>
          <a:xfrm>
            <a:off x="2033238" y="3789625"/>
            <a:ext cx="520118" cy="4233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D27993-EEF8-41BE-9263-8C6B2DFAA50F}"/>
              </a:ext>
            </a:extLst>
          </p:cNvPr>
          <p:cNvSpPr/>
          <p:nvPr/>
        </p:nvSpPr>
        <p:spPr>
          <a:xfrm>
            <a:off x="2033238" y="5078684"/>
            <a:ext cx="520118" cy="4233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30D93F0-4BAF-499D-91B2-79D9BC690BCD}"/>
              </a:ext>
            </a:extLst>
          </p:cNvPr>
          <p:cNvSpPr/>
          <p:nvPr/>
        </p:nvSpPr>
        <p:spPr>
          <a:xfrm>
            <a:off x="1434517" y="5905850"/>
            <a:ext cx="1031846" cy="4618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5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C0C28-05EF-452E-90BA-6EA3EE67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5E0FE-B5F4-4849-91F2-15C163B3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3E200F-518B-4036-995A-F06931585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8507"/>
            <a:ext cx="10258425" cy="481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913C130-CCA4-45AA-9E3C-93F1D328DD75}"/>
              </a:ext>
            </a:extLst>
          </p:cNvPr>
          <p:cNvSpPr/>
          <p:nvPr/>
        </p:nvSpPr>
        <p:spPr>
          <a:xfrm>
            <a:off x="1090569" y="998290"/>
            <a:ext cx="4068660" cy="595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0935C6F-FB2E-4B70-95B0-E9458C04C164}"/>
              </a:ext>
            </a:extLst>
          </p:cNvPr>
          <p:cNvSpPr/>
          <p:nvPr/>
        </p:nvSpPr>
        <p:spPr>
          <a:xfrm>
            <a:off x="1090569" y="1673691"/>
            <a:ext cx="9706062" cy="473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6623C40-1E8C-4C17-B503-D8A0F87FD08A}"/>
              </a:ext>
            </a:extLst>
          </p:cNvPr>
          <p:cNvSpPr/>
          <p:nvPr/>
        </p:nvSpPr>
        <p:spPr>
          <a:xfrm>
            <a:off x="1090568" y="2242322"/>
            <a:ext cx="9706061" cy="370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420AE2B-6C68-4070-8E2C-5EA1BEC02CC9}"/>
              </a:ext>
            </a:extLst>
          </p:cNvPr>
          <p:cNvSpPr/>
          <p:nvPr/>
        </p:nvSpPr>
        <p:spPr>
          <a:xfrm>
            <a:off x="1090568" y="2570818"/>
            <a:ext cx="9706060" cy="820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0D52F2-76A5-4DAB-A183-3665D3FEE9FE}"/>
              </a:ext>
            </a:extLst>
          </p:cNvPr>
          <p:cNvSpPr/>
          <p:nvPr/>
        </p:nvSpPr>
        <p:spPr>
          <a:xfrm>
            <a:off x="1091966" y="3428999"/>
            <a:ext cx="9780165" cy="1989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7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D23F2-A1CC-4136-81D1-BAABBCAA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1DD98-643F-4D7F-8DA7-76CE789D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FCFC1C-D766-42A1-9DDB-6849D011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785937"/>
            <a:ext cx="9705975" cy="328612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B97A6A72-9870-4417-81AB-DBDD2592864B}"/>
              </a:ext>
            </a:extLst>
          </p:cNvPr>
          <p:cNvSpPr/>
          <p:nvPr/>
        </p:nvSpPr>
        <p:spPr>
          <a:xfrm>
            <a:off x="2416029" y="1785937"/>
            <a:ext cx="2063692" cy="5294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53E81C4-EF5F-4E72-B2C9-43C465937833}"/>
              </a:ext>
            </a:extLst>
          </p:cNvPr>
          <p:cNvSpPr/>
          <p:nvPr/>
        </p:nvSpPr>
        <p:spPr>
          <a:xfrm>
            <a:off x="7684316" y="3070851"/>
            <a:ext cx="3264671" cy="5294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99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F4691-E212-454D-ABED-EFE52A96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B33E8-0849-481F-9445-B548B5FF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08DB18C-E382-4CB8-88B1-D0073E24EA81}"/>
              </a:ext>
            </a:extLst>
          </p:cNvPr>
          <p:cNvSpPr/>
          <p:nvPr/>
        </p:nvSpPr>
        <p:spPr>
          <a:xfrm>
            <a:off x="0" y="2130804"/>
            <a:ext cx="12192000" cy="2474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800" dirty="0"/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254057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67C9C-156B-4EE9-9742-F86B6425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Perfil de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4BAFB-F6F5-480C-85A0-287863E4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116" y="2865860"/>
            <a:ext cx="2214695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Esquina superior derecha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DBB832-13B8-4CDB-A605-17D7EECD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84" y="2063750"/>
            <a:ext cx="23431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3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2617D-B34F-4243-B0FE-9E83BA80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A685E-E04B-463C-B4DC-48119377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8B0790-3EA0-4112-94E4-306226A7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6" y="0"/>
            <a:ext cx="11073848" cy="68580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F81661-4918-4DFC-9D66-61817D5E590D}"/>
              </a:ext>
            </a:extLst>
          </p:cNvPr>
          <p:cNvSpPr/>
          <p:nvPr/>
        </p:nvSpPr>
        <p:spPr>
          <a:xfrm>
            <a:off x="461394" y="-1"/>
            <a:ext cx="2625755" cy="48488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9D7AD8-EBF4-41A3-BB88-46ECA63473FF}"/>
              </a:ext>
            </a:extLst>
          </p:cNvPr>
          <p:cNvSpPr/>
          <p:nvPr/>
        </p:nvSpPr>
        <p:spPr>
          <a:xfrm>
            <a:off x="3181874" y="0"/>
            <a:ext cx="8269608" cy="570451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640CCBF-358B-41D2-9E2C-15196246902C}"/>
              </a:ext>
            </a:extLst>
          </p:cNvPr>
          <p:cNvSpPr/>
          <p:nvPr/>
        </p:nvSpPr>
        <p:spPr>
          <a:xfrm>
            <a:off x="3181874" y="570451"/>
            <a:ext cx="8266651" cy="30452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75ADB4-C10F-436E-AD6B-516A6187D37A}"/>
              </a:ext>
            </a:extLst>
          </p:cNvPr>
          <p:cNvSpPr/>
          <p:nvPr/>
        </p:nvSpPr>
        <p:spPr>
          <a:xfrm>
            <a:off x="3087149" y="3506598"/>
            <a:ext cx="8741328" cy="348633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F52DC0A-A48C-434A-8DF5-9BB93028E07F}"/>
              </a:ext>
            </a:extLst>
          </p:cNvPr>
          <p:cNvSpPr/>
          <p:nvPr/>
        </p:nvSpPr>
        <p:spPr>
          <a:xfrm>
            <a:off x="475202" y="5011249"/>
            <a:ext cx="1224792" cy="8221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52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34708-F114-4558-BF24-F6FB232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Estructura básica de un Repositorio en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82E42-9745-4B24-93EF-9A7E7DC2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87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B58EB-4DB7-4B4F-9A53-C1CF14C1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8A252-EDE9-4C7A-90B5-FB787EEB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FF0A21-DCAA-4D2F-B3CB-00EE7DC1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25" y="-41943"/>
            <a:ext cx="9831749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1A8CE60-D9E6-4646-B570-E055021D3E28}"/>
              </a:ext>
            </a:extLst>
          </p:cNvPr>
          <p:cNvSpPr/>
          <p:nvPr/>
        </p:nvSpPr>
        <p:spPr>
          <a:xfrm>
            <a:off x="1719743" y="528506"/>
            <a:ext cx="3171039" cy="369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6CF7862-C6C2-4EE5-B266-720B96DCE732}"/>
              </a:ext>
            </a:extLst>
          </p:cNvPr>
          <p:cNvSpPr/>
          <p:nvPr/>
        </p:nvSpPr>
        <p:spPr>
          <a:xfrm>
            <a:off x="1803633" y="981513"/>
            <a:ext cx="8640661" cy="1107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1E4372C-91EF-4F54-8CE5-3099475AAE13}"/>
              </a:ext>
            </a:extLst>
          </p:cNvPr>
          <p:cNvSpPr/>
          <p:nvPr/>
        </p:nvSpPr>
        <p:spPr>
          <a:xfrm>
            <a:off x="1803633" y="2131314"/>
            <a:ext cx="8640661" cy="452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96AC136-94C5-4093-A5E2-1DAD0F634B9A}"/>
              </a:ext>
            </a:extLst>
          </p:cNvPr>
          <p:cNvSpPr/>
          <p:nvPr/>
        </p:nvSpPr>
        <p:spPr>
          <a:xfrm>
            <a:off x="8456103" y="1023457"/>
            <a:ext cx="847288" cy="37750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04D90ED-DC1D-4144-BDA5-850842ECBFED}"/>
              </a:ext>
            </a:extLst>
          </p:cNvPr>
          <p:cNvSpPr/>
          <p:nvPr/>
        </p:nvSpPr>
        <p:spPr>
          <a:xfrm rot="10800000">
            <a:off x="9135611" y="1476463"/>
            <a:ext cx="453005" cy="3942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3974F44-A9E1-47EC-A80C-7DB524C9D0BF}"/>
              </a:ext>
            </a:extLst>
          </p:cNvPr>
          <p:cNvSpPr/>
          <p:nvPr/>
        </p:nvSpPr>
        <p:spPr>
          <a:xfrm>
            <a:off x="2223083" y="2131314"/>
            <a:ext cx="1266737" cy="452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B14B4E9-3969-40FD-96CA-F0A3D7A14543}"/>
              </a:ext>
            </a:extLst>
          </p:cNvPr>
          <p:cNvSpPr/>
          <p:nvPr/>
        </p:nvSpPr>
        <p:spPr>
          <a:xfrm>
            <a:off x="3831745" y="2131314"/>
            <a:ext cx="1266737" cy="452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B6C3131-CF67-407F-8BDC-4F535BCA2C28}"/>
              </a:ext>
            </a:extLst>
          </p:cNvPr>
          <p:cNvSpPr/>
          <p:nvPr/>
        </p:nvSpPr>
        <p:spPr>
          <a:xfrm>
            <a:off x="5490594" y="2131314"/>
            <a:ext cx="2874389" cy="452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B1ED2F-21FD-4451-BB7C-015B30F4B185}"/>
              </a:ext>
            </a:extLst>
          </p:cNvPr>
          <p:cNvSpPr/>
          <p:nvPr/>
        </p:nvSpPr>
        <p:spPr>
          <a:xfrm>
            <a:off x="8706909" y="2132028"/>
            <a:ext cx="1266737" cy="452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3107077-8F2A-4329-B182-617FD4B44AFE}"/>
              </a:ext>
            </a:extLst>
          </p:cNvPr>
          <p:cNvSpPr/>
          <p:nvPr/>
        </p:nvSpPr>
        <p:spPr>
          <a:xfrm>
            <a:off x="1929468" y="3313651"/>
            <a:ext cx="8372213" cy="165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EEB369F-792F-4991-87F7-F0A658064BE6}"/>
              </a:ext>
            </a:extLst>
          </p:cNvPr>
          <p:cNvSpPr/>
          <p:nvPr/>
        </p:nvSpPr>
        <p:spPr>
          <a:xfrm>
            <a:off x="2038525" y="3429000"/>
            <a:ext cx="327170" cy="832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73F46C3-7077-480D-8704-5C4723AF9CB7}"/>
              </a:ext>
            </a:extLst>
          </p:cNvPr>
          <p:cNvSpPr/>
          <p:nvPr/>
        </p:nvSpPr>
        <p:spPr>
          <a:xfrm>
            <a:off x="2038525" y="4320330"/>
            <a:ext cx="268447" cy="587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06A8098-711D-4BDE-8357-6EEBA27BB4EB}"/>
              </a:ext>
            </a:extLst>
          </p:cNvPr>
          <p:cNvSpPr/>
          <p:nvPr/>
        </p:nvSpPr>
        <p:spPr>
          <a:xfrm>
            <a:off x="6543413" y="3429000"/>
            <a:ext cx="1174459" cy="1478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curvada hacia la derecha 19">
            <a:extLst>
              <a:ext uri="{FF2B5EF4-FFF2-40B4-BE49-F238E27FC236}">
                <a16:creationId xmlns:a16="http://schemas.microsoft.com/office/drawing/2014/main" id="{23A3F0CC-CCD6-4842-A942-DC127D2D7B67}"/>
              </a:ext>
            </a:extLst>
          </p:cNvPr>
          <p:cNvSpPr/>
          <p:nvPr/>
        </p:nvSpPr>
        <p:spPr>
          <a:xfrm>
            <a:off x="1686188" y="4727197"/>
            <a:ext cx="327170" cy="1266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2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15468-3580-4805-B6AF-46EB2CD9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Usar mi repositorio desde el portal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F4DFA-496C-49B9-9F68-4A055F4C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6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F4691-E212-454D-ABED-EFE52A96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B33E8-0849-481F-9445-B548B5FF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08DB18C-E382-4CB8-88B1-D0073E24EA81}"/>
              </a:ext>
            </a:extLst>
          </p:cNvPr>
          <p:cNvSpPr/>
          <p:nvPr/>
        </p:nvSpPr>
        <p:spPr>
          <a:xfrm>
            <a:off x="0" y="2130804"/>
            <a:ext cx="12192000" cy="2474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800" dirty="0"/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354187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5126-2B6A-4D54-BA6E-5C1C53CF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490"/>
            <a:ext cx="10515600" cy="1325563"/>
          </a:xfrm>
        </p:spPr>
        <p:txBody>
          <a:bodyPr/>
          <a:lstStyle/>
          <a:p>
            <a:r>
              <a:rPr lang="es-MX" dirty="0"/>
              <a:t>3.1 Añadir nuevos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02BA1-D371-47D8-BD05-7BF56ED8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8908" cy="1102133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2489158-C69B-499D-AE25-E04DCA9D6082}"/>
              </a:ext>
            </a:extLst>
          </p:cNvPr>
          <p:cNvSpPr/>
          <p:nvPr/>
        </p:nvSpPr>
        <p:spPr>
          <a:xfrm>
            <a:off x="2290194" y="2122415"/>
            <a:ext cx="2793534" cy="19881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Añadir el nuevo archivo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0DD3B32-98C4-4384-BE8E-8F3978BAAD89}"/>
              </a:ext>
            </a:extLst>
          </p:cNvPr>
          <p:cNvSpPr/>
          <p:nvPr/>
        </p:nvSpPr>
        <p:spPr>
          <a:xfrm>
            <a:off x="6704202" y="2122414"/>
            <a:ext cx="2793534" cy="19881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Hacer un </a:t>
            </a:r>
            <a:r>
              <a:rPr lang="es-MX" b="1" dirty="0" err="1"/>
              <a:t>commit</a:t>
            </a:r>
            <a:endParaRPr lang="es-MX" b="1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EC3E590-CC1A-4337-8F03-F80EBA08A3D6}"/>
              </a:ext>
            </a:extLst>
          </p:cNvPr>
          <p:cNvSpPr/>
          <p:nvPr/>
        </p:nvSpPr>
        <p:spPr>
          <a:xfrm>
            <a:off x="5421386" y="2667698"/>
            <a:ext cx="914400" cy="89762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2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5126-2B6A-4D54-BA6E-5C1C53CF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490"/>
            <a:ext cx="10515600" cy="1325563"/>
          </a:xfrm>
        </p:spPr>
        <p:txBody>
          <a:bodyPr/>
          <a:lstStyle/>
          <a:p>
            <a:r>
              <a:rPr lang="es-MX" dirty="0"/>
              <a:t>3.1 Añadir nuevos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02BA1-D371-47D8-BD05-7BF56ED8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8908" cy="1102133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7C29E7-C950-4E0E-8C43-B47DD207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" y="1504864"/>
            <a:ext cx="6269372" cy="2527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62A34E-528B-47C2-8053-827717AD1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59" y="4277566"/>
            <a:ext cx="5715706" cy="2324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539B348-E483-47FB-98D6-034052D67D38}"/>
              </a:ext>
            </a:extLst>
          </p:cNvPr>
          <p:cNvSpPr/>
          <p:nvPr/>
        </p:nvSpPr>
        <p:spPr>
          <a:xfrm>
            <a:off x="7373923" y="2256639"/>
            <a:ext cx="3141677" cy="223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/>
              <a:t>Opción A. </a:t>
            </a:r>
          </a:p>
          <a:p>
            <a:pPr algn="ctr"/>
            <a:r>
              <a:rPr lang="es-MX" dirty="0"/>
              <a:t>Arrastrar un archivo desde Carpeta origen hasta la </a:t>
            </a:r>
            <a:r>
              <a:rPr lang="es-MX" b="1" dirty="0"/>
              <a:t>carpeta del repositorio</a:t>
            </a:r>
            <a:r>
              <a:rPr lang="es-MX" dirty="0"/>
              <a:t> donde me interesa almacenarlo</a:t>
            </a:r>
          </a:p>
        </p:txBody>
      </p:sp>
    </p:spTree>
    <p:extLst>
      <p:ext uri="{BB962C8B-B14F-4D97-AF65-F5344CB8AC3E}">
        <p14:creationId xmlns:p14="http://schemas.microsoft.com/office/powerpoint/2010/main" val="244769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5126-2B6A-4D54-BA6E-5C1C53CF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490"/>
            <a:ext cx="10515600" cy="1325563"/>
          </a:xfrm>
        </p:spPr>
        <p:txBody>
          <a:bodyPr/>
          <a:lstStyle/>
          <a:p>
            <a:r>
              <a:rPr lang="es-MX" dirty="0"/>
              <a:t>3.1 Añadir nuevos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02BA1-D371-47D8-BD05-7BF56ED8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8908" cy="110213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539B348-E483-47FB-98D6-034052D67D38}"/>
              </a:ext>
            </a:extLst>
          </p:cNvPr>
          <p:cNvSpPr/>
          <p:nvPr/>
        </p:nvSpPr>
        <p:spPr>
          <a:xfrm>
            <a:off x="7373923" y="2256639"/>
            <a:ext cx="3141677" cy="223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/>
              <a:t>Opción B. </a:t>
            </a:r>
          </a:p>
          <a:p>
            <a:pPr algn="ctr"/>
            <a:r>
              <a:rPr lang="es-MX" dirty="0"/>
              <a:t>Seleccionar el botón “</a:t>
            </a:r>
            <a:r>
              <a:rPr lang="es-MX" dirty="0" err="1"/>
              <a:t>Upload</a:t>
            </a:r>
            <a:r>
              <a:rPr lang="es-MX" dirty="0"/>
              <a:t> files”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0685F4-F4FD-4A4B-99B1-B14A66A7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1" y="1304685"/>
            <a:ext cx="6847383" cy="1903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AB3475FF-0201-4F92-A965-CAA11B5D4CBD}"/>
              </a:ext>
            </a:extLst>
          </p:cNvPr>
          <p:cNvSpPr/>
          <p:nvPr/>
        </p:nvSpPr>
        <p:spPr>
          <a:xfrm>
            <a:off x="4890782" y="1660866"/>
            <a:ext cx="466984" cy="59577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7C769E-7C99-4FE0-9101-972323E06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02" y="3314474"/>
            <a:ext cx="4644096" cy="3409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726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5126-2B6A-4D54-BA6E-5C1C53CF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490"/>
            <a:ext cx="10515600" cy="1325563"/>
          </a:xfrm>
        </p:spPr>
        <p:txBody>
          <a:bodyPr/>
          <a:lstStyle/>
          <a:p>
            <a:r>
              <a:rPr lang="es-MX" dirty="0"/>
              <a:t>3.1 Añadir nuevos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02BA1-D371-47D8-BD05-7BF56ED8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8908" cy="110213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539B348-E483-47FB-98D6-034052D67D38}"/>
              </a:ext>
            </a:extLst>
          </p:cNvPr>
          <p:cNvSpPr/>
          <p:nvPr/>
        </p:nvSpPr>
        <p:spPr>
          <a:xfrm>
            <a:off x="1486599" y="3429000"/>
            <a:ext cx="3141677" cy="223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/>
              <a:t>Opción C. </a:t>
            </a:r>
          </a:p>
          <a:p>
            <a:pPr algn="ctr"/>
            <a:r>
              <a:rPr lang="es-MX" dirty="0"/>
              <a:t>Crear un archivo nuevo desde 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0685F4-F4FD-4A4B-99B1-B14A66A7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0" y="791292"/>
            <a:ext cx="6050430" cy="1682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AB3475FF-0201-4F92-A965-CAA11B5D4CBD}"/>
              </a:ext>
            </a:extLst>
          </p:cNvPr>
          <p:cNvSpPr/>
          <p:nvPr/>
        </p:nvSpPr>
        <p:spPr>
          <a:xfrm>
            <a:off x="3870124" y="1036676"/>
            <a:ext cx="466984" cy="59577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8CC3EA-A687-4C85-A809-7CF4D50C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44" y="1062199"/>
            <a:ext cx="5660277" cy="5219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F70421-D431-473B-8092-2875CCB51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743" y="1062199"/>
            <a:ext cx="5660277" cy="5375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6F6DF84D-81A5-491B-A97E-D28DE9420107}"/>
              </a:ext>
            </a:extLst>
          </p:cNvPr>
          <p:cNvSpPr/>
          <p:nvPr/>
        </p:nvSpPr>
        <p:spPr>
          <a:xfrm>
            <a:off x="7357145" y="1062199"/>
            <a:ext cx="659107" cy="305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2DC9627-03C5-40EC-B662-0966528D2112}"/>
              </a:ext>
            </a:extLst>
          </p:cNvPr>
          <p:cNvSpPr/>
          <p:nvPr/>
        </p:nvSpPr>
        <p:spPr>
          <a:xfrm>
            <a:off x="6534453" y="1558236"/>
            <a:ext cx="923360" cy="681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54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5126-2B6A-4D54-BA6E-5C1C53CF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490"/>
            <a:ext cx="10515600" cy="1325563"/>
          </a:xfrm>
        </p:spPr>
        <p:txBody>
          <a:bodyPr/>
          <a:lstStyle/>
          <a:p>
            <a:r>
              <a:rPr lang="es-MX" dirty="0"/>
              <a:t>3.1 Añadir nuevos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02BA1-D371-47D8-BD05-7BF56ED8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8908" cy="1102133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2489158-C69B-499D-AE25-E04DCA9D6082}"/>
              </a:ext>
            </a:extLst>
          </p:cNvPr>
          <p:cNvSpPr/>
          <p:nvPr/>
        </p:nvSpPr>
        <p:spPr>
          <a:xfrm>
            <a:off x="2290194" y="2122415"/>
            <a:ext cx="2793534" cy="19881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Añadir el nuevo archivo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0DD3B32-98C4-4384-BE8E-8F3978BAAD89}"/>
              </a:ext>
            </a:extLst>
          </p:cNvPr>
          <p:cNvSpPr/>
          <p:nvPr/>
        </p:nvSpPr>
        <p:spPr>
          <a:xfrm>
            <a:off x="6704202" y="2122414"/>
            <a:ext cx="2793534" cy="19881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Hacer un </a:t>
            </a:r>
            <a:r>
              <a:rPr lang="es-MX" b="1" dirty="0" err="1"/>
              <a:t>commit</a:t>
            </a:r>
            <a:endParaRPr lang="es-MX" b="1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EC3E590-CC1A-4337-8F03-F80EBA08A3D6}"/>
              </a:ext>
            </a:extLst>
          </p:cNvPr>
          <p:cNvSpPr/>
          <p:nvPr/>
        </p:nvSpPr>
        <p:spPr>
          <a:xfrm>
            <a:off x="5421386" y="2667698"/>
            <a:ext cx="914400" cy="89762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58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5126-2B6A-4D54-BA6E-5C1C53CF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490"/>
            <a:ext cx="10515600" cy="1325563"/>
          </a:xfrm>
        </p:spPr>
        <p:txBody>
          <a:bodyPr/>
          <a:lstStyle/>
          <a:p>
            <a:r>
              <a:rPr lang="es-MX" dirty="0"/>
              <a:t>3.1 Añadir nuevos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02BA1-D371-47D8-BD05-7BF56ED8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8908" cy="1102133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18A514-5054-4920-9E68-CFDC328C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743" y="1062199"/>
            <a:ext cx="5660277" cy="5375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B801282-2B87-460D-A5A4-42A485DDFE88}"/>
              </a:ext>
            </a:extLst>
          </p:cNvPr>
          <p:cNvSpPr/>
          <p:nvPr/>
        </p:nvSpPr>
        <p:spPr>
          <a:xfrm>
            <a:off x="6191075" y="4278385"/>
            <a:ext cx="5922628" cy="2348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E49FBA9-0284-4985-B58F-A2FC45611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3512"/>
            <a:ext cx="4644096" cy="34093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4336B51-4043-4F91-81D2-374B9C97802E}"/>
              </a:ext>
            </a:extLst>
          </p:cNvPr>
          <p:cNvSpPr/>
          <p:nvPr/>
        </p:nvSpPr>
        <p:spPr>
          <a:xfrm>
            <a:off x="343281" y="3582098"/>
            <a:ext cx="5507977" cy="1921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FBE337E-32FF-42B8-A33A-D5ED2A93D40B}"/>
              </a:ext>
            </a:extLst>
          </p:cNvPr>
          <p:cNvSpPr/>
          <p:nvPr/>
        </p:nvSpPr>
        <p:spPr>
          <a:xfrm>
            <a:off x="1589409" y="1099427"/>
            <a:ext cx="3141677" cy="662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/>
              <a:t>Opción A, B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ED2CA94-67C4-4D3A-BDEF-42258CAF64FE}"/>
              </a:ext>
            </a:extLst>
          </p:cNvPr>
          <p:cNvSpPr/>
          <p:nvPr/>
        </p:nvSpPr>
        <p:spPr>
          <a:xfrm>
            <a:off x="7581550" y="285343"/>
            <a:ext cx="3141677" cy="662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/>
              <a:t>Opción C</a:t>
            </a:r>
            <a:endParaRPr lang="es-MX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D46BA98-0F62-47CC-9DFB-84D0E2836078}"/>
              </a:ext>
            </a:extLst>
          </p:cNvPr>
          <p:cNvSpPr/>
          <p:nvPr/>
        </p:nvSpPr>
        <p:spPr>
          <a:xfrm>
            <a:off x="687897" y="3875714"/>
            <a:ext cx="503340" cy="2097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BAC9C124-DC04-4B24-8B21-E3653441EB50}"/>
              </a:ext>
            </a:extLst>
          </p:cNvPr>
          <p:cNvSpPr/>
          <p:nvPr/>
        </p:nvSpPr>
        <p:spPr>
          <a:xfrm>
            <a:off x="6340743" y="4816680"/>
            <a:ext cx="503340" cy="2097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B3C65CC-DFC1-4985-8AED-2EDC67FFA4AE}"/>
              </a:ext>
            </a:extLst>
          </p:cNvPr>
          <p:cNvSpPr/>
          <p:nvPr/>
        </p:nvSpPr>
        <p:spPr>
          <a:xfrm>
            <a:off x="586530" y="5035668"/>
            <a:ext cx="503340" cy="2097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AA9C763-DD78-455E-9EAF-A455281CC4DB}"/>
              </a:ext>
            </a:extLst>
          </p:cNvPr>
          <p:cNvSpPr/>
          <p:nvPr/>
        </p:nvSpPr>
        <p:spPr>
          <a:xfrm>
            <a:off x="6239376" y="5976634"/>
            <a:ext cx="503340" cy="2097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7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C047-376F-439C-907A-F1F93A20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76224-3BD3-4474-B0B4-C0BF5BA1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9561E9-C198-4E42-BB66-1F83D421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25" y="-41943"/>
            <a:ext cx="9831749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934566F-6BAB-4289-A471-B7A50DDEA224}"/>
              </a:ext>
            </a:extLst>
          </p:cNvPr>
          <p:cNvSpPr/>
          <p:nvPr/>
        </p:nvSpPr>
        <p:spPr>
          <a:xfrm>
            <a:off x="6543413" y="3429000"/>
            <a:ext cx="1174459" cy="1478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A4CF2484-8F30-47E6-84F6-94393D34B37D}"/>
              </a:ext>
            </a:extLst>
          </p:cNvPr>
          <p:cNvSpPr/>
          <p:nvPr/>
        </p:nvSpPr>
        <p:spPr>
          <a:xfrm>
            <a:off x="2575420" y="1753299"/>
            <a:ext cx="528507" cy="520118"/>
          </a:xfrm>
          <a:prstGeom prst="down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41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46376-09C5-4875-B61F-0BEBFF49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F9BDA-8F67-4B29-BB08-D0EEEDC6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6C3B36-6917-4020-AFC8-061E2BC4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17" y="0"/>
            <a:ext cx="9463832" cy="66105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9FE174-026B-434C-A725-7B1E72D6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96" y="1408213"/>
            <a:ext cx="2847319" cy="10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0D239-EB52-4AAC-94A8-7EF55234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3.2. Explorar el contenido de la carpeta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97C3F-391A-4537-9E85-9CC054EE8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5E7420-C8CD-4AC4-95CE-4791697B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63" y="1604139"/>
            <a:ext cx="6873207" cy="4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66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0D239-EB52-4AAC-94A8-7EF55234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3.2. Explorar el contenido de la carpeta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97C3F-391A-4537-9E85-9CC054EE8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CAA76A-3EFC-4EFC-8864-FA845A4F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6" y="1452562"/>
            <a:ext cx="11172825" cy="395287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8452FBB-CB7B-48AC-86F5-B70824329DDB}"/>
              </a:ext>
            </a:extLst>
          </p:cNvPr>
          <p:cNvSpPr/>
          <p:nvPr/>
        </p:nvSpPr>
        <p:spPr>
          <a:xfrm>
            <a:off x="587229" y="3429000"/>
            <a:ext cx="1493241" cy="5725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116206-EA93-4679-9039-DEE15F31991D}"/>
              </a:ext>
            </a:extLst>
          </p:cNvPr>
          <p:cNvSpPr/>
          <p:nvPr/>
        </p:nvSpPr>
        <p:spPr>
          <a:xfrm>
            <a:off x="8524613" y="4001294"/>
            <a:ext cx="1114338" cy="5725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B213B53-38CC-4F55-8CA6-4116A018C455}"/>
              </a:ext>
            </a:extLst>
          </p:cNvPr>
          <p:cNvSpPr/>
          <p:nvPr/>
        </p:nvSpPr>
        <p:spPr>
          <a:xfrm>
            <a:off x="9209714" y="4001294"/>
            <a:ext cx="1008077" cy="5725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033D42-DCF0-4017-AD4D-62C20E77DDA9}"/>
              </a:ext>
            </a:extLst>
          </p:cNvPr>
          <p:cNvSpPr/>
          <p:nvPr/>
        </p:nvSpPr>
        <p:spPr>
          <a:xfrm>
            <a:off x="10033233" y="4029702"/>
            <a:ext cx="581637" cy="5725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7F92264-CBAD-4543-99E0-E699914D4D47}"/>
              </a:ext>
            </a:extLst>
          </p:cNvPr>
          <p:cNvSpPr/>
          <p:nvPr/>
        </p:nvSpPr>
        <p:spPr>
          <a:xfrm>
            <a:off x="10333226" y="4001943"/>
            <a:ext cx="581637" cy="5725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18A2E48-872A-4FDD-B2C2-2B17FF76903C}"/>
              </a:ext>
            </a:extLst>
          </p:cNvPr>
          <p:cNvSpPr/>
          <p:nvPr/>
        </p:nvSpPr>
        <p:spPr>
          <a:xfrm>
            <a:off x="1974209" y="2641389"/>
            <a:ext cx="6163112" cy="403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0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6DD635ED-0C4F-4FB9-B8E9-E962F45C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1" y="2693827"/>
            <a:ext cx="5695950" cy="933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7B5493-A246-451F-964F-406D7CAE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3499"/>
          </a:xfrm>
        </p:spPr>
        <p:txBody>
          <a:bodyPr>
            <a:normAutofit fontScale="90000"/>
          </a:bodyPr>
          <a:lstStyle/>
          <a:p>
            <a:r>
              <a:rPr lang="es-MX" dirty="0"/>
              <a:t>Es importante distinguir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EFD749-C6EF-4F76-9AEA-D7080532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60633"/>
            <a:ext cx="5157787" cy="416216"/>
          </a:xfrm>
        </p:spPr>
        <p:txBody>
          <a:bodyPr>
            <a:normAutofit lnSpcReduction="10000"/>
          </a:bodyPr>
          <a:lstStyle/>
          <a:p>
            <a:r>
              <a:rPr lang="es-MX" dirty="0"/>
              <a:t>Git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C60D97-2529-46A4-A6DD-5C91EA830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7523"/>
            <a:ext cx="5157787" cy="4302140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1CB57A-43E6-4D9A-A0C7-8B035BA99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216403"/>
            <a:ext cx="5183188" cy="49171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GitHub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9E0184-3BEF-4180-A8E3-9A797A197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7523"/>
            <a:ext cx="5183188" cy="4302140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0D18C7-CC48-4086-A02B-BE35285BFDD8}"/>
              </a:ext>
            </a:extLst>
          </p:cNvPr>
          <p:cNvCxnSpPr/>
          <p:nvPr/>
        </p:nvCxnSpPr>
        <p:spPr>
          <a:xfrm>
            <a:off x="4219662" y="2936147"/>
            <a:ext cx="12667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1C9AE02A-4258-4367-883A-3A7FC272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93827"/>
            <a:ext cx="5724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15468-3580-4805-B6AF-46EB2CD9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Usar mi repositorio desde varios equipos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F4DFA-496C-49B9-9F68-4A055F4C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75DE3C-1DEC-43E1-91B3-A4ACF6DC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9358"/>
            <a:ext cx="5546907" cy="38691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FD7383-9A60-4F66-AF6A-A6E813A4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07" y="2536220"/>
            <a:ext cx="6044813" cy="2930147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BE15235-967B-4203-B469-9DDCA9F911AC}"/>
              </a:ext>
            </a:extLst>
          </p:cNvPr>
          <p:cNvSpPr/>
          <p:nvPr/>
        </p:nvSpPr>
        <p:spPr>
          <a:xfrm>
            <a:off x="5308987" y="3615655"/>
            <a:ext cx="563307" cy="8305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2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00091-A132-4475-B783-AFD02177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7F494-0EEB-4689-8158-8A47E005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2E0F7E-C5F4-4F41-9452-FA97C616B02A}"/>
              </a:ext>
            </a:extLst>
          </p:cNvPr>
          <p:cNvSpPr txBox="1">
            <a:spLocks/>
          </p:cNvSpPr>
          <p:nvPr/>
        </p:nvSpPr>
        <p:spPr>
          <a:xfrm>
            <a:off x="512428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4. Usar mi repositorio desde varios equipos</a:t>
            </a:r>
          </a:p>
        </p:txBody>
      </p:sp>
      <p:pic>
        <p:nvPicPr>
          <p:cNvPr id="6" name="Picture 6" descr="How to Clone Github Repo By Using Terminal | Universal Articles">
            <a:extLst>
              <a:ext uri="{FF2B5EF4-FFF2-40B4-BE49-F238E27FC236}">
                <a16:creationId xmlns:a16="http://schemas.microsoft.com/office/drawing/2014/main" id="{FA492BF5-4CF9-43B4-A9B7-63640119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8" y="2634143"/>
            <a:ext cx="4169328" cy="208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l mercado de los PC se estanca en el primer trimestre del año ...">
            <a:extLst>
              <a:ext uri="{FF2B5EF4-FFF2-40B4-BE49-F238E27FC236}">
                <a16:creationId xmlns:a16="http://schemas.microsoft.com/office/drawing/2014/main" id="{56768C8B-5E04-4F7E-A876-578C8FE6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04" y="2406679"/>
            <a:ext cx="4938996" cy="231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FA3E112-7FC0-4D8E-929A-2FF9B02198A1}"/>
              </a:ext>
            </a:extLst>
          </p:cNvPr>
          <p:cNvSpPr/>
          <p:nvPr/>
        </p:nvSpPr>
        <p:spPr>
          <a:xfrm>
            <a:off x="4362275" y="2751589"/>
            <a:ext cx="2986481" cy="67741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9F32157-37FC-4097-918A-B832D9685808}"/>
              </a:ext>
            </a:extLst>
          </p:cNvPr>
          <p:cNvSpPr/>
          <p:nvPr/>
        </p:nvSpPr>
        <p:spPr>
          <a:xfrm rot="10800000">
            <a:off x="4362275" y="3920016"/>
            <a:ext cx="2986481" cy="67741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15C74B-7EB1-4820-9C83-31060B75F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29150">
            <a:off x="4912810" y="3110132"/>
            <a:ext cx="2238633" cy="10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305A-038D-4DD2-A655-8B4488A8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4.1 Vincular un equipo con mi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AEA2C-2619-4707-A709-768C7A93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5DAD86-15FD-4429-8903-D82C0113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158198"/>
            <a:ext cx="10658475" cy="351472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67A37F7-D8C3-483A-A25E-16EAD12E286D}"/>
              </a:ext>
            </a:extLst>
          </p:cNvPr>
          <p:cNvSpPr/>
          <p:nvPr/>
        </p:nvSpPr>
        <p:spPr>
          <a:xfrm>
            <a:off x="9362114" y="2810312"/>
            <a:ext cx="1895912" cy="618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BEB035F-E133-47AA-AF06-69EE50FC4827}"/>
              </a:ext>
            </a:extLst>
          </p:cNvPr>
          <p:cNvSpPr/>
          <p:nvPr/>
        </p:nvSpPr>
        <p:spPr>
          <a:xfrm>
            <a:off x="6686026" y="3959604"/>
            <a:ext cx="830510" cy="41106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F9E48E1-2827-48C4-923D-4AAECE591B8F}"/>
              </a:ext>
            </a:extLst>
          </p:cNvPr>
          <p:cNvSpPr/>
          <p:nvPr/>
        </p:nvSpPr>
        <p:spPr>
          <a:xfrm>
            <a:off x="10276514" y="3892492"/>
            <a:ext cx="763398" cy="618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22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305A-038D-4DD2-A655-8B4488A8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4.1 Vincular un equipo con mi repositorio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7559A57-6E80-4F42-B122-4D63509E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31" y="1616075"/>
            <a:ext cx="9324975" cy="487680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E16E56B-3733-4DA9-9D04-E9E7540DEC2D}"/>
              </a:ext>
            </a:extLst>
          </p:cNvPr>
          <p:cNvSpPr/>
          <p:nvPr/>
        </p:nvSpPr>
        <p:spPr>
          <a:xfrm>
            <a:off x="729842" y="2256639"/>
            <a:ext cx="411061" cy="394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73198C6-0B4C-4FD0-B716-508DC90D1DAE}"/>
              </a:ext>
            </a:extLst>
          </p:cNvPr>
          <p:cNvCxnSpPr>
            <a:cxnSpLocks/>
          </p:cNvCxnSpPr>
          <p:nvPr/>
        </p:nvCxnSpPr>
        <p:spPr>
          <a:xfrm>
            <a:off x="2298583" y="2541864"/>
            <a:ext cx="2348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0EAE017-8D8B-496A-87B5-FF5528E27094}"/>
              </a:ext>
            </a:extLst>
          </p:cNvPr>
          <p:cNvCxnSpPr>
            <a:cxnSpLocks/>
          </p:cNvCxnSpPr>
          <p:nvPr/>
        </p:nvCxnSpPr>
        <p:spPr>
          <a:xfrm>
            <a:off x="2601985" y="2541864"/>
            <a:ext cx="527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: curvada hacia arriba 14">
            <a:extLst>
              <a:ext uri="{FF2B5EF4-FFF2-40B4-BE49-F238E27FC236}">
                <a16:creationId xmlns:a16="http://schemas.microsoft.com/office/drawing/2014/main" id="{C8C68E0E-0478-4135-83B2-F13861653CCA}"/>
              </a:ext>
            </a:extLst>
          </p:cNvPr>
          <p:cNvSpPr/>
          <p:nvPr/>
        </p:nvSpPr>
        <p:spPr>
          <a:xfrm rot="10800000">
            <a:off x="2193721" y="2212901"/>
            <a:ext cx="545284" cy="15729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A078FA4-DBFE-4AAC-9F95-D730794BEC8D}"/>
              </a:ext>
            </a:extLst>
          </p:cNvPr>
          <p:cNvSpPr/>
          <p:nvPr/>
        </p:nvSpPr>
        <p:spPr>
          <a:xfrm>
            <a:off x="729841" y="2650921"/>
            <a:ext cx="411061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1208B7C-28F7-40AD-B5A7-6D64D2D38E0D}"/>
              </a:ext>
            </a:extLst>
          </p:cNvPr>
          <p:cNvCxnSpPr/>
          <p:nvPr/>
        </p:nvCxnSpPr>
        <p:spPr>
          <a:xfrm>
            <a:off x="2936147" y="2877424"/>
            <a:ext cx="6627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6308A2B-A53F-44AD-9B02-1EB3F0F82D1B}"/>
              </a:ext>
            </a:extLst>
          </p:cNvPr>
          <p:cNvSpPr/>
          <p:nvPr/>
        </p:nvSpPr>
        <p:spPr>
          <a:xfrm>
            <a:off x="3665989" y="2541864"/>
            <a:ext cx="4630723" cy="399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E42E5C8-D677-4FBB-8264-859B3B0D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30" y="2839674"/>
            <a:ext cx="91249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F4DFA-496C-49B9-9F68-4A055F4C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75DE3C-1DEC-43E1-91B3-A4ACF6DC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9358"/>
            <a:ext cx="5546907" cy="38691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FD7383-9A60-4F66-AF6A-A6E813A4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07" y="2536220"/>
            <a:ext cx="6044813" cy="2930147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BE15235-967B-4203-B469-9DDCA9F911AC}"/>
              </a:ext>
            </a:extLst>
          </p:cNvPr>
          <p:cNvSpPr/>
          <p:nvPr/>
        </p:nvSpPr>
        <p:spPr>
          <a:xfrm>
            <a:off x="5308987" y="3615655"/>
            <a:ext cx="563307" cy="8305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806F346-82B1-40BE-9B71-FEE527E6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0BA25F9-97CA-4E32-8130-AD1EA396D077}"/>
              </a:ext>
            </a:extLst>
          </p:cNvPr>
          <p:cNvSpPr txBox="1">
            <a:spLocks/>
          </p:cNvSpPr>
          <p:nvPr/>
        </p:nvSpPr>
        <p:spPr>
          <a:xfrm>
            <a:off x="497507" y="3357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4.1 Vincular un equipo con mi repositorio</a:t>
            </a:r>
          </a:p>
        </p:txBody>
      </p:sp>
    </p:spTree>
    <p:extLst>
      <p:ext uri="{BB962C8B-B14F-4D97-AF65-F5344CB8AC3E}">
        <p14:creationId xmlns:p14="http://schemas.microsoft.com/office/powerpoint/2010/main" val="3956222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3EE47-7741-49FD-B999-412721CB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122B6-3DE9-44FE-B46A-259CA336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0.   </a:t>
            </a:r>
            <a:r>
              <a:rPr lang="es-MX" dirty="0" err="1"/>
              <a:t>git</a:t>
            </a:r>
            <a:r>
              <a:rPr lang="es-MX" dirty="0"/>
              <a:t> clone</a:t>
            </a:r>
          </a:p>
          <a:p>
            <a:pPr marL="514350" indent="-514350">
              <a:buAutoNum type="arabicPeriod"/>
            </a:pP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pull</a:t>
            </a:r>
            <a:endParaRPr lang="es-MX" b="1" dirty="0"/>
          </a:p>
          <a:p>
            <a:pPr marL="514350" indent="-514350">
              <a:buAutoNum type="arabicPeriod"/>
            </a:pPr>
            <a:r>
              <a:rPr lang="es-MX" b="1" dirty="0" err="1"/>
              <a:t>git</a:t>
            </a:r>
            <a:r>
              <a:rPr lang="es-MX" b="1" dirty="0"/>
              <a:t> status</a:t>
            </a:r>
          </a:p>
          <a:p>
            <a:pPr marL="514350" indent="-514350">
              <a:buAutoNum type="arabicPeriod"/>
            </a:pP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add</a:t>
            </a:r>
            <a:endParaRPr lang="es-MX" b="1" dirty="0"/>
          </a:p>
          <a:p>
            <a:pPr marL="514350" indent="-514350">
              <a:buAutoNum type="arabicPeriod"/>
            </a:pP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commit</a:t>
            </a:r>
            <a:r>
              <a:rPr lang="es-MX" b="1" dirty="0"/>
              <a:t> m- “comentario”</a:t>
            </a:r>
          </a:p>
          <a:p>
            <a:pPr marL="514350" indent="-514350">
              <a:buAutoNum type="arabicPeriod"/>
            </a:pP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push</a:t>
            </a:r>
            <a:endParaRPr lang="es-MX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7108C8-579B-4A64-8BA5-FD0117FDB44E}"/>
              </a:ext>
            </a:extLst>
          </p:cNvPr>
          <p:cNvSpPr txBox="1">
            <a:spLocks/>
          </p:cNvSpPr>
          <p:nvPr/>
        </p:nvSpPr>
        <p:spPr>
          <a:xfrm>
            <a:off x="512428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4.2 Usar mi repositorio desde varios equipos</a:t>
            </a:r>
          </a:p>
        </p:txBody>
      </p:sp>
      <p:pic>
        <p:nvPicPr>
          <p:cNvPr id="5" name="Picture 6" descr="How to Clone Github Repo By Using Terminal | Universal Articles">
            <a:extLst>
              <a:ext uri="{FF2B5EF4-FFF2-40B4-BE49-F238E27FC236}">
                <a16:creationId xmlns:a16="http://schemas.microsoft.com/office/drawing/2014/main" id="{6DD1E995-C28C-4086-9CD8-96BCD1C8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88" y="1609670"/>
            <a:ext cx="2918962" cy="1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l mercado de los PC se estanca en el primer trimestre del año ...">
            <a:extLst>
              <a:ext uri="{FF2B5EF4-FFF2-40B4-BE49-F238E27FC236}">
                <a16:creationId xmlns:a16="http://schemas.microsoft.com/office/drawing/2014/main" id="{E04D11C2-B7D6-4B00-97EE-1861438D1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374" y="4619296"/>
            <a:ext cx="2904688" cy="135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F1272BA-EE1F-4A8A-8768-096178747DA1}"/>
              </a:ext>
            </a:extLst>
          </p:cNvPr>
          <p:cNvSpPr/>
          <p:nvPr/>
        </p:nvSpPr>
        <p:spPr>
          <a:xfrm rot="5400000">
            <a:off x="8515822" y="3528164"/>
            <a:ext cx="1325563" cy="67741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Flecha: curvada hacia la derecha 7">
            <a:extLst>
              <a:ext uri="{FF2B5EF4-FFF2-40B4-BE49-F238E27FC236}">
                <a16:creationId xmlns:a16="http://schemas.microsoft.com/office/drawing/2014/main" id="{83052A31-FEDB-4D1D-907E-AF4F0964B282}"/>
              </a:ext>
            </a:extLst>
          </p:cNvPr>
          <p:cNvSpPr/>
          <p:nvPr/>
        </p:nvSpPr>
        <p:spPr>
          <a:xfrm rot="10800000">
            <a:off x="9937458" y="2313886"/>
            <a:ext cx="677411" cy="2509427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0EADACD-52E8-408C-A00E-2BFFEB413267}"/>
              </a:ext>
            </a:extLst>
          </p:cNvPr>
          <p:cNvSpPr txBox="1"/>
          <p:nvPr/>
        </p:nvSpPr>
        <p:spPr>
          <a:xfrm>
            <a:off x="10614869" y="3384108"/>
            <a:ext cx="5120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/>
              <a:t>¿?</a:t>
            </a:r>
          </a:p>
        </p:txBody>
      </p:sp>
      <p:sp>
        <p:nvSpPr>
          <p:cNvPr id="11" name="Flecha: curvada hacia la derecha 10">
            <a:extLst>
              <a:ext uri="{FF2B5EF4-FFF2-40B4-BE49-F238E27FC236}">
                <a16:creationId xmlns:a16="http://schemas.microsoft.com/office/drawing/2014/main" id="{47DB92B4-B695-4A0B-BE83-E3CB215F4276}"/>
              </a:ext>
            </a:extLst>
          </p:cNvPr>
          <p:cNvSpPr/>
          <p:nvPr/>
        </p:nvSpPr>
        <p:spPr>
          <a:xfrm rot="10800000">
            <a:off x="9946372" y="2313885"/>
            <a:ext cx="677411" cy="2509427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3074" name="Picture 2" descr="U-Haul: Caja Boxman">
            <a:extLst>
              <a:ext uri="{FF2B5EF4-FFF2-40B4-BE49-F238E27FC236}">
                <a16:creationId xmlns:a16="http://schemas.microsoft.com/office/drawing/2014/main" id="{E0A16EA1-A12F-4ABD-B00C-F99698C4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930" y="3105896"/>
            <a:ext cx="1211162" cy="12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agrama de flujo: cinta perforada 13">
            <a:extLst>
              <a:ext uri="{FF2B5EF4-FFF2-40B4-BE49-F238E27FC236}">
                <a16:creationId xmlns:a16="http://schemas.microsoft.com/office/drawing/2014/main" id="{2B0A10FE-B6D2-40FA-B03E-31B1A5C886CE}"/>
              </a:ext>
            </a:extLst>
          </p:cNvPr>
          <p:cNvSpPr/>
          <p:nvPr/>
        </p:nvSpPr>
        <p:spPr>
          <a:xfrm rot="19046277">
            <a:off x="10861305" y="3513934"/>
            <a:ext cx="922789" cy="47705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“CV actualizado”</a:t>
            </a:r>
          </a:p>
        </p:txBody>
      </p:sp>
    </p:spTree>
    <p:extLst>
      <p:ext uri="{BB962C8B-B14F-4D97-AF65-F5344CB8AC3E}">
        <p14:creationId xmlns:p14="http://schemas.microsoft.com/office/powerpoint/2010/main" val="9537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9" grpId="1"/>
      <p:bldP spid="11" grpId="0" animBg="1"/>
      <p:bldP spid="14" grpId="0" animBg="1"/>
      <p:bldP spid="1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9C3A9-D8D7-47A8-A58A-9E2C9739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579F8-C081-4FEB-BBA7-26FB58F2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37" y="2990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0. Seleccionamos nuestra carpeta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1. Sincronizamos nuestra carpeta local con nuestro repositorio en línea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2. Rastreamos nuestra carpeta local en busca de cambios al repositorio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7B3832-CB4A-4BFC-91F8-60F40985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86" y="1027906"/>
            <a:ext cx="5383879" cy="328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C1AA3B-9386-4ADE-9E94-7A0C293B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686" y="2570480"/>
            <a:ext cx="4419600" cy="400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C5D458-70BE-41A4-B360-BCA2DC288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85" y="3810907"/>
            <a:ext cx="7719040" cy="2464058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09AA304A-D5EC-40F7-9B33-58E8F16D35ED}"/>
              </a:ext>
            </a:extLst>
          </p:cNvPr>
          <p:cNvSpPr/>
          <p:nvPr/>
        </p:nvSpPr>
        <p:spPr>
          <a:xfrm>
            <a:off x="5309621" y="2474753"/>
            <a:ext cx="1253167" cy="4000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361CF5-9327-4E9E-9125-FDA0EC12F08E}"/>
              </a:ext>
            </a:extLst>
          </p:cNvPr>
          <p:cNvSpPr/>
          <p:nvPr/>
        </p:nvSpPr>
        <p:spPr>
          <a:xfrm>
            <a:off x="7460565" y="2354942"/>
            <a:ext cx="2072081" cy="729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1.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pull</a:t>
            </a:r>
            <a:endParaRPr lang="es-MX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D3BBD01-A638-4D43-91A5-53C23B92D51D}"/>
              </a:ext>
            </a:extLst>
          </p:cNvPr>
          <p:cNvSpPr/>
          <p:nvPr/>
        </p:nvSpPr>
        <p:spPr>
          <a:xfrm>
            <a:off x="1535185" y="2719862"/>
            <a:ext cx="474999" cy="2506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BB26A3-5B34-421C-9455-F1D6BEFE1F8E}"/>
              </a:ext>
            </a:extLst>
          </p:cNvPr>
          <p:cNvSpPr/>
          <p:nvPr/>
        </p:nvSpPr>
        <p:spPr>
          <a:xfrm>
            <a:off x="200637" y="4768914"/>
            <a:ext cx="1594607" cy="72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2. </a:t>
            </a:r>
            <a:r>
              <a:rPr lang="es-MX" dirty="0" err="1"/>
              <a:t>git</a:t>
            </a:r>
            <a:r>
              <a:rPr lang="es-MX" dirty="0"/>
              <a:t> status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4BAB7BC-F05D-4930-B4D7-6F700C558A2B}"/>
              </a:ext>
            </a:extLst>
          </p:cNvPr>
          <p:cNvSpPr/>
          <p:nvPr/>
        </p:nvSpPr>
        <p:spPr>
          <a:xfrm>
            <a:off x="4924338" y="3810907"/>
            <a:ext cx="1171662" cy="2325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80677410-E2BD-41FF-A1B2-5B00C70CA2FB}"/>
              </a:ext>
            </a:extLst>
          </p:cNvPr>
          <p:cNvSpPr/>
          <p:nvPr/>
        </p:nvSpPr>
        <p:spPr>
          <a:xfrm>
            <a:off x="1266738" y="4358269"/>
            <a:ext cx="743446" cy="318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B068023E-52D6-4507-960A-2014FB1BADD2}"/>
              </a:ext>
            </a:extLst>
          </p:cNvPr>
          <p:cNvSpPr/>
          <p:nvPr/>
        </p:nvSpPr>
        <p:spPr>
          <a:xfrm>
            <a:off x="1638461" y="5582231"/>
            <a:ext cx="743446" cy="318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76EB432-FEBE-449A-9CEE-054B222F997C}"/>
              </a:ext>
            </a:extLst>
          </p:cNvPr>
          <p:cNvSpPr/>
          <p:nvPr/>
        </p:nvSpPr>
        <p:spPr>
          <a:xfrm>
            <a:off x="1266738" y="6076767"/>
            <a:ext cx="743446" cy="318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9C3A9-D8D7-47A8-A58A-9E2C9739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579F8-C081-4FEB-BBA7-26FB58F2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37" y="2990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3. Preparamos nuestros cambios para ser añadidos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4. Asigno una etiqueta a los cambios hechos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5. Actualizo mi repositorio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24DB24A-3ECE-42A4-A217-8478E4BA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92" y="1080028"/>
            <a:ext cx="5536691" cy="3526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20E06E-A5FA-402E-B01B-735647B0D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2405591"/>
            <a:ext cx="9105900" cy="14001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1A6332-FD7A-461F-A890-A0F89BE71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4530091"/>
            <a:ext cx="5581650" cy="2028825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6C46A69D-678A-427D-B52A-9BC7573E4305}"/>
              </a:ext>
            </a:extLst>
          </p:cNvPr>
          <p:cNvSpPr/>
          <p:nvPr/>
        </p:nvSpPr>
        <p:spPr>
          <a:xfrm>
            <a:off x="8347046" y="959813"/>
            <a:ext cx="1594607" cy="7214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2.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1B9E20D-67F3-43ED-9388-2F5A55ABE777}"/>
              </a:ext>
            </a:extLst>
          </p:cNvPr>
          <p:cNvSpPr/>
          <p:nvPr/>
        </p:nvSpPr>
        <p:spPr>
          <a:xfrm>
            <a:off x="200637" y="2592198"/>
            <a:ext cx="1594607" cy="721453"/>
          </a:xfrm>
          <a:prstGeom prst="ellipse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2.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endParaRPr lang="es-MX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9416247-2807-4691-9E9A-BAD8E9462FF4}"/>
              </a:ext>
            </a:extLst>
          </p:cNvPr>
          <p:cNvSpPr/>
          <p:nvPr/>
        </p:nvSpPr>
        <p:spPr>
          <a:xfrm>
            <a:off x="8572849" y="5260907"/>
            <a:ext cx="1594607" cy="7214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2. </a:t>
            </a:r>
            <a:r>
              <a:rPr lang="es-MX" dirty="0" err="1"/>
              <a:t>git</a:t>
            </a:r>
            <a:r>
              <a:rPr lang="es-MX" dirty="0"/>
              <a:t> status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1B7CD3A-44A4-49B0-875C-DB03D10D1BBA}"/>
              </a:ext>
            </a:extLst>
          </p:cNvPr>
          <p:cNvSpPr/>
          <p:nvPr/>
        </p:nvSpPr>
        <p:spPr>
          <a:xfrm>
            <a:off x="6308521" y="959813"/>
            <a:ext cx="1400962" cy="47287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03CC0ED-2A4E-4F11-AD01-7DC833C63230}"/>
              </a:ext>
            </a:extLst>
          </p:cNvPr>
          <p:cNvSpPr/>
          <p:nvPr/>
        </p:nvSpPr>
        <p:spPr>
          <a:xfrm>
            <a:off x="6979640" y="1080028"/>
            <a:ext cx="592822" cy="352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DD9E0BD-EA96-431E-8A6E-22CA8D8371FD}"/>
              </a:ext>
            </a:extLst>
          </p:cNvPr>
          <p:cNvSpPr/>
          <p:nvPr/>
        </p:nvSpPr>
        <p:spPr>
          <a:xfrm>
            <a:off x="5524150" y="2315990"/>
            <a:ext cx="2048312" cy="4728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96DD230-AA23-4E2A-98BC-A01E946239D0}"/>
              </a:ext>
            </a:extLst>
          </p:cNvPr>
          <p:cNvSpPr/>
          <p:nvPr/>
        </p:nvSpPr>
        <p:spPr>
          <a:xfrm>
            <a:off x="6487486" y="2376097"/>
            <a:ext cx="374709" cy="352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A867CF5-65FA-4051-9E31-62F9291B4165}"/>
              </a:ext>
            </a:extLst>
          </p:cNvPr>
          <p:cNvSpPr/>
          <p:nvPr/>
        </p:nvSpPr>
        <p:spPr>
          <a:xfrm>
            <a:off x="6800850" y="2357498"/>
            <a:ext cx="592822" cy="352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FC0EB88-37CB-41A1-801A-30FE213D764F}"/>
              </a:ext>
            </a:extLst>
          </p:cNvPr>
          <p:cNvSpPr/>
          <p:nvPr/>
        </p:nvSpPr>
        <p:spPr>
          <a:xfrm>
            <a:off x="5117809" y="4423286"/>
            <a:ext cx="2048312" cy="472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F75BB74D-4A7A-4820-8DFA-8D049713A34C}"/>
              </a:ext>
            </a:extLst>
          </p:cNvPr>
          <p:cNvSpPr/>
          <p:nvPr/>
        </p:nvSpPr>
        <p:spPr>
          <a:xfrm>
            <a:off x="1723741" y="2809828"/>
            <a:ext cx="486605" cy="721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1FF069A3-9CBD-4D06-A830-570EAFCCBBA4}"/>
              </a:ext>
            </a:extLst>
          </p:cNvPr>
          <p:cNvSpPr/>
          <p:nvPr/>
        </p:nvSpPr>
        <p:spPr>
          <a:xfrm>
            <a:off x="1723741" y="4987944"/>
            <a:ext cx="486605" cy="7214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8793BBEF-ECAD-4463-9D3B-07751B75EE21}"/>
              </a:ext>
            </a:extLst>
          </p:cNvPr>
          <p:cNvSpPr/>
          <p:nvPr/>
        </p:nvSpPr>
        <p:spPr>
          <a:xfrm>
            <a:off x="1551941" y="6141452"/>
            <a:ext cx="486605" cy="35142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4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1146D-0933-4369-AFA7-700DD751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CBA7C-4523-4E51-849D-F5E5A0EF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617DC6-67CC-49E1-A8C4-A4FC9C5D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25" y="-41943"/>
            <a:ext cx="9831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60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F4691-E212-454D-ABED-EFE52A96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B33E8-0849-481F-9445-B548B5FF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/>
              <a:t>Gracias </a:t>
            </a:r>
            <a:r>
              <a:rPr lang="es-MX" dirty="0"/>
              <a:t>por </a:t>
            </a:r>
            <a:r>
              <a:rPr lang="es-MX"/>
              <a:t>su atención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08DB18C-E382-4CB8-88B1-D0073E24EA81}"/>
              </a:ext>
            </a:extLst>
          </p:cNvPr>
          <p:cNvSpPr/>
          <p:nvPr/>
        </p:nvSpPr>
        <p:spPr>
          <a:xfrm>
            <a:off x="0" y="2130804"/>
            <a:ext cx="12192000" cy="2474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800" dirty="0"/>
              <a:t>FIN del tutorial básico</a:t>
            </a:r>
          </a:p>
        </p:txBody>
      </p:sp>
    </p:spTree>
    <p:extLst>
      <p:ext uri="{BB962C8B-B14F-4D97-AF65-F5344CB8AC3E}">
        <p14:creationId xmlns:p14="http://schemas.microsoft.com/office/powerpoint/2010/main" val="300323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B5493-A246-451F-964F-406D7CAE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3499"/>
          </a:xfrm>
        </p:spPr>
        <p:txBody>
          <a:bodyPr>
            <a:normAutofit fontScale="90000"/>
          </a:bodyPr>
          <a:lstStyle/>
          <a:p>
            <a:r>
              <a:rPr lang="es-MX" dirty="0"/>
              <a:t>Es importante distinguir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EFD749-C6EF-4F76-9AEA-D7080532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60633"/>
            <a:ext cx="5157787" cy="416216"/>
          </a:xfrm>
        </p:spPr>
        <p:txBody>
          <a:bodyPr>
            <a:normAutofit lnSpcReduction="10000"/>
          </a:bodyPr>
          <a:lstStyle/>
          <a:p>
            <a:r>
              <a:rPr lang="es-MX" dirty="0"/>
              <a:t>Git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1CB57A-43E6-4D9A-A0C7-8B035BA99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216403"/>
            <a:ext cx="5183188" cy="49171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GitHub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9E0184-3BEF-4180-A8E3-9A797A197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7523"/>
            <a:ext cx="5183188" cy="4302140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50E5C04-933B-49F1-B1CD-3B093E98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7" y="2905810"/>
            <a:ext cx="4719988" cy="1882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9A979C-ECF6-43A4-A8C5-D76AFB20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47" y="2327210"/>
            <a:ext cx="5642845" cy="3039361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D965175-8E73-42D0-B4BC-9EF989E0C6D5}"/>
              </a:ext>
            </a:extLst>
          </p:cNvPr>
          <p:cNvSpPr/>
          <p:nvPr/>
        </p:nvSpPr>
        <p:spPr>
          <a:xfrm>
            <a:off x="5385732" y="3187817"/>
            <a:ext cx="710268" cy="135062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605B78FD-174D-4093-B0F2-4D511B025A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10685" y="2905810"/>
            <a:ext cx="4705350" cy="1905000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F72DDA1C-58EE-4D86-88C3-6BED05B40FCB}"/>
              </a:ext>
            </a:extLst>
          </p:cNvPr>
          <p:cNvSpPr/>
          <p:nvPr/>
        </p:nvSpPr>
        <p:spPr>
          <a:xfrm>
            <a:off x="2030136" y="5366571"/>
            <a:ext cx="1124125" cy="11263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500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98A77EC-67AD-46C7-A8F8-BC036C1CF599}"/>
              </a:ext>
            </a:extLst>
          </p:cNvPr>
          <p:cNvSpPr/>
          <p:nvPr/>
        </p:nvSpPr>
        <p:spPr>
          <a:xfrm>
            <a:off x="8482668" y="5366571"/>
            <a:ext cx="1124125" cy="11263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89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ACBBCDD-E7F9-4B30-9741-5EFC144D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Instalar Git  (</a:t>
            </a:r>
            <a:r>
              <a:rPr lang="es-MX" i="1" dirty="0"/>
              <a:t>“Git </a:t>
            </a:r>
            <a:r>
              <a:rPr lang="es-MX" i="1" dirty="0" err="1"/>
              <a:t>install</a:t>
            </a:r>
            <a:r>
              <a:rPr lang="es-MX" i="1" dirty="0"/>
              <a:t>” en Google</a:t>
            </a:r>
            <a:r>
              <a:rPr lang="es-MX" dirty="0"/>
              <a:t>)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7447434-F386-4900-A4CE-BB0DC9EF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DB48C8-648A-485C-876A-993C9F90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93" y="1929468"/>
            <a:ext cx="7503836" cy="448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ACBBCDD-E7F9-4B30-9741-5EFC144D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Instalar Git  (</a:t>
            </a:r>
            <a:r>
              <a:rPr lang="es-MX" i="1" dirty="0"/>
              <a:t>“Git </a:t>
            </a:r>
            <a:r>
              <a:rPr lang="es-MX" i="1" dirty="0" err="1"/>
              <a:t>install</a:t>
            </a:r>
            <a:r>
              <a:rPr lang="es-MX" i="1" dirty="0"/>
              <a:t>” en Google</a:t>
            </a:r>
            <a:r>
              <a:rPr lang="es-MX" dirty="0"/>
              <a:t>)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7447434-F386-4900-A4CE-BB0DC9EF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1EAB1B-4064-4CF0-B7BD-6F68FB79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52" y="1825625"/>
            <a:ext cx="7301742" cy="464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ACBBCDD-E7F9-4B30-9741-5EFC144D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Instalar Git  (</a:t>
            </a:r>
            <a:r>
              <a:rPr lang="es-MX" i="1" dirty="0"/>
              <a:t>“Git </a:t>
            </a:r>
            <a:r>
              <a:rPr lang="es-MX" i="1" dirty="0" err="1"/>
              <a:t>install</a:t>
            </a:r>
            <a:r>
              <a:rPr lang="es-MX" i="1" dirty="0"/>
              <a:t>” en Google</a:t>
            </a:r>
            <a:r>
              <a:rPr lang="es-MX" dirty="0"/>
              <a:t>)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7447434-F386-4900-A4CE-BB0DC9EF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57A3F7-2261-4150-A83C-17C9BB27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605756"/>
            <a:ext cx="69627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7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64DFB-3B36-401E-AF15-A1C42D6D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Abrir una cuenta en GitHub (www.github.com)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7CB073-4040-4316-9B04-08AC3657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7C5D6B-F562-48FA-A30F-FFB95E54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1" y="1800417"/>
            <a:ext cx="9395669" cy="49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7AD99-8AC5-41E4-8C8D-145BC1FB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2.1 Abrir un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1A94F-13D1-43C4-80B3-42464952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10" y="4452126"/>
            <a:ext cx="3202993" cy="193169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dirty="0"/>
              <a:t>a. En la esquina superior izquierda del </a:t>
            </a:r>
            <a:r>
              <a:rPr lang="es-MX" dirty="0" err="1"/>
              <a:t>Newsfeed</a:t>
            </a: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www.github.com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BFD97D-7DFC-431B-BEBE-D63FBD35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65" y="2166912"/>
            <a:ext cx="2911884" cy="21006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48CC56D-8C26-4F72-A2F6-EE6FCFB4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452" y="1618451"/>
            <a:ext cx="6470708" cy="3451368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8DDFCC1-5F01-420F-8B67-097A2FFB0FC2}"/>
              </a:ext>
            </a:extLst>
          </p:cNvPr>
          <p:cNvSpPr txBox="1">
            <a:spLocks/>
          </p:cNvSpPr>
          <p:nvPr/>
        </p:nvSpPr>
        <p:spPr>
          <a:xfrm>
            <a:off x="6842620" y="5280870"/>
            <a:ext cx="3202993" cy="121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b. Desde su perfil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31E73EB-E0E8-43AC-9B8D-3F77E4BD4B5A}"/>
              </a:ext>
            </a:extLst>
          </p:cNvPr>
          <p:cNvSpPr/>
          <p:nvPr/>
        </p:nvSpPr>
        <p:spPr>
          <a:xfrm>
            <a:off x="7214531" y="1729758"/>
            <a:ext cx="654341" cy="222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F21282-9272-4140-B232-0BBDDC7B0442}"/>
              </a:ext>
            </a:extLst>
          </p:cNvPr>
          <p:cNvSpPr/>
          <p:nvPr/>
        </p:nvSpPr>
        <p:spPr>
          <a:xfrm>
            <a:off x="10856752" y="1959547"/>
            <a:ext cx="654341" cy="313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7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377</Words>
  <Application>Microsoft Office PowerPoint</Application>
  <PresentationFormat>Panorámica</PresentationFormat>
  <Paragraphs>103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Aharoni</vt:lpstr>
      <vt:lpstr>Arial</vt:lpstr>
      <vt:lpstr>Calibri</vt:lpstr>
      <vt:lpstr>Calibri Light</vt:lpstr>
      <vt:lpstr>Tema de Office</vt:lpstr>
      <vt:lpstr>Introducción a GitHub</vt:lpstr>
      <vt:lpstr>Presentación de PowerPoint</vt:lpstr>
      <vt:lpstr>Es importante distinguir</vt:lpstr>
      <vt:lpstr>Es importante distinguir</vt:lpstr>
      <vt:lpstr>1. Instalar Git  (“Git install” en Google) </vt:lpstr>
      <vt:lpstr>1. Instalar Git  (“Git install” en Google) </vt:lpstr>
      <vt:lpstr>1. Instalar Git  (“Git install” en Google) </vt:lpstr>
      <vt:lpstr>2. Abrir una cuenta en GitHub (www.github.com)</vt:lpstr>
      <vt:lpstr>2.1 Abrir un repositorio</vt:lpstr>
      <vt:lpstr>2.1 Abrir un repositorio</vt:lpstr>
      <vt:lpstr>Presentación de PowerPoint</vt:lpstr>
      <vt:lpstr>Presentación de PowerPoint</vt:lpstr>
      <vt:lpstr>Presentación de PowerPoint</vt:lpstr>
      <vt:lpstr>Presentación de PowerPoint</vt:lpstr>
      <vt:lpstr>1. Perfil de GitHub</vt:lpstr>
      <vt:lpstr>Presentación de PowerPoint</vt:lpstr>
      <vt:lpstr>2. Estructura básica de un Repositorio en GitHub</vt:lpstr>
      <vt:lpstr>Presentación de PowerPoint</vt:lpstr>
      <vt:lpstr>3. Usar mi repositorio desde el portal web</vt:lpstr>
      <vt:lpstr>3.1 Añadir nuevos archivos</vt:lpstr>
      <vt:lpstr>3.1 Añadir nuevos archivos</vt:lpstr>
      <vt:lpstr>3.1 Añadir nuevos archivos</vt:lpstr>
      <vt:lpstr>3.1 Añadir nuevos archivos</vt:lpstr>
      <vt:lpstr>3.1 Añadir nuevos archivos</vt:lpstr>
      <vt:lpstr>3.1 Añadir nuevos archivos</vt:lpstr>
      <vt:lpstr>Presentación de PowerPoint</vt:lpstr>
      <vt:lpstr>Presentación de PowerPoint</vt:lpstr>
      <vt:lpstr>3.2. Explorar el contenido de la carpeta</vt:lpstr>
      <vt:lpstr>3.2. Explorar el contenido de la carpeta</vt:lpstr>
      <vt:lpstr>4. Usar mi repositorio desde varios equipos</vt:lpstr>
      <vt:lpstr> </vt:lpstr>
      <vt:lpstr>4.1 Vincular un equipo con mi repositorio</vt:lpstr>
      <vt:lpstr>4.1 Vincular un equipo con mi repositorio</vt:lpstr>
      <vt:lpstr> </vt:lpstr>
      <vt:lpstr> </vt:lpstr>
      <vt:lpstr> </vt:lpstr>
      <vt:lpstr>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GitHub</dc:title>
  <dc:creator>asus</dc:creator>
  <cp:lastModifiedBy>asus</cp:lastModifiedBy>
  <cp:revision>18</cp:revision>
  <dcterms:created xsi:type="dcterms:W3CDTF">2020-04-07T02:31:09Z</dcterms:created>
  <dcterms:modified xsi:type="dcterms:W3CDTF">2020-04-07T05:42:47Z</dcterms:modified>
</cp:coreProperties>
</file>