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81949-F73C-4E22-9BCB-43D5741D0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8EF203-BA44-4ED7-86B6-F6514A0C1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4AC61E-6A65-415A-88D1-DDF0B716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7D37-5ECE-4523-B7C7-EE4D5FDB3451}" type="datetimeFigureOut">
              <a:rPr lang="es-MX" smtClean="0"/>
              <a:t>10/12/2019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41ED6B-6ED6-4B79-B5CD-3C7DAC76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1A1C0B-7A57-43EB-9A6F-DF0B4188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C0B9-2A69-4034-9EF9-4305489108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89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7BC8F-B7DD-4594-8DE6-7C65AD4A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747DE8-8B3C-4860-8016-EAC472472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6775D6-07D3-4850-B55B-0D542A1B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7D37-5ECE-4523-B7C7-EE4D5FDB3451}" type="datetimeFigureOut">
              <a:rPr lang="es-MX" smtClean="0"/>
              <a:t>10/12/2019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AB093E-0E15-44B8-92E6-7931A819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BDF9C3-2B50-4B11-B14A-3C709080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C0B9-2A69-4034-9EF9-4305489108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488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C172F2-C62E-4F5C-82AA-1E8BBC3D5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4CF67A-980D-4BEE-9D6E-3363AA1D3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1B54D4-F9C8-48A3-8A71-B7A4CB7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7D37-5ECE-4523-B7C7-EE4D5FDB3451}" type="datetimeFigureOut">
              <a:rPr lang="es-MX" smtClean="0"/>
              <a:t>10/12/2019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BBBC88-1D06-4F60-9A8F-112CF594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587297-50AD-4618-9927-5B9B2A84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C0B9-2A69-4034-9EF9-4305489108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680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DF9CF-DC88-4561-A056-76A27821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755B97-DB17-4982-AEE0-042517181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BAB656-0425-4AF5-AD2E-74B7FDE9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7D37-5ECE-4523-B7C7-EE4D5FDB3451}" type="datetimeFigureOut">
              <a:rPr lang="es-MX" smtClean="0"/>
              <a:t>10/12/2019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99F590-8920-4435-8B8D-E39D01142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C25309-9749-410B-BF77-DC31F3AB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C0B9-2A69-4034-9EF9-4305489108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776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CF302-411A-4EBD-8418-7D308172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AA7913-B81C-4994-870F-0A74F8641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317BC1-6D30-4E52-9870-A9AB2552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7D37-5ECE-4523-B7C7-EE4D5FDB3451}" type="datetimeFigureOut">
              <a:rPr lang="es-MX" smtClean="0"/>
              <a:t>10/12/2019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CFDF8C-DD2D-4D90-94E2-A1516846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C91DFC-67BE-46F2-B592-A44E9EC0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C0B9-2A69-4034-9EF9-4305489108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729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C2979-BF6F-4B57-8AD5-F6EC8017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F36025-94A1-4CDE-A1C6-EE1BB703E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4D7086-89DA-4295-9CED-AC37A55EB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66C41F-9431-4014-9531-1C682CCA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7D37-5ECE-4523-B7C7-EE4D5FDB3451}" type="datetimeFigureOut">
              <a:rPr lang="es-MX" smtClean="0"/>
              <a:t>10/12/2019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88713B-378E-4F1E-A244-5F666F55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AC97C6-CD47-4AC2-A817-CCFEF13E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C0B9-2A69-4034-9EF9-4305489108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76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7E83B-6DEE-47C1-8B18-4FC3F85F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6FC454-E19A-4249-A9EF-3FA01F1C7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F6A4CE-BCA9-43A3-A040-7B978049A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318344C-DF7B-4A44-8568-A571B58E5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6B4965-E440-4DDA-884A-1CCF54DED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EE92B3-A365-41F4-A56B-629AB3DA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7D37-5ECE-4523-B7C7-EE4D5FDB3451}" type="datetimeFigureOut">
              <a:rPr lang="es-MX" smtClean="0"/>
              <a:t>10/12/2019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4B59BC-3DFC-40EB-8564-90571914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BBB610-99F3-4FA8-AE0B-C0ED814F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C0B9-2A69-4034-9EF9-4305489108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597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40E42-1721-4227-BF9B-947C4FD2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F39172-4213-48C6-ADFB-62D6E80A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7D37-5ECE-4523-B7C7-EE4D5FDB3451}" type="datetimeFigureOut">
              <a:rPr lang="es-MX" smtClean="0"/>
              <a:t>10/12/2019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8684C6-5403-4FB8-BE15-345BF194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DF2AC7-A128-47C3-A74E-C557ADD4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C0B9-2A69-4034-9EF9-4305489108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950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3E946E0-EC83-488B-A0E4-96629ABE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7D37-5ECE-4523-B7C7-EE4D5FDB3451}" type="datetimeFigureOut">
              <a:rPr lang="es-MX" smtClean="0"/>
              <a:t>10/12/2019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E64860-084C-4EB4-81C4-C2B4263A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098461-81D7-4F1A-AEDA-36236C52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C0B9-2A69-4034-9EF9-4305489108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344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FB440-3987-4B47-AD08-45D089F3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A4DFBA-872E-433C-A4D0-15E61B8D3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6FACF9-108E-43A0-B6A5-B25D714D0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E9BC4C-4BF9-45EE-B0AD-00C46190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7D37-5ECE-4523-B7C7-EE4D5FDB3451}" type="datetimeFigureOut">
              <a:rPr lang="es-MX" smtClean="0"/>
              <a:t>10/12/2019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D94B1D-17C8-4BCF-B769-A965797F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984943-2CF8-497C-9424-33F06280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C0B9-2A69-4034-9EF9-4305489108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300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A063A-8972-462D-A0F9-AEB807D1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776297-F214-446F-A005-03806DD60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6410EA-B3CC-48EC-9F49-783B39712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433030-39C0-41FD-B97B-80268B3D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7D37-5ECE-4523-B7C7-EE4D5FDB3451}" type="datetimeFigureOut">
              <a:rPr lang="es-MX" smtClean="0"/>
              <a:t>10/12/2019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8777FC-0683-488D-BB02-E172F70A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50924-2BB4-4255-BE51-863E595E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C0B9-2A69-4034-9EF9-4305489108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95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D2C3FE0-6063-417C-9371-AD2C3462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60DDA9-3677-41D2-931E-206DB5325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059477-D9A1-4624-958E-F8CDB9842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87D37-5ECE-4523-B7C7-EE4D5FDB3451}" type="datetimeFigureOut">
              <a:rPr lang="es-MX" smtClean="0"/>
              <a:t>10/12/2019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6CD1CB-95CE-418C-BE36-D8CEB303B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51FA5D-37B2-4029-81C0-ECA6F0984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0C0B9-2A69-4034-9EF9-4305489108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106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A2D75-8F3D-43E0-A1E5-F9E00521B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607580-D945-4CC5-9CB8-7333E26AF3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2B7A0C-9C19-4994-98E1-03560ABA6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46" y="173038"/>
            <a:ext cx="87390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7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8E778-AAC1-4A3A-96E4-C081BB62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769591-1903-412D-8507-C5B889F3F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C646B0-5EA4-4BA2-9D16-861B14D8E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04" y="0"/>
            <a:ext cx="8706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81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asus</dc:creator>
  <cp:lastModifiedBy>asus</cp:lastModifiedBy>
  <cp:revision>1</cp:revision>
  <dcterms:created xsi:type="dcterms:W3CDTF">2019-12-11T02:22:51Z</dcterms:created>
  <dcterms:modified xsi:type="dcterms:W3CDTF">2019-12-11T02:24:03Z</dcterms:modified>
</cp:coreProperties>
</file>