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8B61A-6D2B-409E-A347-850C6AA44ADA}" type="datetimeFigureOut">
              <a:rPr lang="es-MX" smtClean="0"/>
              <a:t>15/11/2018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24B2B-F547-420E-8DB8-42D802CA89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939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8B61A-6D2B-409E-A347-850C6AA44ADA}" type="datetimeFigureOut">
              <a:rPr lang="es-MX" smtClean="0"/>
              <a:t>15/11/2018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24B2B-F547-420E-8DB8-42D802CA89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6637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8B61A-6D2B-409E-A347-850C6AA44ADA}" type="datetimeFigureOut">
              <a:rPr lang="es-MX" smtClean="0"/>
              <a:t>15/11/2018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24B2B-F547-420E-8DB8-42D802CA89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1133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8B61A-6D2B-409E-A347-850C6AA44ADA}" type="datetimeFigureOut">
              <a:rPr lang="es-MX" smtClean="0"/>
              <a:t>15/11/2018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24B2B-F547-420E-8DB8-42D802CA89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8925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8B61A-6D2B-409E-A347-850C6AA44ADA}" type="datetimeFigureOut">
              <a:rPr lang="es-MX" smtClean="0"/>
              <a:t>15/11/2018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24B2B-F547-420E-8DB8-42D802CA89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3679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8B61A-6D2B-409E-A347-850C6AA44ADA}" type="datetimeFigureOut">
              <a:rPr lang="es-MX" smtClean="0"/>
              <a:t>15/11/2018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24B2B-F547-420E-8DB8-42D802CA89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6349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8B61A-6D2B-409E-A347-850C6AA44ADA}" type="datetimeFigureOut">
              <a:rPr lang="es-MX" smtClean="0"/>
              <a:t>15/11/2018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24B2B-F547-420E-8DB8-42D802CA89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120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8B61A-6D2B-409E-A347-850C6AA44ADA}" type="datetimeFigureOut">
              <a:rPr lang="es-MX" smtClean="0"/>
              <a:t>15/11/2018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24B2B-F547-420E-8DB8-42D802CA89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7954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8B61A-6D2B-409E-A347-850C6AA44ADA}" type="datetimeFigureOut">
              <a:rPr lang="es-MX" smtClean="0"/>
              <a:t>15/11/2018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24B2B-F547-420E-8DB8-42D802CA89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663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8B61A-6D2B-409E-A347-850C6AA44ADA}" type="datetimeFigureOut">
              <a:rPr lang="es-MX" smtClean="0"/>
              <a:t>15/11/2018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24B2B-F547-420E-8DB8-42D802CA89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12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8B61A-6D2B-409E-A347-850C6AA44ADA}" type="datetimeFigureOut">
              <a:rPr lang="es-MX" smtClean="0"/>
              <a:t>15/11/2018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24B2B-F547-420E-8DB8-42D802CA89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6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8B61A-6D2B-409E-A347-850C6AA44ADA}" type="datetimeFigureOut">
              <a:rPr lang="es-MX" smtClean="0"/>
              <a:t>15/11/2018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24B2B-F547-420E-8DB8-42D802CA89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2286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136611"/>
            <a:ext cx="9010261" cy="665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347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966787"/>
            <a:ext cx="966787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717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433" y="124022"/>
            <a:ext cx="9493134" cy="659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83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966787"/>
            <a:ext cx="966787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460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966787"/>
            <a:ext cx="966787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845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966787"/>
            <a:ext cx="966787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449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0</Words>
  <Application>Microsoft Office PowerPoint</Application>
  <PresentationFormat>Panorámica</PresentationFormat>
  <Paragraphs>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Adriana Felisa Chavez de la Pena</dc:creator>
  <cp:lastModifiedBy>Adriana Felisa Chavez de la Pena</cp:lastModifiedBy>
  <cp:revision>1</cp:revision>
  <dcterms:created xsi:type="dcterms:W3CDTF">2018-11-15T19:37:47Z</dcterms:created>
  <dcterms:modified xsi:type="dcterms:W3CDTF">2018-11-15T19:41:27Z</dcterms:modified>
</cp:coreProperties>
</file>