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66800" y="438150"/>
            <a:ext cx="4648200" cy="2362200"/>
          </a:xfrm>
        </p:spPr>
        <p:txBody>
          <a:bodyPr>
            <a:normAutofit/>
          </a:bodyPr>
          <a:lstStyle/>
          <a:p>
            <a:pPr algn="l"/>
            <a:r>
              <a:rPr lang="es-MX" sz="2800" b="1" dirty="0" smtClean="0">
                <a:latin typeface="Archivo" panose="020B0503020202020B04" pitchFamily="34" charset="0"/>
              </a:rPr>
              <a:t>Resultados</a:t>
            </a:r>
            <a:br>
              <a:rPr lang="es-MX" sz="2800" b="1" dirty="0" smtClean="0">
                <a:latin typeface="Archivo" panose="020B0503020202020B04" pitchFamily="34" charset="0"/>
              </a:rPr>
            </a:br>
            <a:r>
              <a:rPr lang="es-MX" sz="2800" b="1" dirty="0" smtClean="0">
                <a:latin typeface="Archivo" panose="020B0503020202020B04" pitchFamily="34" charset="0"/>
              </a:rPr>
              <a:t>de los exámenes</a:t>
            </a:r>
            <a:br>
              <a:rPr lang="es-MX" sz="2800" b="1" dirty="0" smtClean="0">
                <a:latin typeface="Archivo" panose="020B0503020202020B04" pitchFamily="34" charset="0"/>
              </a:rPr>
            </a:br>
            <a:r>
              <a:rPr lang="es-MX" sz="2800" b="1" dirty="0" smtClean="0">
                <a:latin typeface="Archivo" panose="020B0503020202020B04" pitchFamily="34" charset="0"/>
              </a:rPr>
              <a:t>de relaciones laborales</a:t>
            </a:r>
            <a:br>
              <a:rPr lang="es-MX" sz="2800" b="1" dirty="0" smtClean="0">
                <a:latin typeface="Archivo" panose="020B0503020202020B04" pitchFamily="34" charset="0"/>
              </a:rPr>
            </a:br>
            <a:r>
              <a:rPr lang="es-MX" sz="2800" b="1" dirty="0" smtClean="0">
                <a:latin typeface="Archivo" panose="020B0503020202020B04" pitchFamily="34" charset="0"/>
              </a:rPr>
              <a:t>y recursos humanos</a:t>
            </a:r>
            <a:endParaRPr lang="es-ES" sz="2800" b="1" dirty="0">
              <a:latin typeface="Archivo" panose="020B0503020202020B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66800" y="2647950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es-ES" sz="1400" dirty="0" smtClean="0">
                <a:latin typeface="Archivo" panose="020B0503020202020B04" pitchFamily="34" charset="0"/>
              </a:rPr>
              <a:t>Cervecería Cuauhtémoc-Moctezuma/HEINEKEN</a:t>
            </a:r>
            <a:endParaRPr lang="es-ES" sz="1400" dirty="0">
              <a:latin typeface="Archivo" panose="020B0503020202020B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11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617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</Words>
  <Application>Microsoft Office PowerPoint</Application>
  <PresentationFormat>Presentación en pantalla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Resultados de los exámenes de relaciones laborales y recursos humanos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Administrador</cp:lastModifiedBy>
  <cp:revision>6</cp:revision>
  <dcterms:created xsi:type="dcterms:W3CDTF">2019-08-09T16:54:36Z</dcterms:created>
  <dcterms:modified xsi:type="dcterms:W3CDTF">2019-08-09T19:34:44Z</dcterms:modified>
</cp:coreProperties>
</file>