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2" r:id="rId3"/>
    <p:sldId id="311" r:id="rId4"/>
    <p:sldId id="316" r:id="rId5"/>
    <p:sldId id="317" r:id="rId6"/>
    <p:sldId id="318" r:id="rId7"/>
    <p:sldId id="313" r:id="rId8"/>
    <p:sldId id="314" r:id="rId9"/>
    <p:sldId id="319" r:id="rId10"/>
    <p:sldId id="321" r:id="rId11"/>
    <p:sldId id="320" r:id="rId12"/>
    <p:sldId id="323" r:id="rId13"/>
    <p:sldId id="322" r:id="rId14"/>
    <p:sldId id="325" r:id="rId15"/>
    <p:sldId id="324" r:id="rId16"/>
    <p:sldId id="326" r:id="rId17"/>
    <p:sldId id="327" r:id="rId18"/>
    <p:sldId id="257" r:id="rId19"/>
    <p:sldId id="259" r:id="rId20"/>
    <p:sldId id="258" r:id="rId21"/>
    <p:sldId id="270" r:id="rId22"/>
    <p:sldId id="271" r:id="rId23"/>
    <p:sldId id="272" r:id="rId24"/>
    <p:sldId id="261" r:id="rId25"/>
    <p:sldId id="263" r:id="rId26"/>
    <p:sldId id="310" r:id="rId27"/>
    <p:sldId id="265" r:id="rId28"/>
    <p:sldId id="262" r:id="rId29"/>
    <p:sldId id="266" r:id="rId30"/>
    <p:sldId id="287" r:id="rId31"/>
    <p:sldId id="267" r:id="rId32"/>
    <p:sldId id="275" r:id="rId33"/>
    <p:sldId id="277" r:id="rId34"/>
    <p:sldId id="283" r:id="rId35"/>
    <p:sldId id="284" r:id="rId36"/>
    <p:sldId id="285" r:id="rId37"/>
    <p:sldId id="286" r:id="rId38"/>
    <p:sldId id="294" r:id="rId39"/>
    <p:sldId id="298" r:id="rId40"/>
    <p:sldId id="302" r:id="rId41"/>
    <p:sldId id="299" r:id="rId42"/>
    <p:sldId id="300" r:id="rId43"/>
    <p:sldId id="282" r:id="rId44"/>
    <p:sldId id="292" r:id="rId45"/>
    <p:sldId id="278" r:id="rId46"/>
    <p:sldId id="291" r:id="rId47"/>
    <p:sldId id="303" r:id="rId48"/>
    <p:sldId id="304" r:id="rId49"/>
    <p:sldId id="273" r:id="rId50"/>
    <p:sldId id="288" r:id="rId51"/>
    <p:sldId id="289" r:id="rId52"/>
    <p:sldId id="309" r:id="rId53"/>
    <p:sldId id="305" r:id="rId54"/>
    <p:sldId id="308" r:id="rId55"/>
    <p:sldId id="307" r:id="rId5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</a:t>
            </a:r>
            <a:r>
              <a:rPr lang="es-MX" b="1" dirty="0" err="1" smtClean="0"/>
              <a:t>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  <a:endParaRPr lang="es-MX" b="1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’(A) &gt; d’(B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b="1" dirty="0" err="1" smtClean="0"/>
              <a:t>Calculate</a:t>
            </a:r>
            <a:r>
              <a:rPr lang="es-MX" b="1" dirty="0" smtClean="0"/>
              <a:t> d’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per </a:t>
            </a:r>
            <a:r>
              <a:rPr lang="es-MX" b="1" dirty="0" err="1" smtClean="0"/>
              <a:t>participant</a:t>
            </a:r>
            <a:endParaRPr lang="es-MX" b="1" dirty="0" smtClean="0"/>
          </a:p>
          <a:p>
            <a:pPr lvl="1"/>
            <a:r>
              <a:rPr lang="es-MX" b="1" dirty="0" smtClean="0"/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5426"/>
            <a:ext cx="5410200" cy="68050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Making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sure</a:t>
            </a:r>
            <a:r>
              <a:rPr lang="es-MX" dirty="0" smtClean="0">
                <a:solidFill>
                  <a:schemeClr val="bg1"/>
                </a:solidFill>
              </a:rPr>
              <a:t> d’(A) &gt; d’(B)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</a:t>
            </a: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Compute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</a:t>
            </a:r>
            <a:r>
              <a:rPr lang="es-MX" b="1" dirty="0" err="1" smtClean="0"/>
              <a:t>apply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lvl="1"/>
            <a:r>
              <a:rPr lang="es-MX" b="1" dirty="0" smtClean="0"/>
              <a:t>Compare Hit </a:t>
            </a:r>
            <a:r>
              <a:rPr lang="es-MX" b="1" dirty="0" err="1" smtClean="0"/>
              <a:t>rates</a:t>
            </a:r>
            <a:r>
              <a:rPr lang="es-MX" b="1" dirty="0" smtClean="0"/>
              <a:t>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</a:t>
            </a:r>
            <a:r>
              <a:rPr lang="es-MX" b="1" dirty="0" err="1" smtClean="0"/>
              <a:t>with</a:t>
            </a:r>
            <a:r>
              <a:rPr lang="es-MX" b="1" dirty="0" smtClean="0"/>
              <a:t> </a:t>
            </a:r>
            <a:r>
              <a:rPr lang="es-MX" b="1" dirty="0" err="1" smtClean="0"/>
              <a:t>two</a:t>
            </a:r>
            <a:r>
              <a:rPr lang="es-MX" b="1" dirty="0" smtClean="0"/>
              <a:t> </a:t>
            </a:r>
            <a:r>
              <a:rPr lang="es-MX" b="1" dirty="0" err="1" smtClean="0"/>
              <a:t>different</a:t>
            </a:r>
            <a:r>
              <a:rPr lang="es-MX" b="1" dirty="0" smtClean="0"/>
              <a:t> t-</a:t>
            </a:r>
            <a:r>
              <a:rPr lang="es-MX" b="1" dirty="0" err="1" smtClean="0"/>
              <a:t>tests</a:t>
            </a:r>
            <a:r>
              <a:rPr lang="es-MX" b="1" dirty="0" smtClean="0"/>
              <a:t>!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</a:t>
            </a: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3.- </a:t>
            </a:r>
            <a:r>
              <a:rPr lang="es-MX" b="1" dirty="0" err="1" smtClean="0"/>
              <a:t>Comparing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Mean </a:t>
            </a:r>
            <a:r>
              <a:rPr lang="es-MX" b="1" dirty="0" err="1" smtClean="0"/>
              <a:t>confidence</a:t>
            </a:r>
            <a:r>
              <a:rPr lang="es-MX" b="1" dirty="0" smtClean="0"/>
              <a:t> ratings </a:t>
            </a:r>
            <a:r>
              <a:rPr lang="es-MX" b="1" dirty="0" err="1" smtClean="0"/>
              <a:t>assigned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1225"/>
            <a:ext cx="880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Mirror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70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</a:t>
            </a: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1824</Words>
  <Application>Microsoft Office PowerPoint</Application>
  <PresentationFormat>Panorámica</PresentationFormat>
  <Paragraphs>164</Paragraphs>
  <Slides>55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1" baseType="lpstr">
      <vt:lpstr>Arial</vt:lpstr>
      <vt:lpstr>Arial Black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Recognition Memory</vt:lpstr>
      <vt:lpstr>The Mirror Effect</vt:lpstr>
      <vt:lpstr>First Question</vt:lpstr>
      <vt:lpstr>Method</vt:lpstr>
      <vt:lpstr>Results: Did we replicate the effect?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Making sure d’(A) &gt; d’(B)</vt:lpstr>
      <vt:lpstr>A)  Replication of the analysis reported in the M.E. literature</vt:lpstr>
      <vt:lpstr> </vt:lpstr>
      <vt:lpstr>A)  Replication of the analysis reported in the M.E. literature</vt:lpstr>
      <vt:lpstr> </vt:lpstr>
      <vt:lpstr>Results: Did we replicate the effect?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Presentación de PowerPoint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91</cp:revision>
  <dcterms:created xsi:type="dcterms:W3CDTF">2019-04-16T19:40:50Z</dcterms:created>
  <dcterms:modified xsi:type="dcterms:W3CDTF">2019-04-24T00:32:46Z</dcterms:modified>
</cp:coreProperties>
</file>