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33926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38" y="0"/>
            <a:ext cx="9501728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07513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9" y="0"/>
            <a:ext cx="9529478" cy="49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28828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noFill/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4339988" y="1690688"/>
            <a:ext cx="3275463" cy="159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Eje 3 </a:t>
            </a:r>
          </a:p>
          <a:p>
            <a:pPr algn="ctr"/>
            <a:r>
              <a:rPr lang="es-MX" dirty="0" smtClean="0"/>
              <a:t>(Pendiente)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366</Words>
  <Application>Microsoft Office PowerPoint</Application>
  <PresentationFormat>Panorámica</PresentationFormat>
  <Paragraphs>80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Adriana</cp:lastModifiedBy>
  <cp:revision>49</cp:revision>
  <dcterms:created xsi:type="dcterms:W3CDTF">2019-02-06T19:33:10Z</dcterms:created>
  <dcterms:modified xsi:type="dcterms:W3CDTF">2019-06-05T04:53:15Z</dcterms:modified>
</cp:coreProperties>
</file>