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"/>
  </p:notesMasterIdLst>
  <p:sldIdLst>
    <p:sldId id="256" r:id="rId2"/>
    <p:sldId id="265" r:id="rId3"/>
    <p:sldId id="257" r:id="rId4"/>
    <p:sldId id="261" r:id="rId5"/>
    <p:sldId id="263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66F81-9395-4920-A853-233DD2862205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D92F8-FC45-44C1-9B6C-7AFB6E276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941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D92F8-FC45-44C1-9B6C-7AFB6E27613C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211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842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17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832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378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17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357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011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508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506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013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248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56DEE-E6EE-456C-84BD-89DB222967A8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741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Evaluación Diagnóstica Cognitiva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Se utilizaron los datos de la aplicación nacional de la prueba PLANEA – ELSEN para sexto de primaria para calibrar las estimaciones realizadas a los estudiantes de la Escuela Lancaster.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938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Para </a:t>
            </a:r>
            <a:r>
              <a:rPr lang="es-MX" b="1" dirty="0" smtClean="0"/>
              <a:t>todos</a:t>
            </a:r>
            <a:r>
              <a:rPr lang="es-MX" dirty="0"/>
              <a:t> </a:t>
            </a:r>
            <a:r>
              <a:rPr lang="es-MX" dirty="0" smtClean="0"/>
              <a:t>los estudiantes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(Muestra total)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065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801488"/>
              </p:ext>
            </p:extLst>
          </p:nvPr>
        </p:nvGraphicFramePr>
        <p:xfrm>
          <a:off x="129985" y="5047595"/>
          <a:ext cx="11658604" cy="160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963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H101 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Comprensión de problemas matemáticos contextualizados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H105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Aplicación de operaciones aritméticas básicas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H109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Identificación gráfica de tipos de líneas rectas (paralelas, perpendiculares y secantes)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8963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H102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Comprensión del Sistema Internacional de Unidades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H106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Definición de tecnicismos del lenguaje formal de la geometría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H110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perímetro de una figura geométrica (triángulo o cuadrilátero)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8963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H103 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Operación de valores posicionales con números naturales y decimales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H107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viso-espacial de figuras geométricas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H111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área de cuadriláteros o triángulos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17385">
                <a:tc>
                  <a:txBody>
                    <a:bodyPr/>
                    <a:lstStyle/>
                    <a:p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H104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u="none" baseline="0" dirty="0" smtClean="0">
                          <a:solidFill>
                            <a:schemeClr val="tx1"/>
                          </a:solidFill>
                        </a:rPr>
                        <a:t>Ubicación de una coordenada en el primer cuadrante del plano artesiano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u="none" kern="12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H108</a:t>
                      </a:r>
                      <a:endParaRPr lang="es-MX" sz="1000" b="1" u="none" kern="1200" baseline="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Identificación de las características geométricas de los cuadriláteros</a:t>
                      </a:r>
                      <a:endParaRPr lang="es-MX" sz="1000" b="1" u="non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H112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Deducción de fórmulas para calcular el área mediante descomposición de figuras geométricas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354" y="0"/>
            <a:ext cx="9757370" cy="49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207622"/>
              </p:ext>
            </p:extLst>
          </p:nvPr>
        </p:nvGraphicFramePr>
        <p:xfrm>
          <a:off x="266698" y="5197987"/>
          <a:ext cx="11658604" cy="1536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288413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H201 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 problemas matemáticos contextualizados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H205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Aplicación de operaciones aritméticas básicas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H209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dirty="0" smtClean="0"/>
                        <a:t>Comparación de razones con cantidades discretas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73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H202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Comparación de la proporcionalidad de razones 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H206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Representación</a:t>
                      </a:r>
                      <a:r>
                        <a:rPr lang="es-MX" sz="1000" baseline="0" dirty="0" smtClean="0"/>
                        <a:t> de datos numéricos en gráficas de barras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H210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un número fraccionario 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H203 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 (promedio)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H207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del modelo de regla de tres simple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H204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mediana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H208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Comprensión</a:t>
                      </a:r>
                      <a:r>
                        <a:rPr lang="es-MX" sz="1000" baseline="0" dirty="0" smtClean="0"/>
                        <a:t> de la relación entre porcentajes y fracciones </a:t>
                      </a:r>
                      <a:endParaRPr lang="es-MX" sz="1000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83" y="0"/>
            <a:ext cx="10084517" cy="515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4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968333"/>
              </p:ext>
            </p:extLst>
          </p:nvPr>
        </p:nvGraphicFramePr>
        <p:xfrm>
          <a:off x="174809" y="4876800"/>
          <a:ext cx="1165860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84094"/>
                <a:gridCol w="3962401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H301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i="0" u="none" baseline="0" dirty="0" smtClean="0"/>
                        <a:t>Comprensión de problemas matemáticos contextualizados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H306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Representación del modelo aritmético de la división</a:t>
                      </a:r>
                      <a:r>
                        <a:rPr lang="es-MX" sz="1000" baseline="0" dirty="0" smtClean="0"/>
                        <a:t> 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H311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aseline="0" dirty="0" smtClean="0"/>
                        <a:t>Representación del modelo multiplicativo de números fraccionarios por naturales </a:t>
                      </a:r>
                      <a:endParaRPr lang="es-MX" sz="1000" b="0" i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H302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del Sistema Internacional de Unidades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H307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números fraccionarios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H312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Conversión de una regla verbal de progresión geométrica ascendente a sucesión numérica 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H303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Aplicación de operaciones aritméticas básicas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H308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Inferencia del patrón que</a:t>
                      </a:r>
                      <a:r>
                        <a:rPr lang="es-MX" sz="1000" baseline="0" dirty="0" smtClean="0"/>
                        <a:t> rige una secuencia de números naturales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H313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Deducción del patrón de una sucesión con progresión especial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H304</a:t>
                      </a:r>
                      <a:endParaRPr lang="es-MX" sz="1000" b="1" i="0" u="none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dirty="0" smtClean="0"/>
                        <a:t>Representación de modelos aritméticos</a:t>
                      </a:r>
                      <a:r>
                        <a:rPr lang="es-MX" sz="1000" baseline="0" dirty="0" smtClean="0"/>
                        <a:t> de la mediana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H309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Conversión</a:t>
                      </a:r>
                      <a:r>
                        <a:rPr lang="es-MX" sz="1000" baseline="0" dirty="0" smtClean="0"/>
                        <a:t> de texto cardinal a números naturales y viceversa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H305</a:t>
                      </a:r>
                      <a:endParaRPr lang="es-MX" sz="1000" b="1" i="0" u="none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Amplificación de fracciones (Equivalencia de fracciones por amplificación)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H310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Operación de valores posicionales con números naturales o decimales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Rectángulo redondeado 3"/>
          <p:cNvSpPr/>
          <p:nvPr/>
        </p:nvSpPr>
        <p:spPr>
          <a:xfrm>
            <a:off x="4339988" y="1690688"/>
            <a:ext cx="3275463" cy="1598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Eje 3 </a:t>
            </a:r>
          </a:p>
          <a:p>
            <a:pPr algn="ctr"/>
            <a:r>
              <a:rPr lang="es-MX" dirty="0" smtClean="0"/>
              <a:t>(Pendiente)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2502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</TotalTime>
  <Words>366</Words>
  <Application>Microsoft Office PowerPoint</Application>
  <PresentationFormat>Panorámica</PresentationFormat>
  <Paragraphs>80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Evaluación Diagnóstica Cognitiva</vt:lpstr>
      <vt:lpstr>Para todos los estudiantes</vt:lpstr>
      <vt:lpstr> </vt:lpstr>
      <vt:lpstr> </vt:lpstr>
      <vt:lpstr>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Adriana</cp:lastModifiedBy>
  <cp:revision>49</cp:revision>
  <dcterms:created xsi:type="dcterms:W3CDTF">2019-02-06T19:33:10Z</dcterms:created>
  <dcterms:modified xsi:type="dcterms:W3CDTF">2019-06-05T04:54:40Z</dcterms:modified>
</cp:coreProperties>
</file>