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45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4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5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41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7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6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0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35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1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94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02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5ACC-95B5-4839-9A0E-A0C954C44A61}" type="datetimeFigureOut">
              <a:rPr lang="es-MX" smtClean="0"/>
              <a:t>01/05/2019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B8F3-702B-49FD-8976-D9E81ADF3F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28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042987"/>
            <a:ext cx="110394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4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742950"/>
            <a:ext cx="10953750" cy="537210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619125" y="4902200"/>
            <a:ext cx="10953750" cy="414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203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247900"/>
            <a:ext cx="10944225" cy="23622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08553" y="3860800"/>
            <a:ext cx="3727979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3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29" y="213253"/>
            <a:ext cx="5994930" cy="37125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469" y="1617133"/>
            <a:ext cx="2847460" cy="22663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989" y="1684866"/>
            <a:ext cx="2657478" cy="21287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787" y="4245020"/>
            <a:ext cx="2868613" cy="21901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69029" y="1689098"/>
            <a:ext cx="3008440" cy="23071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89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514350"/>
            <a:ext cx="10934700" cy="5829300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72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876300"/>
            <a:ext cx="10906125" cy="5105400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099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1095375"/>
            <a:ext cx="7496175" cy="46672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485232" y="5325533"/>
            <a:ext cx="160416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96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7" y="236537"/>
            <a:ext cx="7705725" cy="5114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50" y="3429000"/>
            <a:ext cx="8343900" cy="2057400"/>
          </a:xfrm>
          <a:prstGeom prst="rect">
            <a:avLst/>
          </a:prstGeom>
        </p:spPr>
      </p:pic>
      <p:sp>
        <p:nvSpPr>
          <p:cNvPr id="6" name="Rectángulo redondeado 2"/>
          <p:cNvSpPr/>
          <p:nvPr/>
        </p:nvSpPr>
        <p:spPr>
          <a:xfrm>
            <a:off x="3016251" y="3429001"/>
            <a:ext cx="2480540" cy="19224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84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866775"/>
            <a:ext cx="7334250" cy="51244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475924" y="5247410"/>
            <a:ext cx="1722003" cy="3429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2112"/>
            <a:ext cx="10896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286000"/>
            <a:ext cx="10906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897365"/>
              </p:ext>
            </p:extLst>
          </p:nvPr>
        </p:nvGraphicFramePr>
        <p:xfrm>
          <a:off x="194733" y="365125"/>
          <a:ext cx="11633200" cy="5905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934"/>
                <a:gridCol w="3412066"/>
                <a:gridCol w="482600"/>
                <a:gridCol w="3175000"/>
                <a:gridCol w="414867"/>
                <a:gridCol w="3750733"/>
              </a:tblGrid>
              <a:tr h="244475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500" dirty="0">
                          <a:effectLst/>
                        </a:rPr>
                        <a:t>Operaciones cognitivas PLANEA ELCE 09</a:t>
                      </a:r>
                      <a:endParaRPr lang="es-MX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739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</a:rPr>
                        <a:t>Espacio, forma y medida</a:t>
                      </a:r>
                      <a:endParaRPr lang="es-MX" sz="14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>
                          <a:solidFill>
                            <a:schemeClr val="bg1"/>
                          </a:solidFill>
                          <a:effectLst/>
                        </a:rPr>
                        <a:t>Manejo de información</a:t>
                      </a:r>
                      <a:endParaRPr lang="es-MX" sz="1400" b="1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R w="12700" cmpd="sng">
                      <a:noFill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solidFill>
                            <a:schemeClr val="bg1"/>
                          </a:solidFill>
                          <a:effectLst/>
                        </a:rPr>
                        <a:t>Sentido numérico y pensamiento algebraico </a:t>
                      </a:r>
                      <a:endParaRPr lang="es-MX" sz="14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117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No.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Operaciones cognitivas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</a:rPr>
                        <a:t>Operaciones cognitivas</a:t>
                      </a: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T w="12700" cmpd="sng">
                      <a:noFill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Operaciones cognitivas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lnT w="12700" cmpd="sng">
                      <a:noFill/>
                    </a:lnT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O1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problemas matemáticos contextualizados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O2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del Sistema Internacional de Unidades (SIU)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Comprensión del Sistema Internacional de Unidades (SIU)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O2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Comprensión del Sistema Internacional de Unidades (SIU)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313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O3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Aplicación de operaciones aritméticas básicas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O3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" sz="1200" dirty="0">
                          <a:effectLst/>
                        </a:rPr>
                        <a:t>Aplicación de operaciones aritméticas básicas 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03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Operación de valores posicionales con números naturales o decimales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O4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de las características de las figuras geométricas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modelos aritméticos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O4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Aplicación de operaciones aritméticas básicas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>
                          <a:effectLst/>
                        </a:rPr>
                        <a:t>O5</a:t>
                      </a:r>
                      <a:endParaRPr lang="es-MX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fórmulas para obtener área, perímetro, volumen, e incógnitas de figuras geométricas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s-MX" sz="1000" b="1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Análisis e interpretación de la información presentada en una gráfica de barra, poligonal o circular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O5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y/o representación de expresiones y ecuaciones algebraicas de primer, segundo y/o tercer grado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817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O6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Representación de modelos aritméticos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O6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Interpretación de datos contenidos en una tabla con frecuencias absolutas y relativas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O6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Operación de ecuaciones algebraicas de primer, segundo y/o tercer grado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O7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los elementos y tecnicismos propios de la geometría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O7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nociones básicas de las relaciones de proporcionalidad y/o porcentaje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O7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y/o representación de fórmulas para obtener perímetro o área de triángulos, cuadriláteros, otros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7043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O8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</a:t>
                      </a:r>
                      <a:r>
                        <a:rPr lang="es-MX" sz="1200" dirty="0" err="1">
                          <a:effectLst/>
                        </a:rPr>
                        <a:t>visoespacial</a:t>
                      </a:r>
                      <a:r>
                        <a:rPr lang="es-MX" sz="1200" dirty="0">
                          <a:effectLst/>
                        </a:rPr>
                        <a:t> de los criterios de simetría axial, rotación y traslación de figuras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O8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características, elementos y método de ubicación en el primer cuadrante de un plano cartesiano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O8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Identificación y representación de modelos aditivos, resta o multiplicación con expresiones algebraicas (monomio, polinomio), notación científica, números fraccionarios, decimales, enteros, etcétera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  <a:tr h="422612">
                <a:tc rowSpan="4"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effectLst/>
                        </a:rPr>
                        <a:t> </a:t>
                      </a:r>
                      <a:endParaRPr lang="es-MX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rowSpan="4" h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O9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Comprensión de las nociones básicas de probabilidad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O9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Traducción de expresiones y/o fórmulas (con lenguaje geométrico, lenguaje algebraico) al lenguaje natural (y viceversa)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  <a:tr h="281741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O10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Representación gráfica de funciones lineales (forma y=mx) con variables de tiempo y distancia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O10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Identificación y representación de  números fraccionarios</a:t>
                      </a:r>
                      <a:endParaRPr lang="es-MX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211306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rowSpan="2"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0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0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4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</a:rPr>
                        <a:t> 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O11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los elementos y tecnicismos propios de la geometría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</a:tr>
              <a:tr h="422612"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hMerge="1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 gridSpan="2"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s-MX" sz="14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000" dirty="0">
                          <a:solidFill>
                            <a:schemeClr val="bg1"/>
                          </a:solidFill>
                          <a:effectLst/>
                        </a:rPr>
                        <a:t>O12</a:t>
                      </a:r>
                      <a:endParaRPr lang="es-MX" sz="10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Comprensión de las características, elementos y método de ubicación en el primer cuadrante de un plano cartesiano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218" marR="3521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357312"/>
            <a:ext cx="8124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18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347912"/>
            <a:ext cx="10982325" cy="21621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35711" y="4114801"/>
            <a:ext cx="1480125" cy="395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718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61937"/>
            <a:ext cx="11087100" cy="6334125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647122" y="914401"/>
            <a:ext cx="3654713" cy="137159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54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561975"/>
            <a:ext cx="10791825" cy="57340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00087" y="5538356"/>
            <a:ext cx="1240270" cy="3740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54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33350"/>
            <a:ext cx="10915650" cy="65913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38175" y="6317672"/>
            <a:ext cx="1086716" cy="322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39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254529"/>
            <a:ext cx="10944225" cy="50958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91" y="1040870"/>
            <a:ext cx="3562350" cy="4200525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535711" y="3318933"/>
            <a:ext cx="3547916" cy="19224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80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204328"/>
            <a:ext cx="8250766" cy="61435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71" y="1543580"/>
            <a:ext cx="3729162" cy="4804304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259773" y="1543580"/>
            <a:ext cx="3927763" cy="23218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9111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233612"/>
            <a:ext cx="10982325" cy="2390775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604837" y="3844637"/>
            <a:ext cx="1587645" cy="3844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761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243012"/>
            <a:ext cx="8039100" cy="43719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159578" y="5143500"/>
            <a:ext cx="2235777" cy="3117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30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314450"/>
            <a:ext cx="10858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8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8" y="119278"/>
            <a:ext cx="8157369" cy="29974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ángulo redondeado 5"/>
          <p:cNvSpPr/>
          <p:nvPr/>
        </p:nvSpPr>
        <p:spPr>
          <a:xfrm>
            <a:off x="283898" y="2473269"/>
            <a:ext cx="5498835" cy="6265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676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1" y="132820"/>
            <a:ext cx="69056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14487"/>
            <a:ext cx="109442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7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395287"/>
            <a:ext cx="7362825" cy="60674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414587" y="5122717"/>
            <a:ext cx="1617086" cy="7482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581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57387"/>
            <a:ext cx="66198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45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371725"/>
            <a:ext cx="108680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3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024062"/>
            <a:ext cx="10925175" cy="28098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33411" y="3138054"/>
            <a:ext cx="2192915" cy="5715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799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881062"/>
            <a:ext cx="102584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386012"/>
            <a:ext cx="10982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30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323975"/>
            <a:ext cx="10963275" cy="42100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718271" y="4384964"/>
            <a:ext cx="190023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0002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533400"/>
            <a:ext cx="11134725" cy="5791200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1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301095"/>
            <a:ext cx="8926513" cy="1856777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173831" y="1169403"/>
            <a:ext cx="1299369" cy="3291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458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23912"/>
            <a:ext cx="10858500" cy="5210175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2153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281517"/>
            <a:ext cx="7315200" cy="56007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81" y="2252134"/>
            <a:ext cx="2471352" cy="4072995"/>
          </a:xfrm>
          <a:prstGeom prst="rect">
            <a:avLst/>
          </a:prstGeom>
        </p:spPr>
      </p:pic>
      <p:sp>
        <p:nvSpPr>
          <p:cNvPr id="4" name="3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320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566737"/>
            <a:ext cx="10953750" cy="5724525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05545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768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499870"/>
            <a:ext cx="10963275" cy="5819775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645535" y="4810991"/>
            <a:ext cx="146843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08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376487"/>
            <a:ext cx="6381750" cy="2105025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2259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343150"/>
            <a:ext cx="10963275" cy="217170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14362" y="3429000"/>
            <a:ext cx="1468438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6955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143000"/>
            <a:ext cx="9458325" cy="4572000"/>
          </a:xfrm>
          <a:prstGeom prst="rect">
            <a:avLst/>
          </a:prstGeom>
        </p:spPr>
      </p:pic>
      <p:sp>
        <p:nvSpPr>
          <p:cNvPr id="3" name="2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284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53" y="146935"/>
            <a:ext cx="8759692" cy="6564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540" y="2045931"/>
            <a:ext cx="3173337" cy="4665133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4031673" y="2045931"/>
            <a:ext cx="3341204" cy="23325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Triángulo isósceles"/>
          <p:cNvSpPr/>
          <p:nvPr/>
        </p:nvSpPr>
        <p:spPr>
          <a:xfrm>
            <a:off x="9019309" y="2815936"/>
            <a:ext cx="2701636" cy="2784764"/>
          </a:xfrm>
          <a:prstGeom prst="triangle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97522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300037"/>
            <a:ext cx="9496425" cy="62579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606044" y="4977245"/>
            <a:ext cx="1105983" cy="5507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574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843087"/>
            <a:ext cx="11039475" cy="31718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76262" y="2701636"/>
            <a:ext cx="1617086" cy="4883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2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3" y="430742"/>
            <a:ext cx="8938683" cy="163512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207699" y="1752600"/>
            <a:ext cx="1367102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956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395287"/>
            <a:ext cx="11096625" cy="60674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0637"/>
            <a:ext cx="4333875" cy="5343525"/>
          </a:xfrm>
          <a:prstGeom prst="rect">
            <a:avLst/>
          </a:prstGeom>
        </p:spPr>
      </p:pic>
      <p:sp>
        <p:nvSpPr>
          <p:cNvPr id="4" name="Rectángulo redondeado 2"/>
          <p:cNvSpPr/>
          <p:nvPr/>
        </p:nvSpPr>
        <p:spPr>
          <a:xfrm>
            <a:off x="450705" y="3501736"/>
            <a:ext cx="4287550" cy="3132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388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42962"/>
            <a:ext cx="8677275" cy="51720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757361" y="5223933"/>
            <a:ext cx="1688571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319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0"/>
            <a:ext cx="7662334" cy="46053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14" y="2745294"/>
            <a:ext cx="6806670" cy="186008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868" y="4817533"/>
            <a:ext cx="3551401" cy="2040467"/>
          </a:xfrm>
          <a:prstGeom prst="rect">
            <a:avLst/>
          </a:prstGeom>
        </p:spPr>
      </p:pic>
      <p:sp>
        <p:nvSpPr>
          <p:cNvPr id="5" name="Rectángulo redondeado 2"/>
          <p:cNvSpPr/>
          <p:nvPr/>
        </p:nvSpPr>
        <p:spPr>
          <a:xfrm>
            <a:off x="3599568" y="2653978"/>
            <a:ext cx="3373881" cy="19513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4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2475"/>
            <a:ext cx="10972800" cy="53530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97166" y="4639733"/>
            <a:ext cx="1570302" cy="2878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98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7908"/>
            <a:ext cx="11049000" cy="20764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639498" y="922866"/>
            <a:ext cx="2103701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204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95" y="159279"/>
            <a:ext cx="7991475" cy="5591175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240633" y="4334934"/>
            <a:ext cx="1367102" cy="313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3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47650"/>
            <a:ext cx="8077200" cy="6610350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1845733" y="2235200"/>
            <a:ext cx="3454400" cy="15070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250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391</Words>
  <Application>Microsoft Office PowerPoint</Application>
  <PresentationFormat>Personalizado</PresentationFormat>
  <Paragraphs>83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Tema de Office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</dc:creator>
  <cp:lastModifiedBy>sandra de la peña</cp:lastModifiedBy>
  <cp:revision>29</cp:revision>
  <dcterms:created xsi:type="dcterms:W3CDTF">2019-04-30T19:20:30Z</dcterms:created>
  <dcterms:modified xsi:type="dcterms:W3CDTF">2019-05-01T19:08:45Z</dcterms:modified>
</cp:coreProperties>
</file>