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1956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03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20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90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53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18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51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21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91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352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16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6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DD03-3111-4EA0-A13B-A958620470A7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70A0-F543-47D3-9D3F-AA6BA330E0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526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577" t="6194" r="18483" b="5683"/>
          <a:stretch/>
        </p:blipFill>
        <p:spPr>
          <a:xfrm>
            <a:off x="1815154" y="79360"/>
            <a:ext cx="8297838" cy="66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83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Sandra Conzuelo Serrato</cp:lastModifiedBy>
  <cp:revision>1</cp:revision>
  <dcterms:created xsi:type="dcterms:W3CDTF">2019-04-30T17:13:28Z</dcterms:created>
  <dcterms:modified xsi:type="dcterms:W3CDTF">2019-04-30T17:14:17Z</dcterms:modified>
</cp:coreProperties>
</file>