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ha0JWgawcmdwJLncBLQqfTjN3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8" name="Google Shape;58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1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1" name="Google Shape;81;p2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Gill Sans"/>
              <a:buNone/>
            </a:pPr>
            <a:r>
              <a:rPr lang="es-MX" sz="5940"/>
              <a:t>EXPERIENCIAS SOBRE LA APLICACIÓN DE CASEL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EQUIPO EXTERNO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/>
              <a:t>13 – NOVIEMBRE - 2019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En 2007, un estudio dirigido por Álvarez H.K.,  encontró que cuando los maestros reciben entrenamiento sobre factores conductuales y emocionales que impactan el manejo del grupo, se sienten mejor equipados para promover un clima positivo en la escuela.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REFERENCIAS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Alvarez, H. K. (2007). The impact of teacher preparation on responses to student aggression in the classroom. </a:t>
            </a:r>
            <a:r>
              <a:rPr i="1" lang="es-MX" sz="1250"/>
              <a:t>Teaching and Teacher Education, 23, </a:t>
            </a:r>
            <a:r>
              <a:rPr lang="es-MX" sz="1250"/>
              <a:t>1113-1126.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Graczyk, P., Matjasko, J., Weissberg, R., Greenberg, M., Elias, M., &amp; Zins, J. (2000). The role of the Collaborative to Advance Social and Emotional Learning (CASEL) in supporting the implementation of quality school-based prevention programs. </a:t>
            </a:r>
            <a:r>
              <a:rPr i="1" lang="es-MX" sz="1250"/>
              <a:t>Journal of Educational and Psychological Consultation</a:t>
            </a:r>
            <a:r>
              <a:rPr lang="es-MX" sz="1250"/>
              <a:t>, </a:t>
            </a:r>
            <a:r>
              <a:rPr i="1" lang="es-MX" sz="1250"/>
              <a:t>11</a:t>
            </a:r>
            <a:r>
              <a:rPr lang="es-MX" sz="1250"/>
              <a:t>(1), 3-6.</a:t>
            </a:r>
            <a:endParaRPr sz="125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Jennings, P. A., &amp; Greenberg, M. T. (2009). The prosocial classroom: Teacher social and emotional competence in relation to student and classroom outcomes. </a:t>
            </a:r>
            <a:r>
              <a:rPr i="1" lang="es-MX" sz="1250"/>
              <a:t>Review of educational research</a:t>
            </a:r>
            <a:r>
              <a:rPr lang="es-MX" sz="1250"/>
              <a:t>, </a:t>
            </a:r>
            <a:r>
              <a:rPr i="1" lang="es-MX" sz="1250"/>
              <a:t>79</a:t>
            </a:r>
            <a:r>
              <a:rPr lang="es-MX" sz="1250"/>
              <a:t>(1), 491-525.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Bridgeland, J., Bruce, M., &amp; Hariharan, A. (2013). The Missing Piece: A National Teacher Survey on How Social and Emotional Learning Can Empower Children and Transform Schools. A Report for CASEL. </a:t>
            </a:r>
            <a:r>
              <a:rPr i="1" lang="es-MX" sz="1250"/>
              <a:t>Civic Enterprises</a:t>
            </a:r>
            <a:r>
              <a:rPr lang="es-MX" sz="1250"/>
              <a:t>.</a:t>
            </a:r>
            <a:endParaRPr sz="125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Taylor, R. D., Oberle, E., Durlak, J. A., &amp; Weissberg, R. P. (2017). Promoting positive youth development through school‐based social and emotional learning interventions: A meta‐analysis of follow‐up effects. </a:t>
            </a:r>
            <a:r>
              <a:rPr i="1" lang="es-MX" sz="1250"/>
              <a:t>Child development</a:t>
            </a:r>
            <a:r>
              <a:rPr lang="es-MX" sz="1250"/>
              <a:t>, </a:t>
            </a:r>
            <a:r>
              <a:rPr i="1" lang="es-MX" sz="1250"/>
              <a:t>88</a:t>
            </a:r>
            <a:r>
              <a:rPr lang="es-MX" sz="1250"/>
              <a:t>(4), 1156-1171.</a:t>
            </a:r>
            <a:endParaRPr sz="125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50"/>
              <a:buChar char="•"/>
            </a:pPr>
            <a:r>
              <a:rPr lang="es-MX" sz="1250"/>
              <a:t>Schonert-Reichl, K. A., Kitil, M. J., &amp; Hanson-Peterson, J. (2017). To Reach the Students, Teach the Teachers: A National Scan of Teacher Preparation and Social &amp; Emotional Learning. A Report Prepared for CASEL. </a:t>
            </a:r>
            <a:r>
              <a:rPr i="1" lang="es-MX" sz="1250"/>
              <a:t>Collaborative for academic, social, and emotional learning</a:t>
            </a:r>
            <a:r>
              <a:rPr lang="es-MX" sz="1250"/>
              <a:t>.</a:t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¿QUÉ ES CASEL?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933113" cy="390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Por sus siglas en inglés: </a:t>
            </a:r>
            <a:r>
              <a:rPr b="1" lang="es-MX"/>
              <a:t>C</a:t>
            </a:r>
            <a:r>
              <a:rPr lang="es-MX"/>
              <a:t>ollaborative for </a:t>
            </a:r>
            <a:r>
              <a:rPr b="1" lang="es-MX"/>
              <a:t>A</a:t>
            </a:r>
            <a:r>
              <a:rPr lang="es-MX"/>
              <a:t>cademic, </a:t>
            </a:r>
            <a:r>
              <a:rPr b="1" lang="es-MX"/>
              <a:t>S</a:t>
            </a:r>
            <a:r>
              <a:rPr lang="es-MX"/>
              <a:t>ocial, and </a:t>
            </a:r>
            <a:r>
              <a:rPr b="1" lang="es-MX"/>
              <a:t>E</a:t>
            </a:r>
            <a:r>
              <a:rPr lang="es-MX"/>
              <a:t>motional </a:t>
            </a:r>
            <a:r>
              <a:rPr b="1" lang="es-MX"/>
              <a:t>L</a:t>
            </a:r>
            <a:r>
              <a:rPr lang="es-MX"/>
              <a:t>earning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Es la autoridad líder en el avance del Aprendizaje Socio-Emocional en educación.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¿Qué es Aprendizaje Socio-Emocional (</a:t>
            </a:r>
            <a:r>
              <a:rPr b="1" lang="es-MX"/>
              <a:t>SEL</a:t>
            </a:r>
            <a:r>
              <a:rPr lang="es-MX"/>
              <a:t>,</a:t>
            </a:r>
            <a:r>
              <a:rPr b="1" lang="es-MX"/>
              <a:t> </a:t>
            </a:r>
            <a:r>
              <a:rPr lang="es-MX"/>
              <a:t>por sus siglas en inglés)?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El Aprendizaje Socio-Emocional implica cómo los niños y los adulttos aprenden a comprender y manejar sus propias emociones, fijarse metas positivas, mostrar empatía por los demás, establecer relaciones positivas y tomar decisiones responsables para su futuro.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Tiene un carácter </a:t>
            </a:r>
            <a:r>
              <a:rPr b="1" lang="es-MX"/>
              <a:t>universal</a:t>
            </a:r>
            <a:r>
              <a:rPr lang="es-MX"/>
              <a:t>, y es </a:t>
            </a:r>
            <a:r>
              <a:rPr b="1" lang="es-MX"/>
              <a:t>fundamental </a:t>
            </a:r>
            <a:r>
              <a:rPr lang="es-MX"/>
              <a:t>para promover el desarrollo integral delos educandos.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i="1" lang="es-MX"/>
              <a:t>		“To reach the students, teach the teachers”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DOS GRANDES OBJETIVOS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s-MX"/>
              <a:t>Contribuir al avance del estudio del Aprendizaje Socio Emocional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s-MX"/>
              <a:t>Facilitar el traslado de estos hallazgos científicos a prácticas educativas efectivas que puedan emplearse en cualquier parte del mundo.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LAS DIMENSIONES DEL APRENDIZAJE SOCIO-EMOCIONAL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Auto-conciencia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Auto-gestión y regulación emocional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Conciencia social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Habilidades para relacionarse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Toma de decisiones responsable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Todas ellas valoradas en el contexto personal y de las interacciones que se presentan en el contexto escolar, con la autoridad inmediata, los pares y los agentes a su cargo (personal educativo o los propios alumnos)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En 2015 se llevó a cabo un </a:t>
            </a:r>
            <a:r>
              <a:rPr b="1" lang="es-MX"/>
              <a:t>estudio longitudinal</a:t>
            </a:r>
            <a:r>
              <a:rPr lang="es-MX"/>
              <a:t> con </a:t>
            </a:r>
            <a:r>
              <a:rPr b="1" lang="es-MX"/>
              <a:t>753 participantes</a:t>
            </a:r>
            <a:r>
              <a:rPr lang="es-MX"/>
              <a:t>, durante un periodo de 13 a 19 años desde su formación en el Kinder, en Pennsylvania.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Se encontró que las habilidades socio-emocionales de los niños estaban relacionadas con su estatus laboral, actividad criminal, abuso de sustancias y el estado general de su salud mental al convertirse en adultos jóvenes.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s-MX"/>
              <a:t>“The Missing Piece”</a:t>
            </a:r>
            <a:r>
              <a:rPr lang="es-MX"/>
              <a:t>, una </a:t>
            </a:r>
            <a:r>
              <a:rPr b="1" lang="es-MX"/>
              <a:t>encuesta nacional del 2013 aplicada en Estados Unidos </a:t>
            </a:r>
            <a:r>
              <a:rPr lang="es-MX"/>
              <a:t>a maestros desde educación inicial hasta bachillerato mostró que el 95% de los encuestados dijeron convencidos de que las habilidades socio-emocionales podían ser enseñadas y que además, el 97% creía que los estudiantes se podían beneficiar del aprendizaje socio-emocional, sin importar su condición social. 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Por otro lado, 3 de cada 4 maestros percibieron efectos benéficos del aprendizaje socio-emocional en el logro académico y 4 de cada 5, percibieron beneficios en la asistencia escolar y la tasa de graduación.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En 2017 se llevó a cabo una </a:t>
            </a:r>
            <a:r>
              <a:rPr b="1" lang="es-MX"/>
              <a:t>encuesta nacional con directores en Estados Unidos</a:t>
            </a:r>
            <a:r>
              <a:rPr lang="es-MX"/>
              <a:t> (“</a:t>
            </a:r>
            <a:r>
              <a:rPr i="1" lang="es-MX"/>
              <a:t>Ready to Lead”</a:t>
            </a:r>
            <a:r>
              <a:rPr lang="es-MX"/>
              <a:t>) y se encontró que: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El 83%  de los encuestados comprenden la importancia de desarrollar habilidades de aprendizaje socio-emocional en los alumnos, 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El 99% cree que se puede enseñar en la escuela;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El 95% que están comprometidos a su enseñanza;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El 98% de los directores cree que se puede enseñar a los alumnos de cualquier situación socio-económica;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El 97% cree que el aprendizaje cosio-emocional afecta positivamente la experiencia de los alumnos en su escuela.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En 2018, la </a:t>
            </a:r>
            <a:r>
              <a:rPr b="1" lang="es-MX"/>
              <a:t>Universidad Johns Hopkins revisó 40 estudios</a:t>
            </a:r>
            <a:r>
              <a:rPr lang="es-MX"/>
              <a:t> que evaluaban los efectos de las prácticas y programas basados en el aprendizaje socio-emocional para alumnos desde educación inicial hasta bachillerato.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Los alumnos que recibieron intervenciones de aprendizaje socio-emocional, en contraste con los que no las recibieron, se desempeñaron mejor en lectura, matemáticas y ciencias.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INVESTIGACIÓN Y HABILIDADES DE APRENDIZAJE SOCIO-EMOCIONAL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En 2017, se dió </a:t>
            </a:r>
            <a:r>
              <a:rPr b="1" lang="es-MX"/>
              <a:t>seguimiento a los efectos de 82 intervenciones basadas en aprendizaje socio-emocional en casi 100,000 estudiantes</a:t>
            </a:r>
            <a:r>
              <a:rPr lang="es-MX"/>
              <a:t> desde kínder hasta bachillerato. 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Se encontró que los estudiantes que recibieron intervenciones sobre aprendizaje socio-emocional puntuaron más alto en cuanto a: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Actitudes hacia uno mismo y hacia los demás;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Conductas sociales positivas;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Habilidades sociales y emocionales </a:t>
            </a:r>
            <a:endParaRPr/>
          </a:p>
          <a:p>
            <a:pPr indent="-241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Logro académico.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2019-11-12T21:31:56Z</dcterms:created>
  <dc:creator>Rubio Ruiz, Eleonora</dc:creator>
</cp:coreProperties>
</file>