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9729f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9729f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729f8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729f8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9729f8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9729f8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9fc4df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9fc4df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Capacitación para la revisión de indicadores en los Grupos Focales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indicador?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indicador es una descripción de una función, conocimiento, o habilidad que forma parte de la práctica docente.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36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la función del indicador?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218825"/>
            <a:ext cx="852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indicadores, en conjunto, sirven para describir la práctica docente de manera sistemática y son la base para construir instrumentos de medición que permitan cuantificar la calidad de la misma.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5735304" y="1338525"/>
            <a:ext cx="3305700" cy="2466500"/>
            <a:chOff x="5632317" y="411100"/>
            <a:chExt cx="3305700" cy="2466500"/>
          </a:xfrm>
        </p:grpSpPr>
        <p:sp>
          <p:nvSpPr>
            <p:cNvPr id="69" name="Google Shape;69;p15"/>
            <p:cNvSpPr/>
            <p:nvPr/>
          </p:nvSpPr>
          <p:spPr>
            <a:xfrm>
              <a:off x="5632317" y="411100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Reactivos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Tareas evaluativas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6167075" y="1263900"/>
              <a:ext cx="2236200" cy="1613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Conductas específicas y directamente observables que se alinean al contenido de los indicadores.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102988" y="1338514"/>
            <a:ext cx="3546900" cy="2466436"/>
            <a:chOff x="0" y="1189989"/>
            <a:chExt cx="3546900" cy="2466436"/>
          </a:xfrm>
        </p:grpSpPr>
        <p:sp>
          <p:nvSpPr>
            <p:cNvPr id="72" name="Google Shape;72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Rasgos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655350" y="2057125"/>
              <a:ext cx="2236200" cy="1599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Habilidades generales y abstractas que describen la práctica docente.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3022142" y="1338413"/>
            <a:ext cx="3305700" cy="2466667"/>
            <a:chOff x="2944204" y="1189775"/>
            <a:chExt cx="3305700" cy="2466667"/>
          </a:xfrm>
        </p:grpSpPr>
        <p:sp>
          <p:nvSpPr>
            <p:cNvPr id="75" name="Google Shape;75;p1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Indicadores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478950" y="2057142"/>
              <a:ext cx="2236200" cy="1599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Roboto"/>
                  <a:ea typeface="Roboto"/>
                  <a:cs typeface="Roboto"/>
                  <a:sym typeface="Roboto"/>
                </a:rPr>
                <a:t>Definiciones operacionales que reflejan el contenido de los rasgos y permiten la especificación de conductas concretas que reflejan el rasgo a medir.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características debe tener un indicador?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Debe ser claro y preciso, de tal manera que un elaborador de reactivos que lee el indicador tenga una idea concreta del contenido de los reactivos que lo miden.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contenido del indicador debe de estar claramente vinculado con un rasgo de la práctica docente.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conjunto de indicadores no debe ser redundante, y cada uno debe estar orientado a un aspecto específico del rasgo correspondiente.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90" name="Google Shape;90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946721" y="9683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Indicadores por nivel educativo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93" name="Google Shape;93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5094646" y="300495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Indicadores por tipo de servicio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96" name="Google Shape;96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2796074" y="2960525"/>
              <a:ext cx="1688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Indicadores por asignatura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3744775" y="1709575"/>
            <a:ext cx="2033100" cy="1544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roid Sans"/>
                <a:ea typeface="Droid Sans"/>
                <a:cs typeface="Droid Sans"/>
                <a:sym typeface="Droid Sans"/>
              </a:rPr>
              <a:t>INDICADORES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roid Sans"/>
                <a:ea typeface="Droid Sans"/>
                <a:cs typeface="Droid Sans"/>
                <a:sym typeface="Droid Sans"/>
              </a:rPr>
              <a:t>GENERALES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