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ae5e859c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ae5e859c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1189989"/>
            <a:ext cx="2726700" cy="1747036"/>
            <a:chOff x="0" y="1189989"/>
            <a:chExt cx="2726700" cy="1747036"/>
          </a:xfrm>
        </p:grpSpPr>
        <p:sp>
          <p:nvSpPr>
            <p:cNvPr id="63" name="Google Shape;63;p1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Factor 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410850" y="2057125"/>
              <a:ext cx="1722000" cy="879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Prueba objetiva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2263425" y="1189775"/>
            <a:ext cx="2541300" cy="1747250"/>
            <a:chOff x="2263425" y="1189775"/>
            <a:chExt cx="2541300" cy="1747250"/>
          </a:xfrm>
        </p:grpSpPr>
        <p:sp>
          <p:nvSpPr>
            <p:cNvPr id="66" name="Google Shape;66;p1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Factor 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2512200" y="2057125"/>
              <a:ext cx="1905000" cy="879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Cuestionario de actitudes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4329974" y="1189775"/>
            <a:ext cx="2541300" cy="2342550"/>
            <a:chOff x="4329974" y="1189775"/>
            <a:chExt cx="2541300" cy="2342550"/>
          </a:xfrm>
        </p:grpSpPr>
        <p:sp>
          <p:nvSpPr>
            <p:cNvPr id="69" name="Google Shape;69;p1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Factor 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648125" y="2030825"/>
              <a:ext cx="1905000" cy="1501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Encuesta de percepciones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Roboto"/>
                  <a:ea typeface="Roboto"/>
                  <a:cs typeface="Roboto"/>
                  <a:sym typeface="Roboto"/>
                </a:rPr>
                <a:t>(pares, padres y alumnos)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396739" y="1189775"/>
            <a:ext cx="2541300" cy="2053550"/>
            <a:chOff x="6396739" y="1189775"/>
            <a:chExt cx="2541300" cy="2053550"/>
          </a:xfrm>
        </p:grpSpPr>
        <p:sp>
          <p:nvSpPr>
            <p:cNvPr id="72" name="Google Shape;72;p1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Factor 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714900" y="2057125"/>
              <a:ext cx="1905000" cy="1186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Escala de Aprendizaje Socioemocional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