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05993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05993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05993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05993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28900" y="1152475"/>
            <a:ext cx="1607400" cy="204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Instrumento para la valoración de los conocimientos y aptitudes asociados al ejercicio de su función.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920800" y="1152475"/>
            <a:ext cx="1607400" cy="204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de seguimiento del trabajo de sus alumnos, considerando la valoración y reflexión sobre su práctica.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712700" y="1152475"/>
            <a:ext cx="1607400" cy="204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Entrevista sobre el seguimiento al trabajo de sus alumnos con comité de revisión.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296500" y="1152475"/>
            <a:ext cx="1607400" cy="204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Observación de clase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504600" y="1152475"/>
            <a:ext cx="1607400" cy="2046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Instrumento para la valoración del Aprendizaje Socio-emocional.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28900" y="3129950"/>
            <a:ext cx="1607400" cy="321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 1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920800" y="3129950"/>
            <a:ext cx="1607400" cy="321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 2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712700" y="3129950"/>
            <a:ext cx="1607400" cy="321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 3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296500" y="3129950"/>
            <a:ext cx="1607400" cy="321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 5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504600" y="3129950"/>
            <a:ext cx="1607400" cy="321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Factor4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1661628">
            <a:off x="7296525" y="1964404"/>
            <a:ext cx="1607329" cy="736974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Sólo para docentes y técnicos docentes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