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327" r:id="rId2"/>
    <p:sldId id="322" r:id="rId3"/>
    <p:sldId id="321" r:id="rId4"/>
    <p:sldId id="323" r:id="rId5"/>
    <p:sldId id="326" r:id="rId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F5E8-65BB-4199-A40A-3BEA1EFA4F43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1571F-F344-4F02-8BAA-F02ED14E1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00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12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7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8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92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67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3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2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2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93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FEB44E-7BF8-4E8B-8041-F152369AC06C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1A155A-7985-4E5A-AA15-F1972EFCACA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8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imagen de conex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546"/>
            <a:ext cx="5752462" cy="9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E60604-AF89-4A60-A1FD-4E08E62459FE}"/>
              </a:ext>
            </a:extLst>
          </p:cNvPr>
          <p:cNvSpPr txBox="1">
            <a:spLocks/>
          </p:cNvSpPr>
          <p:nvPr/>
        </p:nvSpPr>
        <p:spPr>
          <a:xfrm>
            <a:off x="1036416" y="393624"/>
            <a:ext cx="2657895" cy="4406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>
                <a:solidFill>
                  <a:srgbClr val="00B0F0"/>
                </a:solidFill>
              </a:rPr>
              <a:t>CONEXIONES PARTE III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53924E-4FBF-4D3A-AC7F-61E1DC2A83E6}"/>
              </a:ext>
            </a:extLst>
          </p:cNvPr>
          <p:cNvSpPr txBox="1">
            <a:spLocks/>
          </p:cNvSpPr>
          <p:nvPr/>
        </p:nvSpPr>
        <p:spPr>
          <a:xfrm>
            <a:off x="1208903" y="6354055"/>
            <a:ext cx="5918120" cy="440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i="1" dirty="0"/>
              <a:t>Centro Educativo Jean Piaget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3F4F3D7-A56D-4C29-B101-63EAE5C3A109}"/>
              </a:ext>
            </a:extLst>
          </p:cNvPr>
          <p:cNvSpPr txBox="1">
            <a:spLocks/>
          </p:cNvSpPr>
          <p:nvPr/>
        </p:nvSpPr>
        <p:spPr>
          <a:xfrm>
            <a:off x="4487918" y="1548691"/>
            <a:ext cx="4302550" cy="27129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MATEMÁTICAS-ARTES-CIENCIAS.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17B66A7-70DF-4D9E-99B4-C68C8988DC83}"/>
              </a:ext>
            </a:extLst>
          </p:cNvPr>
          <p:cNvSpPr txBox="1">
            <a:spLocks/>
          </p:cNvSpPr>
          <p:nvPr/>
        </p:nvSpPr>
        <p:spPr>
          <a:xfrm>
            <a:off x="4678326" y="1785698"/>
            <a:ext cx="4465674" cy="440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b="1" dirty="0"/>
              <a:t>Coordinador</a:t>
            </a:r>
            <a:r>
              <a:rPr lang="es-MX" sz="1500" b="1" i="1" dirty="0"/>
              <a:t>:  </a:t>
            </a:r>
            <a:r>
              <a:rPr lang="es-MX" sz="1500" i="1" dirty="0"/>
              <a:t>Mónica Castañares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9DED6A-0C80-4E6E-93B0-5A07904FD230}"/>
              </a:ext>
            </a:extLst>
          </p:cNvPr>
          <p:cNvSpPr txBox="1">
            <a:spLocks/>
          </p:cNvSpPr>
          <p:nvPr/>
        </p:nvSpPr>
        <p:spPr>
          <a:xfrm>
            <a:off x="3934185" y="2048670"/>
            <a:ext cx="5022574" cy="1784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MX" sz="1500" b="1" dirty="0"/>
          </a:p>
          <a:p>
            <a:r>
              <a:rPr lang="es-MX" sz="1500" b="1" dirty="0"/>
              <a:t>Disciplinas</a:t>
            </a:r>
          </a:p>
          <a:p>
            <a:r>
              <a:rPr lang="es-MX" sz="1500" b="1" dirty="0"/>
              <a:t>Materia</a:t>
            </a:r>
            <a:r>
              <a:rPr lang="es-MX" sz="1500" i="1" dirty="0"/>
              <a:t> : Comunicación Visual </a:t>
            </a:r>
            <a:r>
              <a:rPr lang="es-MX" sz="1500" b="1" dirty="0"/>
              <a:t>Profesor</a:t>
            </a:r>
            <a:r>
              <a:rPr lang="es-MX" sz="1500" dirty="0"/>
              <a:t>: </a:t>
            </a:r>
            <a:r>
              <a:rPr lang="es-MX" sz="1500" i="1" dirty="0"/>
              <a:t>Arq</a:t>
            </a:r>
            <a:r>
              <a:rPr lang="es-MX" sz="1500" b="1" i="1" dirty="0"/>
              <a:t>. </a:t>
            </a:r>
            <a:r>
              <a:rPr lang="es-MX" sz="1500" i="1" dirty="0"/>
              <a:t>Gerardo Sánchez Juárez</a:t>
            </a:r>
          </a:p>
          <a:p>
            <a:r>
              <a:rPr lang="es-MX" sz="1500" b="1" dirty="0"/>
              <a:t>Materia: </a:t>
            </a:r>
            <a:r>
              <a:rPr lang="es-MX" sz="1500" i="1" dirty="0"/>
              <a:t>Física  </a:t>
            </a:r>
            <a:r>
              <a:rPr lang="es-MX" sz="1500" b="1" dirty="0"/>
              <a:t>Profesor</a:t>
            </a:r>
            <a:r>
              <a:rPr lang="es-MX" sz="1500" i="1" dirty="0"/>
              <a:t>: Ing. Guillermo Robles Maldonado</a:t>
            </a:r>
          </a:p>
          <a:p>
            <a:r>
              <a:rPr lang="es-MX" sz="1500" b="1" dirty="0"/>
              <a:t>Materia</a:t>
            </a:r>
            <a:r>
              <a:rPr lang="es-MX" sz="1500" i="1" dirty="0"/>
              <a:t>:  Educación para la salud </a:t>
            </a:r>
            <a:r>
              <a:rPr lang="es-MX" sz="1500" b="1" dirty="0"/>
              <a:t>Profesora:</a:t>
            </a:r>
            <a:r>
              <a:rPr lang="es-MX" sz="1500" i="1" dirty="0"/>
              <a:t>  Dra. Mónica Parks</a:t>
            </a:r>
          </a:p>
          <a:p>
            <a:pPr algn="ctr"/>
            <a:r>
              <a:rPr lang="es-MX" sz="1500" i="1" dirty="0"/>
              <a:t> </a:t>
            </a:r>
          </a:p>
          <a:p>
            <a:pPr algn="ctr"/>
            <a:endParaRPr lang="es-MX" sz="1500" i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3CA12A7-ACCA-4D03-83A6-84DCB625D440}"/>
              </a:ext>
            </a:extLst>
          </p:cNvPr>
          <p:cNvSpPr txBox="1">
            <a:spLocks/>
          </p:cNvSpPr>
          <p:nvPr/>
        </p:nvSpPr>
        <p:spPr>
          <a:xfrm>
            <a:off x="1954924" y="4179089"/>
            <a:ext cx="6824208" cy="1426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000" b="1" dirty="0"/>
              <a:t>Proyecto Interdisciplinario</a:t>
            </a:r>
          </a:p>
          <a:p>
            <a:pPr algn="r"/>
            <a:r>
              <a:rPr lang="es-MX" sz="2000" b="1" dirty="0"/>
              <a:t>Título del Trabajo:</a:t>
            </a:r>
          </a:p>
          <a:p>
            <a:pPr algn="r"/>
            <a:r>
              <a:rPr lang="es-MX" sz="2000" b="1" dirty="0"/>
              <a:t>¿Qué tan preparado te sientes para no lesionarte? </a:t>
            </a:r>
          </a:p>
          <a:p>
            <a:pPr algn="r"/>
            <a:r>
              <a:rPr lang="es-MX" sz="2000" b="1" dirty="0"/>
              <a:t>Fracturas en el Deporte.</a:t>
            </a:r>
          </a:p>
        </p:txBody>
      </p:sp>
      <p:pic>
        <p:nvPicPr>
          <p:cNvPr id="1026" name="Picture 2" descr="Resultado de imagen para iMAGEN DE FRACTURAS EN EL CUERPO CON RADIOGRAFI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8" y="2006009"/>
            <a:ext cx="3634933" cy="34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logotipo del centro educativo jean piag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34" y="667966"/>
            <a:ext cx="928669" cy="5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1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B9C8-B5A6-4970-BC5F-70F50EB5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Fractura por impacto o golpe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B05DE52-54E4-42F1-B59A-3A4CF3D3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63" y="1838153"/>
            <a:ext cx="5771425" cy="4465983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CB589B9-30DC-4047-A068-0F5232B40D6D}"/>
              </a:ext>
            </a:extLst>
          </p:cNvPr>
          <p:cNvSpPr txBox="1"/>
          <p:nvPr/>
        </p:nvSpPr>
        <p:spPr>
          <a:xfrm>
            <a:off x="4051800" y="3886479"/>
            <a:ext cx="23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2DFA771-8928-4A9D-8284-CFEEFDB5219D}"/>
              </a:ext>
            </a:extLst>
          </p:cNvPr>
          <p:cNvSpPr txBox="1"/>
          <p:nvPr/>
        </p:nvSpPr>
        <p:spPr>
          <a:xfrm>
            <a:off x="4332940" y="3399011"/>
            <a:ext cx="39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r</a:t>
            </a:r>
            <a:r>
              <a:rPr lang="es-MX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9C9667E-4447-4E37-8C8B-F8E6BF1D22C5}"/>
              </a:ext>
            </a:extLst>
          </p:cNvPr>
          <p:cNvSpPr txBox="1"/>
          <p:nvPr/>
        </p:nvSpPr>
        <p:spPr>
          <a:xfrm>
            <a:off x="2620654" y="4588322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</a:t>
            </a:r>
            <a:r>
              <a:rPr lang="es-MX" sz="1200" dirty="0"/>
              <a:t>x</a:t>
            </a:r>
            <a:r>
              <a:rPr lang="es-MX" b="1" dirty="0"/>
              <a:t>r</a:t>
            </a:r>
            <a:r>
              <a:rPr lang="es-MX" baseline="-25000" dirty="0"/>
              <a:t>1 </a:t>
            </a:r>
            <a:r>
              <a:rPr lang="es-MX" b="1" dirty="0"/>
              <a:t>&gt; R</a:t>
            </a:r>
            <a:r>
              <a:rPr lang="es-MX" sz="1200" dirty="0"/>
              <a:t>x</a:t>
            </a:r>
            <a:r>
              <a:rPr lang="es-MX" b="1" dirty="0"/>
              <a:t>r</a:t>
            </a:r>
            <a:r>
              <a:rPr lang="es-MX" baseline="-25000" dirty="0"/>
              <a:t>2</a:t>
            </a:r>
            <a:r>
              <a:rPr lang="es-MX" sz="2000" b="1" dirty="0">
                <a:latin typeface="Symbol" panose="05050102010706020507" pitchFamily="18" charset="2"/>
              </a:rPr>
              <a:t> 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BA98B34-7DC7-4C57-8BD4-BDFC550EFCA2}"/>
              </a:ext>
            </a:extLst>
          </p:cNvPr>
          <p:cNvCxnSpPr>
            <a:cxnSpLocks/>
          </p:cNvCxnSpPr>
          <p:nvPr/>
        </p:nvCxnSpPr>
        <p:spPr>
          <a:xfrm>
            <a:off x="4784030" y="2914857"/>
            <a:ext cx="0" cy="246055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3AD67C2-1AF5-4364-93E6-6129B7ACB9D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817780" y="5375414"/>
            <a:ext cx="430495" cy="0"/>
          </a:xfrm>
          <a:prstGeom prst="straightConnector1">
            <a:avLst/>
          </a:prstGeom>
          <a:ln w="25400">
            <a:headEnd type="stealt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706C895-E3A6-483E-BB39-6EC40C5FAC4F}"/>
              </a:ext>
            </a:extLst>
          </p:cNvPr>
          <p:cNvCxnSpPr>
            <a:cxnSpLocks/>
          </p:cNvCxnSpPr>
          <p:nvPr/>
        </p:nvCxnSpPr>
        <p:spPr>
          <a:xfrm flipV="1">
            <a:off x="4433843" y="4187687"/>
            <a:ext cx="257215" cy="289063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1104846-E44C-4B0A-B6AD-A442921FD943}"/>
              </a:ext>
            </a:extLst>
          </p:cNvPr>
          <p:cNvCxnSpPr>
            <a:cxnSpLocks/>
          </p:cNvCxnSpPr>
          <p:nvPr/>
        </p:nvCxnSpPr>
        <p:spPr>
          <a:xfrm>
            <a:off x="4724807" y="2914857"/>
            <a:ext cx="0" cy="1340954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7783429-348F-4CE3-9425-B60EB468CBB6}"/>
              </a:ext>
            </a:extLst>
          </p:cNvPr>
          <p:cNvSpPr txBox="1"/>
          <p:nvPr/>
        </p:nvSpPr>
        <p:spPr>
          <a:xfrm>
            <a:off x="4884606" y="4071145"/>
            <a:ext cx="39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r</a:t>
            </a:r>
            <a:r>
              <a:rPr lang="es-MX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A5B650C-C4CA-46A5-81A3-CD54E63CD053}"/>
              </a:ext>
            </a:extLst>
          </p:cNvPr>
          <p:cNvSpPr txBox="1"/>
          <p:nvPr/>
        </p:nvSpPr>
        <p:spPr>
          <a:xfrm>
            <a:off x="5248275" y="51907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R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2BA02B4-49A8-4028-B1DA-85AB9CEAEC22}"/>
              </a:ext>
            </a:extLst>
          </p:cNvPr>
          <p:cNvSpPr/>
          <p:nvPr/>
        </p:nvSpPr>
        <p:spPr>
          <a:xfrm>
            <a:off x="7115175" y="5875511"/>
            <a:ext cx="40481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9777DA9-6E27-43F9-9D96-DCD1F03EE74D}"/>
              </a:ext>
            </a:extLst>
          </p:cNvPr>
          <p:cNvCxnSpPr>
            <a:cxnSpLocks/>
          </p:cNvCxnSpPr>
          <p:nvPr/>
        </p:nvCxnSpPr>
        <p:spPr>
          <a:xfrm flipV="1">
            <a:off x="4154965" y="4252497"/>
            <a:ext cx="557756" cy="3314"/>
          </a:xfrm>
          <a:prstGeom prst="straightConnector1">
            <a:avLst/>
          </a:prstGeom>
          <a:ln w="2540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7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318B6-6AD6-45B1-9D0C-59BAC71D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Fractura por rotación o giro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522FA4-3165-4026-9502-FE026AD41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2" y="1737361"/>
            <a:ext cx="6041224" cy="453091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CF6542C-E4F9-48E9-95B9-3D25556D9D5A}"/>
              </a:ext>
            </a:extLst>
          </p:cNvPr>
          <p:cNvSpPr txBox="1"/>
          <p:nvPr/>
        </p:nvSpPr>
        <p:spPr>
          <a:xfrm>
            <a:off x="2576512" y="4500335"/>
            <a:ext cx="1005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/>
              <a:t>Torque (</a:t>
            </a:r>
            <a:r>
              <a:rPr lang="es-MX" sz="1400" b="1" dirty="0">
                <a:latin typeface="Symbol" panose="05050102010706020507" pitchFamily="18" charset="2"/>
              </a:rPr>
              <a:t>t</a:t>
            </a:r>
            <a:r>
              <a:rPr lang="es-MX" sz="1000" b="1" dirty="0"/>
              <a:t>)  =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3154B3-2FAE-4CD2-BC30-FB351A5EB130}"/>
              </a:ext>
            </a:extLst>
          </p:cNvPr>
          <p:cNvSpPr txBox="1"/>
          <p:nvPr/>
        </p:nvSpPr>
        <p:spPr>
          <a:xfrm>
            <a:off x="3311347" y="4536665"/>
            <a:ext cx="43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/>
              <a:t>F</a:t>
            </a:r>
            <a:r>
              <a:rPr lang="es-MX" sz="1000" dirty="0" err="1"/>
              <a:t>x</a:t>
            </a:r>
            <a:r>
              <a:rPr lang="es-MX" sz="1400" b="1" dirty="0" err="1"/>
              <a:t>r</a:t>
            </a:r>
            <a:endParaRPr lang="es-MX" sz="1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00334B-1BB3-493C-96C0-54D43D1C0A0F}"/>
              </a:ext>
            </a:extLst>
          </p:cNvPr>
          <p:cNvSpPr txBox="1"/>
          <p:nvPr/>
        </p:nvSpPr>
        <p:spPr>
          <a:xfrm>
            <a:off x="4871811" y="3233190"/>
            <a:ext cx="24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F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03798AE-0658-4C90-95F6-0063ABF8210A}"/>
              </a:ext>
            </a:extLst>
          </p:cNvPr>
          <p:cNvCxnSpPr>
            <a:cxnSpLocks/>
          </p:cNvCxnSpPr>
          <p:nvPr/>
        </p:nvCxnSpPr>
        <p:spPr>
          <a:xfrm flipV="1">
            <a:off x="4726781" y="3429000"/>
            <a:ext cx="204787" cy="32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859E95C-0949-4D7A-8E3E-7D7388C15E30}"/>
              </a:ext>
            </a:extLst>
          </p:cNvPr>
          <p:cNvCxnSpPr/>
          <p:nvPr/>
        </p:nvCxnSpPr>
        <p:spPr>
          <a:xfrm>
            <a:off x="4626768" y="3756411"/>
            <a:ext cx="100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119CD2-05BC-40FC-8E08-FB7847FC3461}"/>
              </a:ext>
            </a:extLst>
          </p:cNvPr>
          <p:cNvSpPr txBox="1"/>
          <p:nvPr/>
        </p:nvSpPr>
        <p:spPr>
          <a:xfrm>
            <a:off x="4572000" y="3490216"/>
            <a:ext cx="24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81CA7C7-13C9-4FB2-8923-260EC87B018E}"/>
              </a:ext>
            </a:extLst>
          </p:cNvPr>
          <p:cNvSpPr txBox="1"/>
          <p:nvPr/>
        </p:nvSpPr>
        <p:spPr>
          <a:xfrm>
            <a:off x="4869656" y="3747242"/>
            <a:ext cx="24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Symbol" panose="05050102010706020507" pitchFamily="18" charset="2"/>
              </a:rPr>
              <a:t>t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E9E24CC-06AB-41B9-84F0-40E1DBB74723}"/>
              </a:ext>
            </a:extLst>
          </p:cNvPr>
          <p:cNvSpPr/>
          <p:nvPr/>
        </p:nvSpPr>
        <p:spPr>
          <a:xfrm>
            <a:off x="7485523" y="5881687"/>
            <a:ext cx="40481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24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29-7804-4F1D-816C-C75FD68F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Fractura por compresión o aplastamiento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A46CA0-3132-464E-A702-D927F2543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78" y="1765192"/>
            <a:ext cx="6027363" cy="4520522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531DA469-FBDA-4C77-94AB-540B0731242E}"/>
              </a:ext>
            </a:extLst>
          </p:cNvPr>
          <p:cNvSpPr/>
          <p:nvPr/>
        </p:nvSpPr>
        <p:spPr>
          <a:xfrm>
            <a:off x="4506256" y="3919538"/>
            <a:ext cx="127656" cy="319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09508D-BF0F-4283-8F71-6454AD24C2E7}"/>
              </a:ext>
            </a:extLst>
          </p:cNvPr>
          <p:cNvSpPr txBox="1"/>
          <p:nvPr/>
        </p:nvSpPr>
        <p:spPr>
          <a:xfrm>
            <a:off x="3824213" y="3825101"/>
            <a:ext cx="2620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F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6808A4-055B-4466-9D79-1EF540D02BA7}"/>
              </a:ext>
            </a:extLst>
          </p:cNvPr>
          <p:cNvSpPr txBox="1"/>
          <p:nvPr/>
        </p:nvSpPr>
        <p:spPr>
          <a:xfrm>
            <a:off x="4199702" y="3541300"/>
            <a:ext cx="2620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C57985D-1C38-40AB-9413-E27DBFE01006}"/>
              </a:ext>
            </a:extLst>
          </p:cNvPr>
          <p:cNvCxnSpPr>
            <a:cxnSpLocks/>
          </p:cNvCxnSpPr>
          <p:nvPr/>
        </p:nvCxnSpPr>
        <p:spPr>
          <a:xfrm>
            <a:off x="4385572" y="3827211"/>
            <a:ext cx="115946" cy="184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DDBC96-3C73-461C-AF6A-E2D9FD79E764}"/>
              </a:ext>
            </a:extLst>
          </p:cNvPr>
          <p:cNvSpPr txBox="1"/>
          <p:nvPr/>
        </p:nvSpPr>
        <p:spPr>
          <a:xfrm>
            <a:off x="2328003" y="4425585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Esfuerzo </a:t>
            </a:r>
          </a:p>
          <a:p>
            <a:r>
              <a:rPr lang="es-MX" sz="1000" dirty="0"/>
              <a:t>compresión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CEA160F-31C7-44E6-9BCE-F2B46861BEFA}"/>
              </a:ext>
            </a:extLst>
          </p:cNvPr>
          <p:cNvSpPr txBox="1"/>
          <p:nvPr/>
        </p:nvSpPr>
        <p:spPr>
          <a:xfrm>
            <a:off x="3003798" y="4493408"/>
            <a:ext cx="226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=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B5E39C-EE2B-405B-BD49-74913BDA6745}"/>
              </a:ext>
            </a:extLst>
          </p:cNvPr>
          <p:cNvSpPr txBox="1"/>
          <p:nvPr/>
        </p:nvSpPr>
        <p:spPr>
          <a:xfrm>
            <a:off x="3120847" y="4371427"/>
            <a:ext cx="24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u="sng" dirty="0"/>
              <a:t>F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93F6139-154B-443A-8147-7A82C745D118}"/>
              </a:ext>
            </a:extLst>
          </p:cNvPr>
          <p:cNvSpPr txBox="1"/>
          <p:nvPr/>
        </p:nvSpPr>
        <p:spPr>
          <a:xfrm>
            <a:off x="3113238" y="4548696"/>
            <a:ext cx="25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BCB35C1-FE2D-4B09-8D4B-F4E074DDCD4E}"/>
              </a:ext>
            </a:extLst>
          </p:cNvPr>
          <p:cNvSpPr/>
          <p:nvPr/>
        </p:nvSpPr>
        <p:spPr>
          <a:xfrm>
            <a:off x="7203728" y="5884920"/>
            <a:ext cx="40481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60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B9C8-B5A6-4970-BC5F-70F50EB5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Fractura múltiple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6102C40-1810-49F0-8C15-C031FE551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31" y="1883134"/>
            <a:ext cx="5670164" cy="4252623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7B188B9-ECBF-4AE1-86A1-2FB8521E147A}"/>
              </a:ext>
            </a:extLst>
          </p:cNvPr>
          <p:cNvSpPr/>
          <p:nvPr/>
        </p:nvSpPr>
        <p:spPr>
          <a:xfrm>
            <a:off x="7360882" y="5707132"/>
            <a:ext cx="40481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831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109</Words>
  <Application>Microsoft Office PowerPoint</Application>
  <PresentationFormat>Carta (216 x 279 mm)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Symbol</vt:lpstr>
      <vt:lpstr>Tema de Office</vt:lpstr>
      <vt:lpstr>Presentación de PowerPoint</vt:lpstr>
      <vt:lpstr>Fractura por impacto o golpe</vt:lpstr>
      <vt:lpstr>Fractura por rotación o giro</vt:lpstr>
      <vt:lpstr>Fractura por compresión o aplastamiento</vt:lpstr>
      <vt:lpstr>Fractura múltiple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ALUMNO_PREPA_01</dc:creator>
  <cp:lastModifiedBy>MARIA ISABEL ROBLES MALDONADO</cp:lastModifiedBy>
  <cp:revision>34</cp:revision>
  <dcterms:modified xsi:type="dcterms:W3CDTF">2018-06-20T21:18:59Z</dcterms:modified>
</cp:coreProperties>
</file>