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65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1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4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64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96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6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5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0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926E-0350-4A56-9749-EA17137C27F9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C8C3-E3F0-4E86-9F30-FC4DCB7E8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7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Cierre del curso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smtClean="0"/>
              <a:t>Qué aprendimos?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6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132857"/>
            <a:ext cx="8707793" cy="19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4810359" cy="19888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2200458"/>
            <a:ext cx="4705173" cy="18288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310" y="4365887"/>
            <a:ext cx="4631690" cy="17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0258"/>
            <a:ext cx="5120695" cy="1948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1" y="2276873"/>
            <a:ext cx="4886337" cy="19149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887" y="4590477"/>
            <a:ext cx="4788024" cy="18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8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932040" cy="18776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348881"/>
            <a:ext cx="4860032" cy="18424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4766241"/>
            <a:ext cx="4916100" cy="1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50" y="30216"/>
            <a:ext cx="4904891" cy="18447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78" y="2348880"/>
            <a:ext cx="4788024" cy="18326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4685616"/>
            <a:ext cx="4923466" cy="18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5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Cierre del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Cierre del curso</dc:title>
  <dc:creator>Alejandro</dc:creator>
  <cp:lastModifiedBy>Alejandro</cp:lastModifiedBy>
  <cp:revision>1</cp:revision>
  <dcterms:created xsi:type="dcterms:W3CDTF">2019-02-14T23:00:38Z</dcterms:created>
  <dcterms:modified xsi:type="dcterms:W3CDTF">2019-02-14T23:00:46Z</dcterms:modified>
</cp:coreProperties>
</file>