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E4DC-747A-4A1A-AFB1-74CD3B067DDB}" type="datetimeFigureOut">
              <a:rPr lang="es-MX" smtClean="0"/>
              <a:t>22/08/2019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6155-CA34-45BD-8C4E-3A11E9ADF0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498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E4DC-747A-4A1A-AFB1-74CD3B067DDB}" type="datetimeFigureOut">
              <a:rPr lang="es-MX" smtClean="0"/>
              <a:t>22/08/2019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6155-CA34-45BD-8C4E-3A11E9ADF0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367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E4DC-747A-4A1A-AFB1-74CD3B067DDB}" type="datetimeFigureOut">
              <a:rPr lang="es-MX" smtClean="0"/>
              <a:t>22/08/2019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6155-CA34-45BD-8C4E-3A11E9ADF0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344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E4DC-747A-4A1A-AFB1-74CD3B067DDB}" type="datetimeFigureOut">
              <a:rPr lang="es-MX" smtClean="0"/>
              <a:t>22/08/2019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6155-CA34-45BD-8C4E-3A11E9ADF0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041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E4DC-747A-4A1A-AFB1-74CD3B067DDB}" type="datetimeFigureOut">
              <a:rPr lang="es-MX" smtClean="0"/>
              <a:t>22/08/2019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6155-CA34-45BD-8C4E-3A11E9ADF0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251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E4DC-747A-4A1A-AFB1-74CD3B067DDB}" type="datetimeFigureOut">
              <a:rPr lang="es-MX" smtClean="0"/>
              <a:t>22/08/2019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6155-CA34-45BD-8C4E-3A11E9ADF0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465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E4DC-747A-4A1A-AFB1-74CD3B067DDB}" type="datetimeFigureOut">
              <a:rPr lang="es-MX" smtClean="0"/>
              <a:t>22/08/2019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6155-CA34-45BD-8C4E-3A11E9ADF0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191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E4DC-747A-4A1A-AFB1-74CD3B067DDB}" type="datetimeFigureOut">
              <a:rPr lang="es-MX" smtClean="0"/>
              <a:t>22/08/2019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6155-CA34-45BD-8C4E-3A11E9ADF0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920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E4DC-747A-4A1A-AFB1-74CD3B067DDB}" type="datetimeFigureOut">
              <a:rPr lang="es-MX" smtClean="0"/>
              <a:t>22/08/2019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6155-CA34-45BD-8C4E-3A11E9ADF0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2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E4DC-747A-4A1A-AFB1-74CD3B067DDB}" type="datetimeFigureOut">
              <a:rPr lang="es-MX" smtClean="0"/>
              <a:t>22/08/2019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6155-CA34-45BD-8C4E-3A11E9ADF0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758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E4DC-747A-4A1A-AFB1-74CD3B067DDB}" type="datetimeFigureOut">
              <a:rPr lang="es-MX" smtClean="0"/>
              <a:t>22/08/2019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6155-CA34-45BD-8C4E-3A11E9ADF0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402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AE4DC-747A-4A1A-AFB1-74CD3B067DDB}" type="datetimeFigureOut">
              <a:rPr lang="es-MX" smtClean="0"/>
              <a:t>22/08/2019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C6155-CA34-45BD-8C4E-3A11E9ADF0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097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944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667934" y="365128"/>
          <a:ext cx="8128002" cy="6273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3967"/>
                <a:gridCol w="2414432"/>
                <a:gridCol w="2414432"/>
                <a:gridCol w="1945171"/>
              </a:tblGrid>
              <a:tr h="3360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Clasificación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Tipo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Definición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Ejemplo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 anchor="ctr"/>
                </a:tc>
              </a:tr>
              <a:tr h="394683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Finalidad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Básica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</a:tr>
              <a:tr h="437297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Aplicada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</a:tr>
              <a:tr h="524072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Alcance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Examinan un tema poco estudiado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</a:tr>
              <a:tr h="437297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Descriptiva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</a:tr>
              <a:tr h="524072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Relación/asociación entre variables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</a:tr>
              <a:tr h="437297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Explicativa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</a:tr>
              <a:tr h="42918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Diseño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Condiciones controladas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</a:tr>
              <a:tr h="437297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Sin manipulación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</a:tr>
              <a:tr h="393669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Fuentes de datos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Documental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</a:tr>
              <a:tr h="437297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De campo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</a:tr>
              <a:tr h="524072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Enfoque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Medición numérica, análisis estadísticos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</a:tr>
              <a:tr h="524072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Análisis de procesos y contenido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</a:tr>
              <a:tr h="437297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Mixta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4958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Panorámica</PresentationFormat>
  <Paragraphs>49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ＭＳ 明朝</vt:lpstr>
      <vt:lpstr>Times New Roman</vt:lpstr>
      <vt:lpstr>Tema de Office</vt:lpstr>
      <vt:lpstr>Presentación de PowerPoint</vt:lpstr>
      <vt:lpstr>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Alejandro</cp:lastModifiedBy>
  <cp:revision>1</cp:revision>
  <dcterms:created xsi:type="dcterms:W3CDTF">2019-08-22T22:07:17Z</dcterms:created>
  <dcterms:modified xsi:type="dcterms:W3CDTF">2019-08-22T22:07:21Z</dcterms:modified>
</cp:coreProperties>
</file>