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0" r:id="rId6"/>
    <p:sldId id="258" r:id="rId7"/>
    <p:sldId id="263" r:id="rId8"/>
    <p:sldId id="259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88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76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1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34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1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10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8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86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4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59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69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3237-8847-4343-A080-4AA6270D17F1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78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osa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880533" y="685800"/>
            <a:ext cx="10498667" cy="5376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Recolección y Análisis de datos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(Unidad 3: Desarrollo y Descripción del procedimiento)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395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0333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Una vez que se ha seleccionado el diseño apropiado y </a:t>
            </a:r>
            <a:r>
              <a:rPr lang="es-MX" dirty="0" smtClean="0"/>
              <a:t>la muestra </a:t>
            </a:r>
            <a:r>
              <a:rPr lang="es-MX" dirty="0"/>
              <a:t>adecuada para dar respuesta a nuestro problema </a:t>
            </a:r>
            <a:r>
              <a:rPr lang="es-MX" dirty="0" smtClean="0"/>
              <a:t>de estudio </a:t>
            </a:r>
            <a:r>
              <a:rPr lang="es-MX" dirty="0"/>
              <a:t>e hipótesis, se comienza con </a:t>
            </a:r>
            <a:r>
              <a:rPr lang="es-MX" dirty="0" smtClean="0"/>
              <a:t>la </a:t>
            </a:r>
            <a:r>
              <a:rPr lang="es-MX" b="1" u="sng" dirty="0" smtClean="0"/>
              <a:t>recolección de </a:t>
            </a:r>
            <a:r>
              <a:rPr lang="es-MX" b="1" u="sng" dirty="0"/>
              <a:t>datos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44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Procedimiento general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9400" y="2514600"/>
            <a:ext cx="2201333" cy="19134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Seleccionamos la </a:t>
            </a:r>
            <a:r>
              <a:rPr lang="es-MX" b="1" dirty="0" smtClean="0"/>
              <a:t>Muestra</a:t>
            </a:r>
            <a:endParaRPr lang="es-MX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2692400" y="2514599"/>
            <a:ext cx="29972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Medimos y registramos </a:t>
            </a:r>
            <a:r>
              <a:rPr lang="es-MX" dirty="0" smtClean="0"/>
              <a:t>los valores de las variables de estudio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901267" y="2514599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</a:t>
            </a:r>
            <a:r>
              <a:rPr lang="es-MX" b="1" dirty="0" smtClean="0"/>
              <a:t>analizan</a:t>
            </a:r>
            <a:r>
              <a:rPr lang="es-MX" dirty="0" smtClean="0"/>
              <a:t> los datos</a:t>
            </a:r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186333" y="2514598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abstraen</a:t>
            </a:r>
            <a:r>
              <a:rPr lang="es-MX" b="1" dirty="0" smtClean="0"/>
              <a:t> conclusiones</a:t>
            </a:r>
            <a:endParaRPr lang="es-MX" b="1" dirty="0"/>
          </a:p>
        </p:txBody>
      </p:sp>
      <p:sp>
        <p:nvSpPr>
          <p:cNvPr id="11" name="Flecha derecha 10"/>
          <p:cNvSpPr/>
          <p:nvPr/>
        </p:nvSpPr>
        <p:spPr>
          <a:xfrm>
            <a:off x="2383367" y="3061494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>
            <a:off x="5630333" y="3004080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8830734" y="3072607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56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¿Qué es “Medir”?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2752724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2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¿Qué implica </a:t>
            </a:r>
            <a:r>
              <a:rPr lang="es-MX" b="1" u="sng" dirty="0" smtClean="0"/>
              <a:t>Medir</a:t>
            </a:r>
            <a:r>
              <a:rPr lang="es-MX" b="1" dirty="0" smtClean="0"/>
              <a:t>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 smtClean="0"/>
              <a:t>En ciencias naturales:</a:t>
            </a:r>
          </a:p>
          <a:p>
            <a:pPr marL="457200" lvl="1" indent="0">
              <a:buNone/>
            </a:pPr>
            <a:r>
              <a:rPr lang="es-MX" dirty="0" smtClean="0"/>
              <a:t>Asignar un valor numérico a </a:t>
            </a:r>
            <a:r>
              <a:rPr lang="es-MX" dirty="0" smtClean="0"/>
              <a:t>una variable usando como referencia una escala.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b="1" dirty="0" smtClean="0"/>
              <a:t>Ejemplo:</a:t>
            </a:r>
          </a:p>
          <a:p>
            <a:pPr lvl="1"/>
            <a:r>
              <a:rPr lang="es-MX" sz="2000" dirty="0" smtClean="0"/>
              <a:t>Medir </a:t>
            </a:r>
            <a:r>
              <a:rPr lang="es-MX" sz="2000" b="1" dirty="0" smtClean="0"/>
              <a:t>la temperatura </a:t>
            </a:r>
            <a:endParaRPr lang="es-MX" sz="2000" dirty="0" smtClean="0"/>
          </a:p>
          <a:p>
            <a:endParaRPr lang="es-MX" b="1" dirty="0"/>
          </a:p>
          <a:p>
            <a:r>
              <a:rPr lang="es-MX" b="1" dirty="0" smtClean="0"/>
              <a:t>En ciencias sociales:</a:t>
            </a:r>
          </a:p>
          <a:p>
            <a:pPr marL="457200" lvl="1" indent="0">
              <a:buNone/>
            </a:pPr>
            <a:r>
              <a:rPr lang="es-MX" dirty="0" smtClean="0"/>
              <a:t>Asociar un </a:t>
            </a:r>
            <a:r>
              <a:rPr lang="es-MX" b="1" u="sng" dirty="0" smtClean="0"/>
              <a:t>concepto abstracto</a:t>
            </a:r>
            <a:r>
              <a:rPr lang="es-MX" dirty="0" smtClean="0"/>
              <a:t> con un </a:t>
            </a:r>
            <a:r>
              <a:rPr lang="es-MX" b="1" u="sng" dirty="0" smtClean="0"/>
              <a:t>indicador empírico</a:t>
            </a:r>
          </a:p>
          <a:p>
            <a:pPr marL="457200" lvl="1" indent="0">
              <a:buNone/>
            </a:pPr>
            <a:endParaRPr lang="es-MX" b="1" dirty="0" smtClean="0"/>
          </a:p>
          <a:p>
            <a:pPr marL="457200" lvl="1" indent="0">
              <a:buNone/>
            </a:pPr>
            <a:r>
              <a:rPr lang="es-MX" b="1" dirty="0" smtClean="0"/>
              <a:t>Ejemplo:</a:t>
            </a:r>
          </a:p>
          <a:p>
            <a:pPr lvl="1"/>
            <a:r>
              <a:rPr lang="es-MX" sz="2000" dirty="0" smtClean="0"/>
              <a:t>Medimos </a:t>
            </a:r>
            <a:r>
              <a:rPr lang="es-MX" sz="2000" b="1" u="sng" dirty="0" smtClean="0"/>
              <a:t>el acoso sexual</a:t>
            </a:r>
            <a:r>
              <a:rPr lang="es-MX" sz="2000" b="1" dirty="0" smtClean="0"/>
              <a:t> </a:t>
            </a:r>
            <a:r>
              <a:rPr lang="es-MX" sz="2000" dirty="0" smtClean="0"/>
              <a:t>a partir del </a:t>
            </a:r>
            <a:r>
              <a:rPr lang="es-MX" sz="2000" b="1" u="sng" dirty="0" smtClean="0"/>
              <a:t>número de denuncias registradas</a:t>
            </a:r>
            <a:r>
              <a:rPr lang="es-MX" sz="2000" b="1" dirty="0" smtClean="0"/>
              <a:t> </a:t>
            </a:r>
            <a:endParaRPr lang="es-MX" sz="2000" dirty="0" smtClean="0"/>
          </a:p>
          <a:p>
            <a:pPr marL="457200" lvl="1" indent="0">
              <a:buNone/>
            </a:pPr>
            <a:endParaRPr lang="es-MX" u="sng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87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Exámenes</a:t>
            </a:r>
          </a:p>
          <a:p>
            <a:r>
              <a:rPr lang="es-MX" dirty="0" smtClean="0"/>
              <a:t>Cuestionarios</a:t>
            </a:r>
          </a:p>
          <a:p>
            <a:r>
              <a:rPr lang="es-MX" dirty="0" smtClean="0"/>
              <a:t>Reportes</a:t>
            </a:r>
          </a:p>
          <a:p>
            <a:r>
              <a:rPr lang="es-MX" dirty="0" smtClean="0"/>
              <a:t>Aparatos especiales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15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Debe ser </a:t>
            </a:r>
            <a:r>
              <a:rPr lang="es-MX" b="1" dirty="0" smtClean="0"/>
              <a:t>confiable</a:t>
            </a:r>
          </a:p>
          <a:p>
            <a:endParaRPr lang="es-MX" b="1" dirty="0"/>
          </a:p>
          <a:p>
            <a:endParaRPr lang="es-MX" b="1" dirty="0" smtClean="0"/>
          </a:p>
          <a:p>
            <a:r>
              <a:rPr lang="es-MX" dirty="0" smtClean="0"/>
              <a:t>Debe </a:t>
            </a:r>
            <a:r>
              <a:rPr lang="es-MX" smtClean="0"/>
              <a:t>tener </a:t>
            </a:r>
            <a:r>
              <a:rPr lang="es-MX" b="1" smtClean="0"/>
              <a:t>validez</a:t>
            </a:r>
            <a:r>
              <a:rPr lang="es-MX" smtClean="0"/>
              <a:t> 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54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887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143</Words>
  <Application>Microsoft Office PowerPoint</Application>
  <PresentationFormat>Panorámica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 DARLING</vt:lpstr>
      <vt:lpstr>Arial</vt:lpstr>
      <vt:lpstr>Calibri</vt:lpstr>
      <vt:lpstr>Calibri Light</vt:lpstr>
      <vt:lpstr>Tema de Office</vt:lpstr>
      <vt:lpstr>Recolección y Análisis de datos</vt:lpstr>
      <vt:lpstr> </vt:lpstr>
      <vt:lpstr>Procedimiento general</vt:lpstr>
      <vt:lpstr>¿Qué es “Medir”?</vt:lpstr>
      <vt:lpstr>¿Qué implica Medir?</vt:lpstr>
      <vt:lpstr>Instrumento de medición</vt:lpstr>
      <vt:lpstr>Instrumento de medición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Recolección y Análisis de datos</dc:title>
  <dc:creator>Alejandro</dc:creator>
  <cp:lastModifiedBy>Alejandro</cp:lastModifiedBy>
  <cp:revision>8</cp:revision>
  <dcterms:created xsi:type="dcterms:W3CDTF">2019-02-18T19:58:46Z</dcterms:created>
  <dcterms:modified xsi:type="dcterms:W3CDTF">2019-02-20T01:00:22Z</dcterms:modified>
</cp:coreProperties>
</file>