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266" r:id="rId4"/>
    <p:sldId id="267" r:id="rId5"/>
    <p:sldId id="269" r:id="rId6"/>
    <p:sldId id="270" r:id="rId7"/>
    <p:sldId id="271" r:id="rId8"/>
    <p:sldId id="272" r:id="rId9"/>
    <p:sldId id="258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38145-96D9-4993-B159-A84877B754AD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7F5CE6-F3C4-4F14-8FAC-36A99F894030}">
      <dgm:prSet custT="1"/>
      <dgm:spPr/>
      <dgm:t>
        <a:bodyPr/>
        <a:lstStyle/>
        <a:p>
          <a:r>
            <a:rPr lang="es-ES_tradnl" sz="1400" dirty="0"/>
            <a:t>Carga Cuantitativa de Trabajo</a:t>
          </a:r>
          <a:endParaRPr lang="en-US" sz="1400" dirty="0"/>
        </a:p>
      </dgm:t>
    </dgm:pt>
    <dgm:pt modelId="{23246F24-9A15-4720-9C6A-0F6F5E784B5C}" type="parTrans" cxnId="{16D78EEB-E5C9-47AA-874D-AD79762F6331}">
      <dgm:prSet/>
      <dgm:spPr/>
      <dgm:t>
        <a:bodyPr/>
        <a:lstStyle/>
        <a:p>
          <a:endParaRPr lang="en-US"/>
        </a:p>
      </dgm:t>
    </dgm:pt>
    <dgm:pt modelId="{EA9EDAFE-4530-465D-912A-D04AEF295B5B}" type="sibTrans" cxnId="{16D78EEB-E5C9-47AA-874D-AD79762F6331}">
      <dgm:prSet/>
      <dgm:spPr/>
      <dgm:t>
        <a:bodyPr/>
        <a:lstStyle/>
        <a:p>
          <a:endParaRPr lang="en-US"/>
        </a:p>
      </dgm:t>
    </dgm:pt>
    <dgm:pt modelId="{2D71873E-433D-40E3-95EC-832B70FCE2B5}">
      <dgm:prSet custT="1"/>
      <dgm:spPr/>
      <dgm:t>
        <a:bodyPr/>
        <a:lstStyle/>
        <a:p>
          <a:r>
            <a:rPr lang="es-ES_tradnl" sz="1400" dirty="0"/>
            <a:t>Horas de Trabajo</a:t>
          </a:r>
          <a:endParaRPr lang="en-US" sz="1400" dirty="0"/>
        </a:p>
      </dgm:t>
    </dgm:pt>
    <dgm:pt modelId="{41451CA0-F484-4CC7-8C81-1B4D0548EA17}" type="parTrans" cxnId="{022FDC97-95A3-4812-92A0-57FC34FF3FE4}">
      <dgm:prSet/>
      <dgm:spPr/>
      <dgm:t>
        <a:bodyPr/>
        <a:lstStyle/>
        <a:p>
          <a:endParaRPr lang="en-US"/>
        </a:p>
      </dgm:t>
    </dgm:pt>
    <dgm:pt modelId="{490F8845-1756-4E28-9B12-9299A28EF59E}" type="sibTrans" cxnId="{022FDC97-95A3-4812-92A0-57FC34FF3FE4}">
      <dgm:prSet/>
      <dgm:spPr/>
      <dgm:t>
        <a:bodyPr/>
        <a:lstStyle/>
        <a:p>
          <a:endParaRPr lang="en-US"/>
        </a:p>
      </dgm:t>
    </dgm:pt>
    <dgm:pt modelId="{6882A5BD-D874-4C45-90CF-C0C92C0F6E97}">
      <dgm:prSet custT="1"/>
      <dgm:spPr/>
      <dgm:t>
        <a:bodyPr/>
        <a:lstStyle/>
        <a:p>
          <a:r>
            <a:rPr lang="es-ES_tradnl" sz="1400" dirty="0"/>
            <a:t>Relación con Pares, Subordinados o Jefes</a:t>
          </a:r>
          <a:endParaRPr lang="en-US" sz="1400" dirty="0"/>
        </a:p>
      </dgm:t>
    </dgm:pt>
    <dgm:pt modelId="{EE58E1FF-0F2E-46E0-92D7-8119F9C77E54}" type="parTrans" cxnId="{706718A6-6135-482B-A963-041C6B4CDA10}">
      <dgm:prSet/>
      <dgm:spPr/>
      <dgm:t>
        <a:bodyPr/>
        <a:lstStyle/>
        <a:p>
          <a:endParaRPr lang="en-US"/>
        </a:p>
      </dgm:t>
    </dgm:pt>
    <dgm:pt modelId="{703548AE-E286-471C-AB7A-F298DB6FD6BC}" type="sibTrans" cxnId="{706718A6-6135-482B-A963-041C6B4CDA10}">
      <dgm:prSet/>
      <dgm:spPr/>
      <dgm:t>
        <a:bodyPr/>
        <a:lstStyle/>
        <a:p>
          <a:endParaRPr lang="en-US"/>
        </a:p>
      </dgm:t>
    </dgm:pt>
    <dgm:pt modelId="{EBE42135-A9C4-4EC7-A88A-32692E97CFBE}">
      <dgm:prSet custT="1"/>
      <dgm:spPr/>
      <dgm:t>
        <a:bodyPr/>
        <a:lstStyle/>
        <a:p>
          <a:r>
            <a:rPr lang="es-ES_tradnl" sz="1400" dirty="0"/>
            <a:t>Incentivos</a:t>
          </a:r>
          <a:endParaRPr lang="en-US" sz="1400" dirty="0"/>
        </a:p>
      </dgm:t>
    </dgm:pt>
    <dgm:pt modelId="{ABECEEF7-A12C-4096-9300-631F896858CD}" type="parTrans" cxnId="{22DCF71E-021D-4491-9079-09A4BFDD65E9}">
      <dgm:prSet/>
      <dgm:spPr/>
      <dgm:t>
        <a:bodyPr/>
        <a:lstStyle/>
        <a:p>
          <a:endParaRPr lang="en-US"/>
        </a:p>
      </dgm:t>
    </dgm:pt>
    <dgm:pt modelId="{94E2D768-DFB4-4177-95DA-38C3F93AA698}" type="sibTrans" cxnId="{22DCF71E-021D-4491-9079-09A4BFDD65E9}">
      <dgm:prSet/>
      <dgm:spPr/>
      <dgm:t>
        <a:bodyPr/>
        <a:lstStyle/>
        <a:p>
          <a:endParaRPr lang="en-US"/>
        </a:p>
      </dgm:t>
    </dgm:pt>
    <dgm:pt modelId="{BA027FC6-BDC0-4FA1-9FEB-99ED9268A805}">
      <dgm:prSet custT="1"/>
      <dgm:spPr/>
      <dgm:t>
        <a:bodyPr/>
        <a:lstStyle/>
        <a:p>
          <a:r>
            <a:rPr lang="es-ES_tradnl" sz="1400" dirty="0"/>
            <a:t>Remuneración Económica</a:t>
          </a:r>
          <a:endParaRPr lang="en-US" sz="1400" dirty="0"/>
        </a:p>
      </dgm:t>
    </dgm:pt>
    <dgm:pt modelId="{9E4B15BD-98B6-4486-9603-F3326262031C}" type="parTrans" cxnId="{32EBFFF2-0893-4AB2-805A-1948824371DF}">
      <dgm:prSet/>
      <dgm:spPr/>
      <dgm:t>
        <a:bodyPr/>
        <a:lstStyle/>
        <a:p>
          <a:endParaRPr lang="en-US"/>
        </a:p>
      </dgm:t>
    </dgm:pt>
    <dgm:pt modelId="{BCC66C8C-3A97-41BA-AE31-6E2B5B8423EF}" type="sibTrans" cxnId="{32EBFFF2-0893-4AB2-805A-1948824371DF}">
      <dgm:prSet/>
      <dgm:spPr/>
      <dgm:t>
        <a:bodyPr/>
        <a:lstStyle/>
        <a:p>
          <a:endParaRPr lang="en-US"/>
        </a:p>
      </dgm:t>
    </dgm:pt>
    <dgm:pt modelId="{DCEFF66E-46DF-47E4-A873-DFC381F7890E}">
      <dgm:prSet custT="1"/>
      <dgm:spPr/>
      <dgm:t>
        <a:bodyPr/>
        <a:lstStyle/>
        <a:p>
          <a:r>
            <a:rPr lang="es-ES_tradnl" sz="1400" dirty="0"/>
            <a:t>Condiciones Físicas del Espacio de Trabajo</a:t>
          </a:r>
          <a:endParaRPr lang="en-US" sz="1400" dirty="0"/>
        </a:p>
      </dgm:t>
    </dgm:pt>
    <dgm:pt modelId="{CC8B954A-BD4E-4FF7-86EE-904CFB9A0F12}" type="parTrans" cxnId="{1339EED4-20FB-456F-91EF-33E4894880AD}">
      <dgm:prSet/>
      <dgm:spPr/>
      <dgm:t>
        <a:bodyPr/>
        <a:lstStyle/>
        <a:p>
          <a:endParaRPr lang="en-US"/>
        </a:p>
      </dgm:t>
    </dgm:pt>
    <dgm:pt modelId="{1E161BBC-51D3-4DD5-A7AC-5E208B53CB53}" type="sibTrans" cxnId="{1339EED4-20FB-456F-91EF-33E4894880AD}">
      <dgm:prSet/>
      <dgm:spPr/>
      <dgm:t>
        <a:bodyPr/>
        <a:lstStyle/>
        <a:p>
          <a:endParaRPr lang="en-US"/>
        </a:p>
      </dgm:t>
    </dgm:pt>
    <dgm:pt modelId="{9D000441-2510-44D4-944B-F979F4447398}">
      <dgm:prSet custT="1"/>
      <dgm:spPr/>
      <dgm:t>
        <a:bodyPr/>
        <a:lstStyle/>
        <a:p>
          <a:r>
            <a:rPr lang="es-ES_tradnl" sz="1400" dirty="0"/>
            <a:t>Exigencia Cognitiva de las Tareas</a:t>
          </a:r>
          <a:endParaRPr lang="en-US" sz="1400" dirty="0"/>
        </a:p>
      </dgm:t>
    </dgm:pt>
    <dgm:pt modelId="{7FB99A92-AE83-473B-B3FB-48640BDE7962}" type="parTrans" cxnId="{62C26482-B81F-47BC-A528-A1417EF4CACF}">
      <dgm:prSet/>
      <dgm:spPr/>
      <dgm:t>
        <a:bodyPr/>
        <a:lstStyle/>
        <a:p>
          <a:endParaRPr lang="en-US"/>
        </a:p>
      </dgm:t>
    </dgm:pt>
    <dgm:pt modelId="{E1701DBB-36C5-46F1-B9E4-861001F9F805}" type="sibTrans" cxnId="{62C26482-B81F-47BC-A528-A1417EF4CACF}">
      <dgm:prSet/>
      <dgm:spPr/>
      <dgm:t>
        <a:bodyPr/>
        <a:lstStyle/>
        <a:p>
          <a:endParaRPr lang="en-US"/>
        </a:p>
      </dgm:t>
    </dgm:pt>
    <dgm:pt modelId="{4873AC42-C336-AE47-8B4D-2F94024B8EBD}" type="pres">
      <dgm:prSet presAssocID="{28E38145-96D9-4993-B159-A84877B754A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MX"/>
        </a:p>
      </dgm:t>
    </dgm:pt>
    <dgm:pt modelId="{27F3DC6D-7A25-0949-B0A0-94F06C0AECC5}" type="pres">
      <dgm:prSet presAssocID="{A67F5CE6-F3C4-4F14-8FAC-36A99F894030}" presName="compNode" presStyleCnt="0"/>
      <dgm:spPr/>
    </dgm:pt>
    <dgm:pt modelId="{EC508E70-DE02-5F47-A0DC-46E1FE5A6F9C}" type="pres">
      <dgm:prSet presAssocID="{A67F5CE6-F3C4-4F14-8FAC-36A99F894030}" presName="dummyConnPt" presStyleCnt="0"/>
      <dgm:spPr/>
    </dgm:pt>
    <dgm:pt modelId="{34A882CC-FDF3-7B4B-BB75-BE90208F9E19}" type="pres">
      <dgm:prSet presAssocID="{A67F5CE6-F3C4-4F14-8FAC-36A99F89403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A85203-92B4-3148-90DB-E781754F989C}" type="pres">
      <dgm:prSet presAssocID="{EA9EDAFE-4530-465D-912A-D04AEF295B5B}" presName="sibTrans" presStyleLbl="bgSibTrans2D1" presStyleIdx="0" presStyleCnt="6"/>
      <dgm:spPr/>
      <dgm:t>
        <a:bodyPr/>
        <a:lstStyle/>
        <a:p>
          <a:endParaRPr lang="es-MX"/>
        </a:p>
      </dgm:t>
    </dgm:pt>
    <dgm:pt modelId="{7975BA41-1518-C34A-BB45-64611D2D40BE}" type="pres">
      <dgm:prSet presAssocID="{2D71873E-433D-40E3-95EC-832B70FCE2B5}" presName="compNode" presStyleCnt="0"/>
      <dgm:spPr/>
    </dgm:pt>
    <dgm:pt modelId="{ECF9B6A0-A2FA-914C-8428-BD21765D9447}" type="pres">
      <dgm:prSet presAssocID="{2D71873E-433D-40E3-95EC-832B70FCE2B5}" presName="dummyConnPt" presStyleCnt="0"/>
      <dgm:spPr/>
    </dgm:pt>
    <dgm:pt modelId="{8B95924F-5E85-4D40-8479-9AB5F32C3DB3}" type="pres">
      <dgm:prSet presAssocID="{2D71873E-433D-40E3-95EC-832B70FCE2B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01D2EE-5281-4F47-8557-1C3CD7442601}" type="pres">
      <dgm:prSet presAssocID="{490F8845-1756-4E28-9B12-9299A28EF59E}" presName="sibTrans" presStyleLbl="bgSibTrans2D1" presStyleIdx="1" presStyleCnt="6"/>
      <dgm:spPr/>
      <dgm:t>
        <a:bodyPr/>
        <a:lstStyle/>
        <a:p>
          <a:endParaRPr lang="es-MX"/>
        </a:p>
      </dgm:t>
    </dgm:pt>
    <dgm:pt modelId="{54D76BE2-376C-B043-854C-9D5DDE68C9FE}" type="pres">
      <dgm:prSet presAssocID="{6882A5BD-D874-4C45-90CF-C0C92C0F6E97}" presName="compNode" presStyleCnt="0"/>
      <dgm:spPr/>
    </dgm:pt>
    <dgm:pt modelId="{200B7648-B183-7F47-8D44-0B9B8B1E2D4E}" type="pres">
      <dgm:prSet presAssocID="{6882A5BD-D874-4C45-90CF-C0C92C0F6E97}" presName="dummyConnPt" presStyleCnt="0"/>
      <dgm:spPr/>
    </dgm:pt>
    <dgm:pt modelId="{A84A3DDB-EB16-234F-A1FA-0735471028EF}" type="pres">
      <dgm:prSet presAssocID="{6882A5BD-D874-4C45-90CF-C0C92C0F6E9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D0FE774-05FD-4144-8824-118CD6ECA34C}" type="pres">
      <dgm:prSet presAssocID="{703548AE-E286-471C-AB7A-F298DB6FD6BC}" presName="sibTrans" presStyleLbl="bgSibTrans2D1" presStyleIdx="2" presStyleCnt="6"/>
      <dgm:spPr/>
      <dgm:t>
        <a:bodyPr/>
        <a:lstStyle/>
        <a:p>
          <a:endParaRPr lang="es-MX"/>
        </a:p>
      </dgm:t>
    </dgm:pt>
    <dgm:pt modelId="{CCB3528E-EC10-054B-BB92-36BC4FAEA9A0}" type="pres">
      <dgm:prSet presAssocID="{EBE42135-A9C4-4EC7-A88A-32692E97CFBE}" presName="compNode" presStyleCnt="0"/>
      <dgm:spPr/>
    </dgm:pt>
    <dgm:pt modelId="{25892D0F-5765-224F-9806-CB53AF7D66A7}" type="pres">
      <dgm:prSet presAssocID="{EBE42135-A9C4-4EC7-A88A-32692E97CFBE}" presName="dummyConnPt" presStyleCnt="0"/>
      <dgm:spPr/>
    </dgm:pt>
    <dgm:pt modelId="{4E385AA6-EA5A-9C4E-B7F9-1209BF5849A1}" type="pres">
      <dgm:prSet presAssocID="{EBE42135-A9C4-4EC7-A88A-32692E97CFB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CB94B4-FC6B-2446-9FD9-CDC131AA1CEE}" type="pres">
      <dgm:prSet presAssocID="{94E2D768-DFB4-4177-95DA-38C3F93AA698}" presName="sibTrans" presStyleLbl="bgSibTrans2D1" presStyleIdx="3" presStyleCnt="6"/>
      <dgm:spPr/>
      <dgm:t>
        <a:bodyPr/>
        <a:lstStyle/>
        <a:p>
          <a:endParaRPr lang="es-MX"/>
        </a:p>
      </dgm:t>
    </dgm:pt>
    <dgm:pt modelId="{F1B2476E-AB83-CB49-82DB-BBFA8FAD5901}" type="pres">
      <dgm:prSet presAssocID="{BA027FC6-BDC0-4FA1-9FEB-99ED9268A805}" presName="compNode" presStyleCnt="0"/>
      <dgm:spPr/>
    </dgm:pt>
    <dgm:pt modelId="{63D236EB-CB55-D543-8E4F-10F08C190B1B}" type="pres">
      <dgm:prSet presAssocID="{BA027FC6-BDC0-4FA1-9FEB-99ED9268A805}" presName="dummyConnPt" presStyleCnt="0"/>
      <dgm:spPr/>
    </dgm:pt>
    <dgm:pt modelId="{43424E8C-B4F4-3F4D-9A47-AC0914AF3E51}" type="pres">
      <dgm:prSet presAssocID="{BA027FC6-BDC0-4FA1-9FEB-99ED9268A805}" presName="node" presStyleLbl="node1" presStyleIdx="4" presStyleCnt="7" custScaleX="988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58F4F7-70E8-0145-99BE-99CF63FFD94F}" type="pres">
      <dgm:prSet presAssocID="{BCC66C8C-3A97-41BA-AE31-6E2B5B8423EF}" presName="sibTrans" presStyleLbl="bgSibTrans2D1" presStyleIdx="4" presStyleCnt="6"/>
      <dgm:spPr/>
      <dgm:t>
        <a:bodyPr/>
        <a:lstStyle/>
        <a:p>
          <a:endParaRPr lang="es-MX"/>
        </a:p>
      </dgm:t>
    </dgm:pt>
    <dgm:pt modelId="{F98742FF-AB2A-D246-9300-F8ED260F8D6C}" type="pres">
      <dgm:prSet presAssocID="{DCEFF66E-46DF-47E4-A873-DFC381F7890E}" presName="compNode" presStyleCnt="0"/>
      <dgm:spPr/>
    </dgm:pt>
    <dgm:pt modelId="{8BC9403F-90AA-D448-B235-CA43A6057F03}" type="pres">
      <dgm:prSet presAssocID="{DCEFF66E-46DF-47E4-A873-DFC381F7890E}" presName="dummyConnPt" presStyleCnt="0"/>
      <dgm:spPr/>
    </dgm:pt>
    <dgm:pt modelId="{15003E1D-6564-D241-A064-6F9D0B478476}" type="pres">
      <dgm:prSet presAssocID="{DCEFF66E-46DF-47E4-A873-DFC381F7890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8AA927-4DEE-4542-9B1A-85711C9AEAC5}" type="pres">
      <dgm:prSet presAssocID="{1E161BBC-51D3-4DD5-A7AC-5E208B53CB53}" presName="sibTrans" presStyleLbl="bgSibTrans2D1" presStyleIdx="5" presStyleCnt="6"/>
      <dgm:spPr/>
      <dgm:t>
        <a:bodyPr/>
        <a:lstStyle/>
        <a:p>
          <a:endParaRPr lang="es-MX"/>
        </a:p>
      </dgm:t>
    </dgm:pt>
    <dgm:pt modelId="{1362EE1E-DB54-BC41-B212-F8BEB120E96E}" type="pres">
      <dgm:prSet presAssocID="{9D000441-2510-44D4-944B-F979F4447398}" presName="compNode" presStyleCnt="0"/>
      <dgm:spPr/>
    </dgm:pt>
    <dgm:pt modelId="{4D7063D2-9BC8-CA4A-A96B-2689B55E3AE2}" type="pres">
      <dgm:prSet presAssocID="{9D000441-2510-44D4-944B-F979F4447398}" presName="dummyConnPt" presStyleCnt="0"/>
      <dgm:spPr/>
    </dgm:pt>
    <dgm:pt modelId="{D991E867-36BF-6745-967E-47BE33D30DED}" type="pres">
      <dgm:prSet presAssocID="{9D000441-2510-44D4-944B-F979F444739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62C26482-B81F-47BC-A528-A1417EF4CACF}" srcId="{28E38145-96D9-4993-B159-A84877B754AD}" destId="{9D000441-2510-44D4-944B-F979F4447398}" srcOrd="6" destOrd="0" parTransId="{7FB99A92-AE83-473B-B3FB-48640BDE7962}" sibTransId="{E1701DBB-36C5-46F1-B9E4-861001F9F805}"/>
    <dgm:cxn modelId="{2B7848BE-1A2C-4A5C-86CE-C7D63C11FF56}" type="presOf" srcId="{EBE42135-A9C4-4EC7-A88A-32692E97CFBE}" destId="{4E385AA6-EA5A-9C4E-B7F9-1209BF5849A1}" srcOrd="0" destOrd="0" presId="urn:microsoft.com/office/officeart/2005/8/layout/bProcess4"/>
    <dgm:cxn modelId="{D16BAA03-7F3E-465D-AAE8-1E3B0A5B62AC}" type="presOf" srcId="{28E38145-96D9-4993-B159-A84877B754AD}" destId="{4873AC42-C336-AE47-8B4D-2F94024B8EBD}" srcOrd="0" destOrd="0" presId="urn:microsoft.com/office/officeart/2005/8/layout/bProcess4"/>
    <dgm:cxn modelId="{C4472A59-3DE6-401A-87A0-62C72F8B575C}" type="presOf" srcId="{BA027FC6-BDC0-4FA1-9FEB-99ED9268A805}" destId="{43424E8C-B4F4-3F4D-9A47-AC0914AF3E51}" srcOrd="0" destOrd="0" presId="urn:microsoft.com/office/officeart/2005/8/layout/bProcess4"/>
    <dgm:cxn modelId="{022FDC97-95A3-4812-92A0-57FC34FF3FE4}" srcId="{28E38145-96D9-4993-B159-A84877B754AD}" destId="{2D71873E-433D-40E3-95EC-832B70FCE2B5}" srcOrd="1" destOrd="0" parTransId="{41451CA0-F484-4CC7-8C81-1B4D0548EA17}" sibTransId="{490F8845-1756-4E28-9B12-9299A28EF59E}"/>
    <dgm:cxn modelId="{E312C251-0CEC-4514-ACF8-8948FBD65446}" type="presOf" srcId="{DCEFF66E-46DF-47E4-A873-DFC381F7890E}" destId="{15003E1D-6564-D241-A064-6F9D0B478476}" srcOrd="0" destOrd="0" presId="urn:microsoft.com/office/officeart/2005/8/layout/bProcess4"/>
    <dgm:cxn modelId="{32EBFFF2-0893-4AB2-805A-1948824371DF}" srcId="{28E38145-96D9-4993-B159-A84877B754AD}" destId="{BA027FC6-BDC0-4FA1-9FEB-99ED9268A805}" srcOrd="4" destOrd="0" parTransId="{9E4B15BD-98B6-4486-9603-F3326262031C}" sibTransId="{BCC66C8C-3A97-41BA-AE31-6E2B5B8423EF}"/>
    <dgm:cxn modelId="{22DCF71E-021D-4491-9079-09A4BFDD65E9}" srcId="{28E38145-96D9-4993-B159-A84877B754AD}" destId="{EBE42135-A9C4-4EC7-A88A-32692E97CFBE}" srcOrd="3" destOrd="0" parTransId="{ABECEEF7-A12C-4096-9300-631F896858CD}" sibTransId="{94E2D768-DFB4-4177-95DA-38C3F93AA698}"/>
    <dgm:cxn modelId="{A8540AE4-9EEB-4AC0-93C1-B30425914314}" type="presOf" srcId="{9D000441-2510-44D4-944B-F979F4447398}" destId="{D991E867-36BF-6745-967E-47BE33D30DED}" srcOrd="0" destOrd="0" presId="urn:microsoft.com/office/officeart/2005/8/layout/bProcess4"/>
    <dgm:cxn modelId="{EBFE98C6-6AB4-40D8-8F29-A660F2A7820B}" type="presOf" srcId="{BCC66C8C-3A97-41BA-AE31-6E2B5B8423EF}" destId="{4158F4F7-70E8-0145-99BE-99CF63FFD94F}" srcOrd="0" destOrd="0" presId="urn:microsoft.com/office/officeart/2005/8/layout/bProcess4"/>
    <dgm:cxn modelId="{0D4E1CA8-7155-4B92-9808-5EA274F663B6}" type="presOf" srcId="{490F8845-1756-4E28-9B12-9299A28EF59E}" destId="{1D01D2EE-5281-4F47-8557-1C3CD7442601}" srcOrd="0" destOrd="0" presId="urn:microsoft.com/office/officeart/2005/8/layout/bProcess4"/>
    <dgm:cxn modelId="{706718A6-6135-482B-A963-041C6B4CDA10}" srcId="{28E38145-96D9-4993-B159-A84877B754AD}" destId="{6882A5BD-D874-4C45-90CF-C0C92C0F6E97}" srcOrd="2" destOrd="0" parTransId="{EE58E1FF-0F2E-46E0-92D7-8119F9C77E54}" sibTransId="{703548AE-E286-471C-AB7A-F298DB6FD6BC}"/>
    <dgm:cxn modelId="{9E619881-F594-475F-B3A6-626B9C04C1EB}" type="presOf" srcId="{1E161BBC-51D3-4DD5-A7AC-5E208B53CB53}" destId="{9E8AA927-4DEE-4542-9B1A-85711C9AEAC5}" srcOrd="0" destOrd="0" presId="urn:microsoft.com/office/officeart/2005/8/layout/bProcess4"/>
    <dgm:cxn modelId="{1871E12B-4E08-4E64-B4BC-B255DA3F8936}" type="presOf" srcId="{703548AE-E286-471C-AB7A-F298DB6FD6BC}" destId="{7D0FE774-05FD-4144-8824-118CD6ECA34C}" srcOrd="0" destOrd="0" presId="urn:microsoft.com/office/officeart/2005/8/layout/bProcess4"/>
    <dgm:cxn modelId="{1339EED4-20FB-456F-91EF-33E4894880AD}" srcId="{28E38145-96D9-4993-B159-A84877B754AD}" destId="{DCEFF66E-46DF-47E4-A873-DFC381F7890E}" srcOrd="5" destOrd="0" parTransId="{CC8B954A-BD4E-4FF7-86EE-904CFB9A0F12}" sibTransId="{1E161BBC-51D3-4DD5-A7AC-5E208B53CB53}"/>
    <dgm:cxn modelId="{ED920FFF-9CEE-46AA-814A-72D945046A2E}" type="presOf" srcId="{2D71873E-433D-40E3-95EC-832B70FCE2B5}" destId="{8B95924F-5E85-4D40-8479-9AB5F32C3DB3}" srcOrd="0" destOrd="0" presId="urn:microsoft.com/office/officeart/2005/8/layout/bProcess4"/>
    <dgm:cxn modelId="{16D78EEB-E5C9-47AA-874D-AD79762F6331}" srcId="{28E38145-96D9-4993-B159-A84877B754AD}" destId="{A67F5CE6-F3C4-4F14-8FAC-36A99F894030}" srcOrd="0" destOrd="0" parTransId="{23246F24-9A15-4720-9C6A-0F6F5E784B5C}" sibTransId="{EA9EDAFE-4530-465D-912A-D04AEF295B5B}"/>
    <dgm:cxn modelId="{B8A00CCB-54CC-4BAE-9C57-CDC0C4147E60}" type="presOf" srcId="{A67F5CE6-F3C4-4F14-8FAC-36A99F894030}" destId="{34A882CC-FDF3-7B4B-BB75-BE90208F9E19}" srcOrd="0" destOrd="0" presId="urn:microsoft.com/office/officeart/2005/8/layout/bProcess4"/>
    <dgm:cxn modelId="{5E4C856A-D4AD-448E-9607-0A7F269CF425}" type="presOf" srcId="{EA9EDAFE-4530-465D-912A-D04AEF295B5B}" destId="{9FA85203-92B4-3148-90DB-E781754F989C}" srcOrd="0" destOrd="0" presId="urn:microsoft.com/office/officeart/2005/8/layout/bProcess4"/>
    <dgm:cxn modelId="{9A7BF18E-1065-4114-BCED-1A474EB13858}" type="presOf" srcId="{6882A5BD-D874-4C45-90CF-C0C92C0F6E97}" destId="{A84A3DDB-EB16-234F-A1FA-0735471028EF}" srcOrd="0" destOrd="0" presId="urn:microsoft.com/office/officeart/2005/8/layout/bProcess4"/>
    <dgm:cxn modelId="{9700E777-9F48-419A-A3C4-728C37D0E456}" type="presOf" srcId="{94E2D768-DFB4-4177-95DA-38C3F93AA698}" destId="{77CB94B4-FC6B-2446-9FD9-CDC131AA1CEE}" srcOrd="0" destOrd="0" presId="urn:microsoft.com/office/officeart/2005/8/layout/bProcess4"/>
    <dgm:cxn modelId="{D982C81E-BD3C-467F-A637-0A545853FB1D}" type="presParOf" srcId="{4873AC42-C336-AE47-8B4D-2F94024B8EBD}" destId="{27F3DC6D-7A25-0949-B0A0-94F06C0AECC5}" srcOrd="0" destOrd="0" presId="urn:microsoft.com/office/officeart/2005/8/layout/bProcess4"/>
    <dgm:cxn modelId="{4E4D22F7-A2C6-485A-A06D-0CA227FA8012}" type="presParOf" srcId="{27F3DC6D-7A25-0949-B0A0-94F06C0AECC5}" destId="{EC508E70-DE02-5F47-A0DC-46E1FE5A6F9C}" srcOrd="0" destOrd="0" presId="urn:microsoft.com/office/officeart/2005/8/layout/bProcess4"/>
    <dgm:cxn modelId="{6FCF8A6E-8CD4-4C8E-BF64-E8DC2E8C6101}" type="presParOf" srcId="{27F3DC6D-7A25-0949-B0A0-94F06C0AECC5}" destId="{34A882CC-FDF3-7B4B-BB75-BE90208F9E19}" srcOrd="1" destOrd="0" presId="urn:microsoft.com/office/officeart/2005/8/layout/bProcess4"/>
    <dgm:cxn modelId="{EA505C27-565F-4FFC-9433-E6B75C03AC9F}" type="presParOf" srcId="{4873AC42-C336-AE47-8B4D-2F94024B8EBD}" destId="{9FA85203-92B4-3148-90DB-E781754F989C}" srcOrd="1" destOrd="0" presId="urn:microsoft.com/office/officeart/2005/8/layout/bProcess4"/>
    <dgm:cxn modelId="{48760717-973B-429A-8D63-5FC0B146F69D}" type="presParOf" srcId="{4873AC42-C336-AE47-8B4D-2F94024B8EBD}" destId="{7975BA41-1518-C34A-BB45-64611D2D40BE}" srcOrd="2" destOrd="0" presId="urn:microsoft.com/office/officeart/2005/8/layout/bProcess4"/>
    <dgm:cxn modelId="{54CC0260-81CD-4C25-AB1C-3181C48CB1D0}" type="presParOf" srcId="{7975BA41-1518-C34A-BB45-64611D2D40BE}" destId="{ECF9B6A0-A2FA-914C-8428-BD21765D9447}" srcOrd="0" destOrd="0" presId="urn:microsoft.com/office/officeart/2005/8/layout/bProcess4"/>
    <dgm:cxn modelId="{6A056FD3-CEA5-473A-A286-5CB81F33B429}" type="presParOf" srcId="{7975BA41-1518-C34A-BB45-64611D2D40BE}" destId="{8B95924F-5E85-4D40-8479-9AB5F32C3DB3}" srcOrd="1" destOrd="0" presId="urn:microsoft.com/office/officeart/2005/8/layout/bProcess4"/>
    <dgm:cxn modelId="{91B6195A-6EB0-4572-8C44-06807DC9AB2D}" type="presParOf" srcId="{4873AC42-C336-AE47-8B4D-2F94024B8EBD}" destId="{1D01D2EE-5281-4F47-8557-1C3CD7442601}" srcOrd="3" destOrd="0" presId="urn:microsoft.com/office/officeart/2005/8/layout/bProcess4"/>
    <dgm:cxn modelId="{3FE616AC-B574-4270-B475-A48567C2F9AE}" type="presParOf" srcId="{4873AC42-C336-AE47-8B4D-2F94024B8EBD}" destId="{54D76BE2-376C-B043-854C-9D5DDE68C9FE}" srcOrd="4" destOrd="0" presId="urn:microsoft.com/office/officeart/2005/8/layout/bProcess4"/>
    <dgm:cxn modelId="{74CC976A-E0F7-4A05-A66B-2D65F5CA9E44}" type="presParOf" srcId="{54D76BE2-376C-B043-854C-9D5DDE68C9FE}" destId="{200B7648-B183-7F47-8D44-0B9B8B1E2D4E}" srcOrd="0" destOrd="0" presId="urn:microsoft.com/office/officeart/2005/8/layout/bProcess4"/>
    <dgm:cxn modelId="{C0B51639-9138-47BE-A3C3-29AF50D872DE}" type="presParOf" srcId="{54D76BE2-376C-B043-854C-9D5DDE68C9FE}" destId="{A84A3DDB-EB16-234F-A1FA-0735471028EF}" srcOrd="1" destOrd="0" presId="urn:microsoft.com/office/officeart/2005/8/layout/bProcess4"/>
    <dgm:cxn modelId="{ADC29990-A597-4E31-B03A-17C3BC79D4AA}" type="presParOf" srcId="{4873AC42-C336-AE47-8B4D-2F94024B8EBD}" destId="{7D0FE774-05FD-4144-8824-118CD6ECA34C}" srcOrd="5" destOrd="0" presId="urn:microsoft.com/office/officeart/2005/8/layout/bProcess4"/>
    <dgm:cxn modelId="{3456AEDA-707B-4491-8715-761A3D7236C7}" type="presParOf" srcId="{4873AC42-C336-AE47-8B4D-2F94024B8EBD}" destId="{CCB3528E-EC10-054B-BB92-36BC4FAEA9A0}" srcOrd="6" destOrd="0" presId="urn:microsoft.com/office/officeart/2005/8/layout/bProcess4"/>
    <dgm:cxn modelId="{B5C715C2-C731-44BA-B734-E737A4441200}" type="presParOf" srcId="{CCB3528E-EC10-054B-BB92-36BC4FAEA9A0}" destId="{25892D0F-5765-224F-9806-CB53AF7D66A7}" srcOrd="0" destOrd="0" presId="urn:microsoft.com/office/officeart/2005/8/layout/bProcess4"/>
    <dgm:cxn modelId="{2EEFA3D2-EA75-4520-89BF-B17E73C5DE78}" type="presParOf" srcId="{CCB3528E-EC10-054B-BB92-36BC4FAEA9A0}" destId="{4E385AA6-EA5A-9C4E-B7F9-1209BF5849A1}" srcOrd="1" destOrd="0" presId="urn:microsoft.com/office/officeart/2005/8/layout/bProcess4"/>
    <dgm:cxn modelId="{1485CECC-63AE-4F2D-964B-768D0059F8EE}" type="presParOf" srcId="{4873AC42-C336-AE47-8B4D-2F94024B8EBD}" destId="{77CB94B4-FC6B-2446-9FD9-CDC131AA1CEE}" srcOrd="7" destOrd="0" presId="urn:microsoft.com/office/officeart/2005/8/layout/bProcess4"/>
    <dgm:cxn modelId="{29E7A1E2-BEAB-48A7-B959-05EB661F9D8E}" type="presParOf" srcId="{4873AC42-C336-AE47-8B4D-2F94024B8EBD}" destId="{F1B2476E-AB83-CB49-82DB-BBFA8FAD5901}" srcOrd="8" destOrd="0" presId="urn:microsoft.com/office/officeart/2005/8/layout/bProcess4"/>
    <dgm:cxn modelId="{E5B1652B-3E7B-4B68-BC8B-63DE34B819C5}" type="presParOf" srcId="{F1B2476E-AB83-CB49-82DB-BBFA8FAD5901}" destId="{63D236EB-CB55-D543-8E4F-10F08C190B1B}" srcOrd="0" destOrd="0" presId="urn:microsoft.com/office/officeart/2005/8/layout/bProcess4"/>
    <dgm:cxn modelId="{E2B2D4B3-3626-4037-93FC-6BB29E891478}" type="presParOf" srcId="{F1B2476E-AB83-CB49-82DB-BBFA8FAD5901}" destId="{43424E8C-B4F4-3F4D-9A47-AC0914AF3E51}" srcOrd="1" destOrd="0" presId="urn:microsoft.com/office/officeart/2005/8/layout/bProcess4"/>
    <dgm:cxn modelId="{F6339676-56C1-4251-A673-51324B4FAAB5}" type="presParOf" srcId="{4873AC42-C336-AE47-8B4D-2F94024B8EBD}" destId="{4158F4F7-70E8-0145-99BE-99CF63FFD94F}" srcOrd="9" destOrd="0" presId="urn:microsoft.com/office/officeart/2005/8/layout/bProcess4"/>
    <dgm:cxn modelId="{45267009-43CE-464E-A570-9B77BF89E148}" type="presParOf" srcId="{4873AC42-C336-AE47-8B4D-2F94024B8EBD}" destId="{F98742FF-AB2A-D246-9300-F8ED260F8D6C}" srcOrd="10" destOrd="0" presId="urn:microsoft.com/office/officeart/2005/8/layout/bProcess4"/>
    <dgm:cxn modelId="{09CE1675-3E06-4002-B998-7333853BDE0A}" type="presParOf" srcId="{F98742FF-AB2A-D246-9300-F8ED260F8D6C}" destId="{8BC9403F-90AA-D448-B235-CA43A6057F03}" srcOrd="0" destOrd="0" presId="urn:microsoft.com/office/officeart/2005/8/layout/bProcess4"/>
    <dgm:cxn modelId="{9720587E-EFD0-43DB-8DA3-17A5EF02A584}" type="presParOf" srcId="{F98742FF-AB2A-D246-9300-F8ED260F8D6C}" destId="{15003E1D-6564-D241-A064-6F9D0B478476}" srcOrd="1" destOrd="0" presId="urn:microsoft.com/office/officeart/2005/8/layout/bProcess4"/>
    <dgm:cxn modelId="{300DB0B4-422D-4A89-AA4B-4792EAFE2E6F}" type="presParOf" srcId="{4873AC42-C336-AE47-8B4D-2F94024B8EBD}" destId="{9E8AA927-4DEE-4542-9B1A-85711C9AEAC5}" srcOrd="11" destOrd="0" presId="urn:microsoft.com/office/officeart/2005/8/layout/bProcess4"/>
    <dgm:cxn modelId="{4824CADC-25B1-402A-9421-20E4F3E05400}" type="presParOf" srcId="{4873AC42-C336-AE47-8B4D-2F94024B8EBD}" destId="{1362EE1E-DB54-BC41-B212-F8BEB120E96E}" srcOrd="12" destOrd="0" presId="urn:microsoft.com/office/officeart/2005/8/layout/bProcess4"/>
    <dgm:cxn modelId="{6C1EF2EB-E8EE-4904-95F9-42F49DB474FF}" type="presParOf" srcId="{1362EE1E-DB54-BC41-B212-F8BEB120E96E}" destId="{4D7063D2-9BC8-CA4A-A96B-2689B55E3AE2}" srcOrd="0" destOrd="0" presId="urn:microsoft.com/office/officeart/2005/8/layout/bProcess4"/>
    <dgm:cxn modelId="{1CB51A92-210F-4700-A6AF-BADFEDD17056}" type="presParOf" srcId="{1362EE1E-DB54-BC41-B212-F8BEB120E96E}" destId="{D991E867-36BF-6745-967E-47BE33D30DE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38145-96D9-4993-B159-A84877B754AD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7F5CE6-F3C4-4F14-8FAC-36A99F894030}">
      <dgm:prSet/>
      <dgm:spPr/>
      <dgm:t>
        <a:bodyPr/>
        <a:lstStyle/>
        <a:p>
          <a:r>
            <a:rPr lang="es-ES_tradnl" dirty="0"/>
            <a:t>Estrés</a:t>
          </a:r>
          <a:endParaRPr lang="en-US" dirty="0"/>
        </a:p>
      </dgm:t>
    </dgm:pt>
    <dgm:pt modelId="{23246F24-9A15-4720-9C6A-0F6F5E784B5C}" type="parTrans" cxnId="{16D78EEB-E5C9-47AA-874D-AD79762F6331}">
      <dgm:prSet/>
      <dgm:spPr/>
      <dgm:t>
        <a:bodyPr/>
        <a:lstStyle/>
        <a:p>
          <a:endParaRPr lang="en-US"/>
        </a:p>
      </dgm:t>
    </dgm:pt>
    <dgm:pt modelId="{EA9EDAFE-4530-465D-912A-D04AEF295B5B}" type="sibTrans" cxnId="{16D78EEB-E5C9-47AA-874D-AD79762F6331}">
      <dgm:prSet/>
      <dgm:spPr/>
      <dgm:t>
        <a:bodyPr/>
        <a:lstStyle/>
        <a:p>
          <a:endParaRPr lang="en-US"/>
        </a:p>
      </dgm:t>
    </dgm:pt>
    <dgm:pt modelId="{2D71873E-433D-40E3-95EC-832B70FCE2B5}">
      <dgm:prSet/>
      <dgm:spPr/>
      <dgm:t>
        <a:bodyPr/>
        <a:lstStyle/>
        <a:p>
          <a:r>
            <a:rPr lang="es-ES_tradnl" i="1" dirty="0"/>
            <a:t>Burnout</a:t>
          </a:r>
          <a:endParaRPr lang="en-US" i="1" dirty="0"/>
        </a:p>
      </dgm:t>
    </dgm:pt>
    <dgm:pt modelId="{41451CA0-F484-4CC7-8C81-1B4D0548EA17}" type="parTrans" cxnId="{022FDC97-95A3-4812-92A0-57FC34FF3FE4}">
      <dgm:prSet/>
      <dgm:spPr/>
      <dgm:t>
        <a:bodyPr/>
        <a:lstStyle/>
        <a:p>
          <a:endParaRPr lang="en-US"/>
        </a:p>
      </dgm:t>
    </dgm:pt>
    <dgm:pt modelId="{490F8845-1756-4E28-9B12-9299A28EF59E}" type="sibTrans" cxnId="{022FDC97-95A3-4812-92A0-57FC34FF3FE4}">
      <dgm:prSet/>
      <dgm:spPr/>
      <dgm:t>
        <a:bodyPr/>
        <a:lstStyle/>
        <a:p>
          <a:endParaRPr lang="en-US"/>
        </a:p>
      </dgm:t>
    </dgm:pt>
    <dgm:pt modelId="{6882A5BD-D874-4C45-90CF-C0C92C0F6E97}">
      <dgm:prSet/>
      <dgm:spPr/>
      <dgm:t>
        <a:bodyPr/>
        <a:lstStyle/>
        <a:p>
          <a:r>
            <a:rPr lang="es-ES_tradnl" dirty="0"/>
            <a:t>Insatisfacción Laboral</a:t>
          </a:r>
          <a:endParaRPr lang="en-US" dirty="0"/>
        </a:p>
      </dgm:t>
    </dgm:pt>
    <dgm:pt modelId="{EE58E1FF-0F2E-46E0-92D7-8119F9C77E54}" type="parTrans" cxnId="{706718A6-6135-482B-A963-041C6B4CDA10}">
      <dgm:prSet/>
      <dgm:spPr/>
      <dgm:t>
        <a:bodyPr/>
        <a:lstStyle/>
        <a:p>
          <a:endParaRPr lang="en-US"/>
        </a:p>
      </dgm:t>
    </dgm:pt>
    <dgm:pt modelId="{703548AE-E286-471C-AB7A-F298DB6FD6BC}" type="sibTrans" cxnId="{706718A6-6135-482B-A963-041C6B4CDA10}">
      <dgm:prSet/>
      <dgm:spPr/>
      <dgm:t>
        <a:bodyPr/>
        <a:lstStyle/>
        <a:p>
          <a:endParaRPr lang="en-US"/>
        </a:p>
      </dgm:t>
    </dgm:pt>
    <dgm:pt modelId="{D194C067-E2B7-7A4F-94EB-B3EF7CE00997}">
      <dgm:prSet/>
      <dgm:spPr/>
      <dgm:t>
        <a:bodyPr/>
        <a:lstStyle/>
        <a:p>
          <a:r>
            <a:rPr lang="en-US" dirty="0"/>
            <a:t>Baja </a:t>
          </a:r>
          <a:r>
            <a:rPr lang="en-US" dirty="0" err="1"/>
            <a:t>Autoestima</a:t>
          </a:r>
          <a:endParaRPr lang="en-US" dirty="0"/>
        </a:p>
      </dgm:t>
    </dgm:pt>
    <dgm:pt modelId="{DFEE226A-7AE1-2045-8F66-11E275167CD8}" type="parTrans" cxnId="{E2C617EB-0985-5E4E-8D1E-974EFC02C7D2}">
      <dgm:prSet/>
      <dgm:spPr/>
      <dgm:t>
        <a:bodyPr/>
        <a:lstStyle/>
        <a:p>
          <a:endParaRPr lang="es-ES_tradnl"/>
        </a:p>
      </dgm:t>
    </dgm:pt>
    <dgm:pt modelId="{668DBAEE-5434-DB4C-9CD8-C35D9A42787D}" type="sibTrans" cxnId="{E2C617EB-0985-5E4E-8D1E-974EFC02C7D2}">
      <dgm:prSet/>
      <dgm:spPr/>
      <dgm:t>
        <a:bodyPr/>
        <a:lstStyle/>
        <a:p>
          <a:endParaRPr lang="es-ES_tradnl"/>
        </a:p>
      </dgm:t>
    </dgm:pt>
    <dgm:pt modelId="{1384F56C-6B42-904E-BBF4-41CD56F3B58C}">
      <dgm:prSet/>
      <dgm:spPr/>
      <dgm:t>
        <a:bodyPr/>
        <a:lstStyle/>
        <a:p>
          <a:r>
            <a:rPr lang="en-US" dirty="0"/>
            <a:t>Bajo </a:t>
          </a:r>
          <a:r>
            <a:rPr lang="en-US" dirty="0" err="1"/>
            <a:t>Desempeño</a:t>
          </a:r>
          <a:endParaRPr lang="en-US" dirty="0"/>
        </a:p>
      </dgm:t>
    </dgm:pt>
    <dgm:pt modelId="{225127BF-F6DE-E043-ACB0-DE2A763ED618}" type="parTrans" cxnId="{2AD9B29F-9119-4746-8064-D4F1D8F2D568}">
      <dgm:prSet/>
      <dgm:spPr/>
      <dgm:t>
        <a:bodyPr/>
        <a:lstStyle/>
        <a:p>
          <a:endParaRPr lang="es-ES_tradnl"/>
        </a:p>
      </dgm:t>
    </dgm:pt>
    <dgm:pt modelId="{22A5F7E9-EA4E-5249-9E52-A67775CACF69}" type="sibTrans" cxnId="{2AD9B29F-9119-4746-8064-D4F1D8F2D568}">
      <dgm:prSet/>
      <dgm:spPr/>
      <dgm:t>
        <a:bodyPr/>
        <a:lstStyle/>
        <a:p>
          <a:endParaRPr lang="es-ES_tradnl"/>
        </a:p>
      </dgm:t>
    </dgm:pt>
    <dgm:pt modelId="{4873AC42-C336-AE47-8B4D-2F94024B8EBD}" type="pres">
      <dgm:prSet presAssocID="{28E38145-96D9-4993-B159-A84877B754A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MX"/>
        </a:p>
      </dgm:t>
    </dgm:pt>
    <dgm:pt modelId="{27F3DC6D-7A25-0949-B0A0-94F06C0AECC5}" type="pres">
      <dgm:prSet presAssocID="{A67F5CE6-F3C4-4F14-8FAC-36A99F894030}" presName="compNode" presStyleCnt="0"/>
      <dgm:spPr/>
    </dgm:pt>
    <dgm:pt modelId="{EC508E70-DE02-5F47-A0DC-46E1FE5A6F9C}" type="pres">
      <dgm:prSet presAssocID="{A67F5CE6-F3C4-4F14-8FAC-36A99F894030}" presName="dummyConnPt" presStyleCnt="0"/>
      <dgm:spPr/>
    </dgm:pt>
    <dgm:pt modelId="{34A882CC-FDF3-7B4B-BB75-BE90208F9E19}" type="pres">
      <dgm:prSet presAssocID="{A67F5CE6-F3C4-4F14-8FAC-36A99F89403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A85203-92B4-3148-90DB-E781754F989C}" type="pres">
      <dgm:prSet presAssocID="{EA9EDAFE-4530-465D-912A-D04AEF295B5B}" presName="sibTrans" presStyleLbl="bgSibTrans2D1" presStyleIdx="0" presStyleCnt="4"/>
      <dgm:spPr/>
      <dgm:t>
        <a:bodyPr/>
        <a:lstStyle/>
        <a:p>
          <a:endParaRPr lang="es-MX"/>
        </a:p>
      </dgm:t>
    </dgm:pt>
    <dgm:pt modelId="{7975BA41-1518-C34A-BB45-64611D2D40BE}" type="pres">
      <dgm:prSet presAssocID="{2D71873E-433D-40E3-95EC-832B70FCE2B5}" presName="compNode" presStyleCnt="0"/>
      <dgm:spPr/>
    </dgm:pt>
    <dgm:pt modelId="{ECF9B6A0-A2FA-914C-8428-BD21765D9447}" type="pres">
      <dgm:prSet presAssocID="{2D71873E-433D-40E3-95EC-832B70FCE2B5}" presName="dummyConnPt" presStyleCnt="0"/>
      <dgm:spPr/>
    </dgm:pt>
    <dgm:pt modelId="{8B95924F-5E85-4D40-8479-9AB5F32C3DB3}" type="pres">
      <dgm:prSet presAssocID="{2D71873E-433D-40E3-95EC-832B70FCE2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01D2EE-5281-4F47-8557-1C3CD7442601}" type="pres">
      <dgm:prSet presAssocID="{490F8845-1756-4E28-9B12-9299A28EF59E}" presName="sibTrans" presStyleLbl="bgSibTrans2D1" presStyleIdx="1" presStyleCnt="4"/>
      <dgm:spPr/>
      <dgm:t>
        <a:bodyPr/>
        <a:lstStyle/>
        <a:p>
          <a:endParaRPr lang="es-MX"/>
        </a:p>
      </dgm:t>
    </dgm:pt>
    <dgm:pt modelId="{54D76BE2-376C-B043-854C-9D5DDE68C9FE}" type="pres">
      <dgm:prSet presAssocID="{6882A5BD-D874-4C45-90CF-C0C92C0F6E97}" presName="compNode" presStyleCnt="0"/>
      <dgm:spPr/>
    </dgm:pt>
    <dgm:pt modelId="{200B7648-B183-7F47-8D44-0B9B8B1E2D4E}" type="pres">
      <dgm:prSet presAssocID="{6882A5BD-D874-4C45-90CF-C0C92C0F6E97}" presName="dummyConnPt" presStyleCnt="0"/>
      <dgm:spPr/>
    </dgm:pt>
    <dgm:pt modelId="{A84A3DDB-EB16-234F-A1FA-0735471028EF}" type="pres">
      <dgm:prSet presAssocID="{6882A5BD-D874-4C45-90CF-C0C92C0F6E9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D0FE774-05FD-4144-8824-118CD6ECA34C}" type="pres">
      <dgm:prSet presAssocID="{703548AE-E286-471C-AB7A-F298DB6FD6BC}" presName="sibTrans" presStyleLbl="bgSibTrans2D1" presStyleIdx="2" presStyleCnt="4"/>
      <dgm:spPr/>
      <dgm:t>
        <a:bodyPr/>
        <a:lstStyle/>
        <a:p>
          <a:endParaRPr lang="es-MX"/>
        </a:p>
      </dgm:t>
    </dgm:pt>
    <dgm:pt modelId="{BC51775D-F2CB-804A-982D-A9E603F7B580}" type="pres">
      <dgm:prSet presAssocID="{D194C067-E2B7-7A4F-94EB-B3EF7CE00997}" presName="compNode" presStyleCnt="0"/>
      <dgm:spPr/>
    </dgm:pt>
    <dgm:pt modelId="{07CCFDEE-06E5-1342-B259-21F98D105640}" type="pres">
      <dgm:prSet presAssocID="{D194C067-E2B7-7A4F-94EB-B3EF7CE00997}" presName="dummyConnPt" presStyleCnt="0"/>
      <dgm:spPr/>
    </dgm:pt>
    <dgm:pt modelId="{498C276C-D0CF-EA4A-88DB-C4843BF590EE}" type="pres">
      <dgm:prSet presAssocID="{D194C067-E2B7-7A4F-94EB-B3EF7CE009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0E2624-5ADA-5C41-A000-A25D55375EFE}" type="pres">
      <dgm:prSet presAssocID="{668DBAEE-5434-DB4C-9CD8-C35D9A42787D}" presName="sibTrans" presStyleLbl="bgSibTrans2D1" presStyleIdx="3" presStyleCnt="4"/>
      <dgm:spPr/>
      <dgm:t>
        <a:bodyPr/>
        <a:lstStyle/>
        <a:p>
          <a:endParaRPr lang="es-MX"/>
        </a:p>
      </dgm:t>
    </dgm:pt>
    <dgm:pt modelId="{3D16940D-FFE2-D74E-B061-96F18CA7D3C7}" type="pres">
      <dgm:prSet presAssocID="{1384F56C-6B42-904E-BBF4-41CD56F3B58C}" presName="compNode" presStyleCnt="0"/>
      <dgm:spPr/>
    </dgm:pt>
    <dgm:pt modelId="{422774E2-1B61-FA40-B4AF-0BDEA8274047}" type="pres">
      <dgm:prSet presAssocID="{1384F56C-6B42-904E-BBF4-41CD56F3B58C}" presName="dummyConnPt" presStyleCnt="0"/>
      <dgm:spPr/>
    </dgm:pt>
    <dgm:pt modelId="{79184A23-0490-D844-8661-AD5722E7D086}" type="pres">
      <dgm:prSet presAssocID="{1384F56C-6B42-904E-BBF4-41CD56F3B58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3685DDB-9471-4757-B902-59F18161322B}" type="presOf" srcId="{D194C067-E2B7-7A4F-94EB-B3EF7CE00997}" destId="{498C276C-D0CF-EA4A-88DB-C4843BF590EE}" srcOrd="0" destOrd="0" presId="urn:microsoft.com/office/officeart/2005/8/layout/bProcess4"/>
    <dgm:cxn modelId="{16D78EEB-E5C9-47AA-874D-AD79762F6331}" srcId="{28E38145-96D9-4993-B159-A84877B754AD}" destId="{A67F5CE6-F3C4-4F14-8FAC-36A99F894030}" srcOrd="0" destOrd="0" parTransId="{23246F24-9A15-4720-9C6A-0F6F5E784B5C}" sibTransId="{EA9EDAFE-4530-465D-912A-D04AEF295B5B}"/>
    <dgm:cxn modelId="{89F443E4-188D-4EEF-A018-BBCF6DB7ABBE}" type="presOf" srcId="{28E38145-96D9-4993-B159-A84877B754AD}" destId="{4873AC42-C336-AE47-8B4D-2F94024B8EBD}" srcOrd="0" destOrd="0" presId="urn:microsoft.com/office/officeart/2005/8/layout/bProcess4"/>
    <dgm:cxn modelId="{E2C617EB-0985-5E4E-8D1E-974EFC02C7D2}" srcId="{28E38145-96D9-4993-B159-A84877B754AD}" destId="{D194C067-E2B7-7A4F-94EB-B3EF7CE00997}" srcOrd="3" destOrd="0" parTransId="{DFEE226A-7AE1-2045-8F66-11E275167CD8}" sibTransId="{668DBAEE-5434-DB4C-9CD8-C35D9A42787D}"/>
    <dgm:cxn modelId="{9F2F603A-8D93-42B2-9A3B-0D2F9B9819A5}" type="presOf" srcId="{703548AE-E286-471C-AB7A-F298DB6FD6BC}" destId="{7D0FE774-05FD-4144-8824-118CD6ECA34C}" srcOrd="0" destOrd="0" presId="urn:microsoft.com/office/officeart/2005/8/layout/bProcess4"/>
    <dgm:cxn modelId="{1886EDDE-B487-461F-B4FC-D09018E92E7B}" type="presOf" srcId="{EA9EDAFE-4530-465D-912A-D04AEF295B5B}" destId="{9FA85203-92B4-3148-90DB-E781754F989C}" srcOrd="0" destOrd="0" presId="urn:microsoft.com/office/officeart/2005/8/layout/bProcess4"/>
    <dgm:cxn modelId="{7EF623C4-0787-467B-AE3C-484952C04B60}" type="presOf" srcId="{490F8845-1756-4E28-9B12-9299A28EF59E}" destId="{1D01D2EE-5281-4F47-8557-1C3CD7442601}" srcOrd="0" destOrd="0" presId="urn:microsoft.com/office/officeart/2005/8/layout/bProcess4"/>
    <dgm:cxn modelId="{2AD9B29F-9119-4746-8064-D4F1D8F2D568}" srcId="{28E38145-96D9-4993-B159-A84877B754AD}" destId="{1384F56C-6B42-904E-BBF4-41CD56F3B58C}" srcOrd="4" destOrd="0" parTransId="{225127BF-F6DE-E043-ACB0-DE2A763ED618}" sibTransId="{22A5F7E9-EA4E-5249-9E52-A67775CACF69}"/>
    <dgm:cxn modelId="{7CEE28B5-DBAE-4EA2-93C6-5ED1E9EABBE0}" type="presOf" srcId="{2D71873E-433D-40E3-95EC-832B70FCE2B5}" destId="{8B95924F-5E85-4D40-8479-9AB5F32C3DB3}" srcOrd="0" destOrd="0" presId="urn:microsoft.com/office/officeart/2005/8/layout/bProcess4"/>
    <dgm:cxn modelId="{022FDC97-95A3-4812-92A0-57FC34FF3FE4}" srcId="{28E38145-96D9-4993-B159-A84877B754AD}" destId="{2D71873E-433D-40E3-95EC-832B70FCE2B5}" srcOrd="1" destOrd="0" parTransId="{41451CA0-F484-4CC7-8C81-1B4D0548EA17}" sibTransId="{490F8845-1756-4E28-9B12-9299A28EF59E}"/>
    <dgm:cxn modelId="{35B78AF2-B1A3-4503-BDAC-1C0B6D2C37BC}" type="presOf" srcId="{1384F56C-6B42-904E-BBF4-41CD56F3B58C}" destId="{79184A23-0490-D844-8661-AD5722E7D086}" srcOrd="0" destOrd="0" presId="urn:microsoft.com/office/officeart/2005/8/layout/bProcess4"/>
    <dgm:cxn modelId="{E280F159-E85C-441A-B7FB-ADCF33A0FB17}" type="presOf" srcId="{668DBAEE-5434-DB4C-9CD8-C35D9A42787D}" destId="{BB0E2624-5ADA-5C41-A000-A25D55375EFE}" srcOrd="0" destOrd="0" presId="urn:microsoft.com/office/officeart/2005/8/layout/bProcess4"/>
    <dgm:cxn modelId="{8B732548-54C6-4C64-BD88-FF58428D0005}" type="presOf" srcId="{A67F5CE6-F3C4-4F14-8FAC-36A99F894030}" destId="{34A882CC-FDF3-7B4B-BB75-BE90208F9E19}" srcOrd="0" destOrd="0" presId="urn:microsoft.com/office/officeart/2005/8/layout/bProcess4"/>
    <dgm:cxn modelId="{706718A6-6135-482B-A963-041C6B4CDA10}" srcId="{28E38145-96D9-4993-B159-A84877B754AD}" destId="{6882A5BD-D874-4C45-90CF-C0C92C0F6E97}" srcOrd="2" destOrd="0" parTransId="{EE58E1FF-0F2E-46E0-92D7-8119F9C77E54}" sibTransId="{703548AE-E286-471C-AB7A-F298DB6FD6BC}"/>
    <dgm:cxn modelId="{0C1D8BAF-E448-42A7-BDA6-46FC6A8F8346}" type="presOf" srcId="{6882A5BD-D874-4C45-90CF-C0C92C0F6E97}" destId="{A84A3DDB-EB16-234F-A1FA-0735471028EF}" srcOrd="0" destOrd="0" presId="urn:microsoft.com/office/officeart/2005/8/layout/bProcess4"/>
    <dgm:cxn modelId="{48A6DA64-C8B7-477F-8F09-FD232080709E}" type="presParOf" srcId="{4873AC42-C336-AE47-8B4D-2F94024B8EBD}" destId="{27F3DC6D-7A25-0949-B0A0-94F06C0AECC5}" srcOrd="0" destOrd="0" presId="urn:microsoft.com/office/officeart/2005/8/layout/bProcess4"/>
    <dgm:cxn modelId="{D421854B-EBF3-4EA8-A285-338609E13829}" type="presParOf" srcId="{27F3DC6D-7A25-0949-B0A0-94F06C0AECC5}" destId="{EC508E70-DE02-5F47-A0DC-46E1FE5A6F9C}" srcOrd="0" destOrd="0" presId="urn:microsoft.com/office/officeart/2005/8/layout/bProcess4"/>
    <dgm:cxn modelId="{17D2BEC7-A6F1-4378-A4A9-69EAC5220778}" type="presParOf" srcId="{27F3DC6D-7A25-0949-B0A0-94F06C0AECC5}" destId="{34A882CC-FDF3-7B4B-BB75-BE90208F9E19}" srcOrd="1" destOrd="0" presId="urn:microsoft.com/office/officeart/2005/8/layout/bProcess4"/>
    <dgm:cxn modelId="{2BF9AE01-C818-4E64-BB25-03851F453891}" type="presParOf" srcId="{4873AC42-C336-AE47-8B4D-2F94024B8EBD}" destId="{9FA85203-92B4-3148-90DB-E781754F989C}" srcOrd="1" destOrd="0" presId="urn:microsoft.com/office/officeart/2005/8/layout/bProcess4"/>
    <dgm:cxn modelId="{CCC842BD-5B62-4028-92C1-B23C57F7E1C4}" type="presParOf" srcId="{4873AC42-C336-AE47-8B4D-2F94024B8EBD}" destId="{7975BA41-1518-C34A-BB45-64611D2D40BE}" srcOrd="2" destOrd="0" presId="urn:microsoft.com/office/officeart/2005/8/layout/bProcess4"/>
    <dgm:cxn modelId="{4373CCD2-B1D0-4766-A73E-C82C2EEDC347}" type="presParOf" srcId="{7975BA41-1518-C34A-BB45-64611D2D40BE}" destId="{ECF9B6A0-A2FA-914C-8428-BD21765D9447}" srcOrd="0" destOrd="0" presId="urn:microsoft.com/office/officeart/2005/8/layout/bProcess4"/>
    <dgm:cxn modelId="{206773D9-58E7-4765-A881-3EB85BAC3AFD}" type="presParOf" srcId="{7975BA41-1518-C34A-BB45-64611D2D40BE}" destId="{8B95924F-5E85-4D40-8479-9AB5F32C3DB3}" srcOrd="1" destOrd="0" presId="urn:microsoft.com/office/officeart/2005/8/layout/bProcess4"/>
    <dgm:cxn modelId="{0F18168E-EE89-4B99-ADE6-F166C49E4D0D}" type="presParOf" srcId="{4873AC42-C336-AE47-8B4D-2F94024B8EBD}" destId="{1D01D2EE-5281-4F47-8557-1C3CD7442601}" srcOrd="3" destOrd="0" presId="urn:microsoft.com/office/officeart/2005/8/layout/bProcess4"/>
    <dgm:cxn modelId="{86844C03-F0D5-4F89-B728-47AA1110CDC4}" type="presParOf" srcId="{4873AC42-C336-AE47-8B4D-2F94024B8EBD}" destId="{54D76BE2-376C-B043-854C-9D5DDE68C9FE}" srcOrd="4" destOrd="0" presId="urn:microsoft.com/office/officeart/2005/8/layout/bProcess4"/>
    <dgm:cxn modelId="{8B754A34-6565-4563-9B0B-D27A6361A878}" type="presParOf" srcId="{54D76BE2-376C-B043-854C-9D5DDE68C9FE}" destId="{200B7648-B183-7F47-8D44-0B9B8B1E2D4E}" srcOrd="0" destOrd="0" presId="urn:microsoft.com/office/officeart/2005/8/layout/bProcess4"/>
    <dgm:cxn modelId="{0CA49964-30FD-48EE-89D7-D2BE52203430}" type="presParOf" srcId="{54D76BE2-376C-B043-854C-9D5DDE68C9FE}" destId="{A84A3DDB-EB16-234F-A1FA-0735471028EF}" srcOrd="1" destOrd="0" presId="urn:microsoft.com/office/officeart/2005/8/layout/bProcess4"/>
    <dgm:cxn modelId="{986E1489-4049-4FBC-A1E0-93D8CB17C7D2}" type="presParOf" srcId="{4873AC42-C336-AE47-8B4D-2F94024B8EBD}" destId="{7D0FE774-05FD-4144-8824-118CD6ECA34C}" srcOrd="5" destOrd="0" presId="urn:microsoft.com/office/officeart/2005/8/layout/bProcess4"/>
    <dgm:cxn modelId="{CCDD7E7A-9F4C-4204-AC55-53340BB23F7C}" type="presParOf" srcId="{4873AC42-C336-AE47-8B4D-2F94024B8EBD}" destId="{BC51775D-F2CB-804A-982D-A9E603F7B580}" srcOrd="6" destOrd="0" presId="urn:microsoft.com/office/officeart/2005/8/layout/bProcess4"/>
    <dgm:cxn modelId="{E9A2911A-EC1F-4A01-8534-D10BCC7CC858}" type="presParOf" srcId="{BC51775D-F2CB-804A-982D-A9E603F7B580}" destId="{07CCFDEE-06E5-1342-B259-21F98D105640}" srcOrd="0" destOrd="0" presId="urn:microsoft.com/office/officeart/2005/8/layout/bProcess4"/>
    <dgm:cxn modelId="{634F275A-7B51-42AF-BEF5-F71426BA378B}" type="presParOf" srcId="{BC51775D-F2CB-804A-982D-A9E603F7B580}" destId="{498C276C-D0CF-EA4A-88DB-C4843BF590EE}" srcOrd="1" destOrd="0" presId="urn:microsoft.com/office/officeart/2005/8/layout/bProcess4"/>
    <dgm:cxn modelId="{1585AEE3-1CA9-4C94-8383-3968A8B78C95}" type="presParOf" srcId="{4873AC42-C336-AE47-8B4D-2F94024B8EBD}" destId="{BB0E2624-5ADA-5C41-A000-A25D55375EFE}" srcOrd="7" destOrd="0" presId="urn:microsoft.com/office/officeart/2005/8/layout/bProcess4"/>
    <dgm:cxn modelId="{2EFB9A81-3535-40DD-A237-B61F58790F83}" type="presParOf" srcId="{4873AC42-C336-AE47-8B4D-2F94024B8EBD}" destId="{3D16940D-FFE2-D74E-B061-96F18CA7D3C7}" srcOrd="8" destOrd="0" presId="urn:microsoft.com/office/officeart/2005/8/layout/bProcess4"/>
    <dgm:cxn modelId="{EE96071F-150E-47DA-B92B-85476D9EA70C}" type="presParOf" srcId="{3D16940D-FFE2-D74E-B061-96F18CA7D3C7}" destId="{422774E2-1B61-FA40-B4AF-0BDEA8274047}" srcOrd="0" destOrd="0" presId="urn:microsoft.com/office/officeart/2005/8/layout/bProcess4"/>
    <dgm:cxn modelId="{3F611FB1-3ADA-46C3-BDBA-07767496CF9A}" type="presParOf" srcId="{3D16940D-FFE2-D74E-B061-96F18CA7D3C7}" destId="{79184A23-0490-D844-8661-AD5722E7D08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85203-92B4-3148-90DB-E781754F989C}">
      <dsp:nvSpPr>
        <dsp:cNvPr id="0" name=""/>
        <dsp:cNvSpPr/>
      </dsp:nvSpPr>
      <dsp:spPr>
        <a:xfrm rot="5400000">
          <a:off x="-263884" y="1313554"/>
          <a:ext cx="1175701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882CC-FDF3-7B4B-BB75-BE90208F9E19}">
      <dsp:nvSpPr>
        <dsp:cNvPr id="0" name=""/>
        <dsp:cNvSpPr/>
      </dsp:nvSpPr>
      <dsp:spPr>
        <a:xfrm>
          <a:off x="2912" y="557806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Carga Cuantitativa de Trabajo</a:t>
          </a:r>
          <a:endParaRPr lang="en-US" sz="1400" kern="1200" dirty="0"/>
        </a:p>
      </dsp:txBody>
      <dsp:txXfrm>
        <a:off x="30690" y="585584"/>
        <a:ext cx="1525147" cy="892866"/>
      </dsp:txXfrm>
    </dsp:sp>
    <dsp:sp modelId="{1D01D2EE-5281-4F47-8557-1C3CD7442601}">
      <dsp:nvSpPr>
        <dsp:cNvPr id="0" name=""/>
        <dsp:cNvSpPr/>
      </dsp:nvSpPr>
      <dsp:spPr>
        <a:xfrm rot="5400000">
          <a:off x="-263884" y="2499081"/>
          <a:ext cx="1175701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5924F-5E85-4D40-8479-9AB5F32C3DB3}">
      <dsp:nvSpPr>
        <dsp:cNvPr id="0" name=""/>
        <dsp:cNvSpPr/>
      </dsp:nvSpPr>
      <dsp:spPr>
        <a:xfrm>
          <a:off x="2912" y="1743334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Horas de Trabajo</a:t>
          </a:r>
          <a:endParaRPr lang="en-US" sz="1400" kern="1200" dirty="0"/>
        </a:p>
      </dsp:txBody>
      <dsp:txXfrm>
        <a:off x="30690" y="1771112"/>
        <a:ext cx="1525147" cy="892866"/>
      </dsp:txXfrm>
    </dsp:sp>
    <dsp:sp modelId="{7D0FE774-05FD-4144-8824-118CD6ECA34C}">
      <dsp:nvSpPr>
        <dsp:cNvPr id="0" name=""/>
        <dsp:cNvSpPr/>
      </dsp:nvSpPr>
      <dsp:spPr>
        <a:xfrm>
          <a:off x="328879" y="3091845"/>
          <a:ext cx="2092509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A3DDB-EB16-234F-A1FA-0735471028EF}">
      <dsp:nvSpPr>
        <dsp:cNvPr id="0" name=""/>
        <dsp:cNvSpPr/>
      </dsp:nvSpPr>
      <dsp:spPr>
        <a:xfrm>
          <a:off x="2912" y="2928862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Relación con Pares, Subordinados o Jefes</a:t>
          </a:r>
          <a:endParaRPr lang="en-US" sz="1400" kern="1200" dirty="0"/>
        </a:p>
      </dsp:txBody>
      <dsp:txXfrm>
        <a:off x="30690" y="2956640"/>
        <a:ext cx="1525147" cy="892866"/>
      </dsp:txXfrm>
    </dsp:sp>
    <dsp:sp modelId="{77CB94B4-FC6B-2446-9FD9-CDC131AA1CEE}">
      <dsp:nvSpPr>
        <dsp:cNvPr id="0" name=""/>
        <dsp:cNvSpPr/>
      </dsp:nvSpPr>
      <dsp:spPr>
        <a:xfrm rot="16200000">
          <a:off x="1838451" y="2499081"/>
          <a:ext cx="1175701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85AA6-EA5A-9C4E-B7F9-1209BF5849A1}">
      <dsp:nvSpPr>
        <dsp:cNvPr id="0" name=""/>
        <dsp:cNvSpPr/>
      </dsp:nvSpPr>
      <dsp:spPr>
        <a:xfrm>
          <a:off x="2105248" y="2928862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Incentivos</a:t>
          </a:r>
          <a:endParaRPr lang="en-US" sz="1400" kern="1200" dirty="0"/>
        </a:p>
      </dsp:txBody>
      <dsp:txXfrm>
        <a:off x="2133026" y="2956640"/>
        <a:ext cx="1525147" cy="892866"/>
      </dsp:txXfrm>
    </dsp:sp>
    <dsp:sp modelId="{4158F4F7-70E8-0145-99BE-99CF63FFD94F}">
      <dsp:nvSpPr>
        <dsp:cNvPr id="0" name=""/>
        <dsp:cNvSpPr/>
      </dsp:nvSpPr>
      <dsp:spPr>
        <a:xfrm rot="16200000">
          <a:off x="1838451" y="1313554"/>
          <a:ext cx="1175701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24E8C-B4F4-3F4D-9A47-AC0914AF3E51}">
      <dsp:nvSpPr>
        <dsp:cNvPr id="0" name=""/>
        <dsp:cNvSpPr/>
      </dsp:nvSpPr>
      <dsp:spPr>
        <a:xfrm>
          <a:off x="2114337" y="1743334"/>
          <a:ext cx="1562525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Remuneración Económica</a:t>
          </a:r>
          <a:endParaRPr lang="en-US" sz="1400" kern="1200" dirty="0"/>
        </a:p>
      </dsp:txBody>
      <dsp:txXfrm>
        <a:off x="2142115" y="1771112"/>
        <a:ext cx="1506969" cy="892866"/>
      </dsp:txXfrm>
    </dsp:sp>
    <dsp:sp modelId="{9E8AA927-4DEE-4542-9B1A-85711C9AEAC5}">
      <dsp:nvSpPr>
        <dsp:cNvPr id="0" name=""/>
        <dsp:cNvSpPr/>
      </dsp:nvSpPr>
      <dsp:spPr>
        <a:xfrm>
          <a:off x="2431215" y="720790"/>
          <a:ext cx="2092509" cy="142263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03E1D-6564-D241-A064-6F9D0B478476}">
      <dsp:nvSpPr>
        <dsp:cNvPr id="0" name=""/>
        <dsp:cNvSpPr/>
      </dsp:nvSpPr>
      <dsp:spPr>
        <a:xfrm>
          <a:off x="2105248" y="557806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Condiciones Físicas del Espacio de Trabajo</a:t>
          </a:r>
          <a:endParaRPr lang="en-US" sz="1400" kern="1200" dirty="0"/>
        </a:p>
      </dsp:txBody>
      <dsp:txXfrm>
        <a:off x="2133026" y="585584"/>
        <a:ext cx="1525147" cy="892866"/>
      </dsp:txXfrm>
    </dsp:sp>
    <dsp:sp modelId="{D991E867-36BF-6745-967E-47BE33D30DED}">
      <dsp:nvSpPr>
        <dsp:cNvPr id="0" name=""/>
        <dsp:cNvSpPr/>
      </dsp:nvSpPr>
      <dsp:spPr>
        <a:xfrm>
          <a:off x="4207583" y="557806"/>
          <a:ext cx="1580703" cy="9484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/>
            <a:t>Exigencia Cognitiva de las Tareas</a:t>
          </a:r>
          <a:endParaRPr lang="en-US" sz="1400" kern="1200" dirty="0"/>
        </a:p>
      </dsp:txBody>
      <dsp:txXfrm>
        <a:off x="4235361" y="585584"/>
        <a:ext cx="1525147" cy="89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85203-92B4-3148-90DB-E781754F989C}">
      <dsp:nvSpPr>
        <dsp:cNvPr id="0" name=""/>
        <dsp:cNvSpPr/>
      </dsp:nvSpPr>
      <dsp:spPr>
        <a:xfrm rot="5400000">
          <a:off x="-75280" y="823240"/>
          <a:ext cx="1274608" cy="1546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882CC-FDF3-7B4B-BB75-BE90208F9E19}">
      <dsp:nvSpPr>
        <dsp:cNvPr id="0" name=""/>
        <dsp:cNvSpPr/>
      </dsp:nvSpPr>
      <dsp:spPr>
        <a:xfrm>
          <a:off x="211414" y="150"/>
          <a:ext cx="1718110" cy="10308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/>
            <a:t>Estrés</a:t>
          </a:r>
          <a:endParaRPr lang="en-US" sz="2100" kern="1200" dirty="0"/>
        </a:p>
      </dsp:txBody>
      <dsp:txXfrm>
        <a:off x="241607" y="30343"/>
        <a:ext cx="1657724" cy="970480"/>
      </dsp:txXfrm>
    </dsp:sp>
    <dsp:sp modelId="{1D01D2EE-5281-4F47-8557-1C3CD7442601}">
      <dsp:nvSpPr>
        <dsp:cNvPr id="0" name=""/>
        <dsp:cNvSpPr/>
      </dsp:nvSpPr>
      <dsp:spPr>
        <a:xfrm rot="5400000">
          <a:off x="-75280" y="2111823"/>
          <a:ext cx="1274608" cy="1546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5924F-5E85-4D40-8479-9AB5F32C3DB3}">
      <dsp:nvSpPr>
        <dsp:cNvPr id="0" name=""/>
        <dsp:cNvSpPr/>
      </dsp:nvSpPr>
      <dsp:spPr>
        <a:xfrm>
          <a:off x="211414" y="1288733"/>
          <a:ext cx="1718110" cy="10308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i="1" kern="1200" dirty="0"/>
            <a:t>Burnout</a:t>
          </a:r>
          <a:endParaRPr lang="en-US" sz="2100" i="1" kern="1200" dirty="0"/>
        </a:p>
      </dsp:txBody>
      <dsp:txXfrm>
        <a:off x="241607" y="1318926"/>
        <a:ext cx="1657724" cy="970480"/>
      </dsp:txXfrm>
    </dsp:sp>
    <dsp:sp modelId="{7D0FE774-05FD-4144-8824-118CD6ECA34C}">
      <dsp:nvSpPr>
        <dsp:cNvPr id="0" name=""/>
        <dsp:cNvSpPr/>
      </dsp:nvSpPr>
      <dsp:spPr>
        <a:xfrm>
          <a:off x="569010" y="2756115"/>
          <a:ext cx="2271112" cy="1546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A3DDB-EB16-234F-A1FA-0735471028EF}">
      <dsp:nvSpPr>
        <dsp:cNvPr id="0" name=""/>
        <dsp:cNvSpPr/>
      </dsp:nvSpPr>
      <dsp:spPr>
        <a:xfrm>
          <a:off x="211414" y="2577316"/>
          <a:ext cx="1718110" cy="10308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/>
            <a:t>Insatisfacción Laboral</a:t>
          </a:r>
          <a:endParaRPr lang="en-US" sz="2100" kern="1200" dirty="0"/>
        </a:p>
      </dsp:txBody>
      <dsp:txXfrm>
        <a:off x="241607" y="2607509"/>
        <a:ext cx="1657724" cy="970480"/>
      </dsp:txXfrm>
    </dsp:sp>
    <dsp:sp modelId="{BB0E2624-5ADA-5C41-A000-A25D55375EFE}">
      <dsp:nvSpPr>
        <dsp:cNvPr id="0" name=""/>
        <dsp:cNvSpPr/>
      </dsp:nvSpPr>
      <dsp:spPr>
        <a:xfrm rot="16200000">
          <a:off x="2209806" y="2111823"/>
          <a:ext cx="1274608" cy="1546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C276C-D0CF-EA4A-88DB-C4843BF590EE}">
      <dsp:nvSpPr>
        <dsp:cNvPr id="0" name=""/>
        <dsp:cNvSpPr/>
      </dsp:nvSpPr>
      <dsp:spPr>
        <a:xfrm>
          <a:off x="2496501" y="2577316"/>
          <a:ext cx="1718110" cy="10308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Baja </a:t>
          </a:r>
          <a:r>
            <a:rPr lang="en-US" sz="2100" kern="1200" dirty="0" err="1"/>
            <a:t>Autoestima</a:t>
          </a:r>
          <a:endParaRPr lang="en-US" sz="2100" kern="1200" dirty="0"/>
        </a:p>
      </dsp:txBody>
      <dsp:txXfrm>
        <a:off x="2526694" y="2607509"/>
        <a:ext cx="1657724" cy="970480"/>
      </dsp:txXfrm>
    </dsp:sp>
    <dsp:sp modelId="{79184A23-0490-D844-8661-AD5722E7D086}">
      <dsp:nvSpPr>
        <dsp:cNvPr id="0" name=""/>
        <dsp:cNvSpPr/>
      </dsp:nvSpPr>
      <dsp:spPr>
        <a:xfrm>
          <a:off x="2496501" y="1288733"/>
          <a:ext cx="1718110" cy="10308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Bajo </a:t>
          </a:r>
          <a:r>
            <a:rPr lang="en-US" sz="2100" kern="1200" dirty="0" err="1"/>
            <a:t>Desempeño</a:t>
          </a:r>
          <a:endParaRPr lang="en-US" sz="2100" kern="1200" dirty="0"/>
        </a:p>
      </dsp:txBody>
      <dsp:txXfrm>
        <a:off x="2526694" y="1318926"/>
        <a:ext cx="1657724" cy="97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6573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Factores de Riesgo Psicosocial en el trabajo: Identificación y prevención. 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3525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>
                <a:solidFill>
                  <a:schemeClr val="accent2">
                    <a:lumMod val="75000"/>
                  </a:schemeClr>
                </a:solidFill>
              </a:rPr>
              <a:t>Módulo </a:t>
            </a:r>
            <a:r>
              <a:rPr lang="es-ES" sz="4000" b="1" dirty="0" smtClean="0">
                <a:solidFill>
                  <a:schemeClr val="accent2">
                    <a:lumMod val="75000"/>
                  </a:schemeClr>
                </a:solidFill>
              </a:rPr>
              <a:t>III:</a:t>
            </a:r>
            <a:r>
              <a:rPr lang="es-MX" sz="40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MX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3600" dirty="0" smtClean="0">
                <a:solidFill>
                  <a:schemeClr val="accent2">
                    <a:lumMod val="75000"/>
                  </a:schemeClr>
                </a:solidFill>
              </a:rPr>
              <a:t>Factores de Riesgo Psicosocial </a:t>
            </a:r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en el entorno laboral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5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76600" y="1047750"/>
            <a:ext cx="4648200" cy="1447800"/>
          </a:xfrm>
        </p:spPr>
        <p:txBody>
          <a:bodyPr>
            <a:noAutofit/>
          </a:bodyPr>
          <a:lstStyle/>
          <a:p>
            <a:pPr lvl="0" algn="l"/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Salud en el trabajo:</a:t>
            </a:r>
            <a:b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Evaluación de Factores de Riesgo Psicosocial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76600" y="2647950"/>
            <a:ext cx="4114800" cy="304800"/>
          </a:xfrm>
        </p:spPr>
        <p:txBody>
          <a:bodyPr>
            <a:normAutofit/>
          </a:bodyPr>
          <a:lstStyle/>
          <a:p>
            <a:pPr algn="l"/>
            <a:r>
              <a:rPr lang="es-ES" sz="1200" dirty="0" smtClean="0">
                <a:latin typeface="Archivo" panose="020B0503020202020B04" pitchFamily="34" charset="0"/>
              </a:rPr>
              <a:t>---------------------</a:t>
            </a:r>
            <a:endParaRPr lang="es-ES" sz="1200" dirty="0">
              <a:latin typeface="Archivo" panose="020B0503020202020B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590550"/>
            <a:ext cx="838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6822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smtClean="0"/>
              <a:t>¿Qué son los Factores de Riesgo Psicosocial?</a:t>
            </a:r>
            <a:endParaRPr lang="es-MX" sz="3500" dirty="0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02DBF4D-3E68-154F-864F-7AFDF2B3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09750"/>
            <a:ext cx="3693810" cy="235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33493" y="9715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r>
              <a:rPr lang="es-MX" dirty="0" smtClean="0"/>
              <a:t>La Organización Internacional del Trabajo los define los Factores de Riesgo Psicosociales </a:t>
            </a:r>
            <a:r>
              <a:rPr lang="es-MX" dirty="0" smtClean="0"/>
              <a:t>como aquellas </a:t>
            </a:r>
            <a:r>
              <a:rPr lang="es-MX" dirty="0" smtClean="0"/>
              <a:t>características de las condiciones de trabajo, </a:t>
            </a:r>
            <a:r>
              <a:rPr lang="es-ES" dirty="0" smtClean="0"/>
              <a:t>interacciones entre el entorno laboral, el contenido del trabajo, las condiciones organizacionales y las capacidades de los trabajadores, las necesidades, y la cultura,</a:t>
            </a:r>
            <a:r>
              <a:rPr lang="es-MX" dirty="0" smtClean="0"/>
              <a:t> que </a:t>
            </a:r>
            <a:r>
              <a:rPr lang="es-MX" b="1" dirty="0" smtClean="0"/>
              <a:t>afectan a la salud</a:t>
            </a:r>
            <a:r>
              <a:rPr lang="es-MX" dirty="0" smtClean="0"/>
              <a:t> de las personas a través de mecanismos </a:t>
            </a:r>
            <a:r>
              <a:rPr lang="es-MX" b="1" dirty="0" smtClean="0"/>
              <a:t>psicológicos y fisiológicos</a:t>
            </a:r>
            <a:r>
              <a:rPr lang="es-MX" dirty="0" smtClean="0"/>
              <a:t>, coloquialmente conocido como estrés.</a:t>
            </a:r>
            <a:endParaRPr lang="es-ES" dirty="0" smtClean="0"/>
          </a:p>
          <a:p>
            <a:pPr marL="19050" indent="0" algn="just">
              <a:buFont typeface="Arial" panose="020B0604020202020204" pitchFamily="34" charset="0"/>
              <a:buNone/>
            </a:pPr>
            <a:endParaRPr lang="es-ES" dirty="0" smtClean="0"/>
          </a:p>
          <a:p>
            <a:pPr marL="19050" indent="0" algn="r">
              <a:buFont typeface="Arial" panose="020B0604020202020204" pitchFamily="34" charset="0"/>
              <a:buNone/>
            </a:pPr>
            <a:r>
              <a:rPr lang="es-ES" dirty="0" smtClean="0"/>
              <a:t>- OIT, 2013</a:t>
            </a:r>
            <a:endParaRPr lang="es-MX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98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33493" y="9715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None/>
            </a:pPr>
            <a:r>
              <a:rPr lang="es-MX" dirty="0"/>
              <a:t>Para la Organización de las Naciones Unidas, en los Objetivos de Desarrollo Sostenible (ODS, 2030), específicamente el octavo el cual trata de “</a:t>
            </a:r>
            <a:r>
              <a:rPr lang="es-MX" i="1" dirty="0"/>
              <a:t>Promover el crecimiento económico sostenido, inclusivo y sostenible, el empleo pleno y productivo y el trabajo decente para todos</a:t>
            </a:r>
            <a:r>
              <a:rPr lang="es-MX" dirty="0"/>
              <a:t>” se plasma la propuesta de adoptar medidas inmediatas y eficaces para erradicar el trabajo forzoso, protegiendo los derechos laborales y promover un entorno de trabajo seguro y sin riesgos para todos los trabajadores.</a:t>
            </a:r>
          </a:p>
          <a:p>
            <a:pPr marL="19050" indent="0" algn="just">
              <a:buNone/>
            </a:pPr>
            <a:endParaRPr lang="es-MX" dirty="0"/>
          </a:p>
          <a:p>
            <a:pPr marL="19050" indent="0" algn="r">
              <a:buNone/>
            </a:pPr>
            <a:r>
              <a:rPr lang="es-MX" dirty="0"/>
              <a:t>-ONU, </a:t>
            </a:r>
            <a:r>
              <a:rPr lang="es-MX" dirty="0" smtClean="0"/>
              <a:t>2015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390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="" xmlns:a16="http://schemas.microsoft.com/office/drawing/2014/main" id="{38E8F573-390E-403D-B6D6-A94F58E1A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857821"/>
              </p:ext>
            </p:extLst>
          </p:nvPr>
        </p:nvGraphicFramePr>
        <p:xfrm>
          <a:off x="3119120" y="585877"/>
          <a:ext cx="5791200" cy="4435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-228600" y="634604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b="1" dirty="0" smtClean="0"/>
              <a:t>Ejemplos de FRP</a:t>
            </a:r>
            <a:endParaRPr lang="es-MX" sz="3500" b="1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B2195A4-8EF4-FE4E-B0B6-ACA9828E6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2114550"/>
            <a:ext cx="1733642" cy="13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7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="" xmlns:a16="http://schemas.microsoft.com/office/drawing/2014/main" id="{38E8F573-390E-403D-B6D6-A94F58E1A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39490"/>
              </p:ext>
            </p:extLst>
          </p:nvPr>
        </p:nvGraphicFramePr>
        <p:xfrm>
          <a:off x="3997287" y="634604"/>
          <a:ext cx="4426026" cy="360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0" y="700948"/>
            <a:ext cx="3733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b="1" dirty="0" smtClean="0"/>
              <a:t>Consecuencias en el individuo</a:t>
            </a:r>
            <a:endParaRPr lang="es-MX" sz="3500" b="1" dirty="0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1B2195A4-8EF4-FE4E-B0B6-ACA9828E6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2114550"/>
            <a:ext cx="1733642" cy="13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5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69248"/>
            <a:ext cx="6553200" cy="357226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52400" y="236613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b="1" dirty="0" err="1" smtClean="0"/>
              <a:t>Comorbidad</a:t>
            </a:r>
            <a:r>
              <a:rPr lang="es-ES" sz="2500" b="1" dirty="0" smtClean="0"/>
              <a:t> </a:t>
            </a:r>
          </a:p>
          <a:p>
            <a:r>
              <a:rPr lang="es-ES" sz="2500" b="1" dirty="0" smtClean="0"/>
              <a:t>(datos de México)</a:t>
            </a:r>
            <a:endParaRPr lang="es-MX" sz="2500" b="1" dirty="0"/>
          </a:p>
        </p:txBody>
      </p:sp>
    </p:spTree>
    <p:extLst>
      <p:ext uri="{BB962C8B-B14F-4D97-AF65-F5344CB8AC3E}">
        <p14:creationId xmlns:p14="http://schemas.microsoft.com/office/powerpoint/2010/main" val="919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241</Words>
  <Application>Microsoft Office PowerPoint</Application>
  <PresentationFormat>Presentación en pantalla (16:9)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Archivo</vt:lpstr>
      <vt:lpstr>Arial</vt:lpstr>
      <vt:lpstr>Calibri</vt:lpstr>
      <vt:lpstr>Tema de Office</vt:lpstr>
      <vt:lpstr>Factores de Riesgo Psicosocial en el trabajo: Identificación y prevención.   </vt:lpstr>
      <vt:lpstr>Módulo III: Factores de Riesgo Psicosocial en el entorno laboral </vt:lpstr>
      <vt:lpstr>Salud en el trabajo: Evaluación de Factores de Riesgo Psicosocial</vt:lpstr>
      <vt:lpstr> </vt:lpstr>
      <vt:lpstr> </vt:lpstr>
      <vt:lpstr> </vt:lpstr>
      <vt:lpstr> 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32</cp:revision>
  <dcterms:created xsi:type="dcterms:W3CDTF">2019-08-09T16:54:36Z</dcterms:created>
  <dcterms:modified xsi:type="dcterms:W3CDTF">2019-09-09T22:02:43Z</dcterms:modified>
</cp:coreProperties>
</file>