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4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27/08/2019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27/08/2019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21907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Salud en el Trabajo: Identificación y atención de los Factores de Riesgo Psicosociales en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marco de la Norma 035.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76600" y="1047750"/>
            <a:ext cx="4648200" cy="1447800"/>
          </a:xfrm>
        </p:spPr>
        <p:txBody>
          <a:bodyPr>
            <a:noAutofit/>
          </a:bodyPr>
          <a:lstStyle/>
          <a:p>
            <a:pPr lvl="0" algn="l"/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Salud en el trabajo:</a:t>
            </a:r>
            <a:b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Evaluación de Factores de Riesgo Psicosocial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76600" y="2647950"/>
            <a:ext cx="4114800" cy="304800"/>
          </a:xfrm>
        </p:spPr>
        <p:txBody>
          <a:bodyPr>
            <a:normAutofit/>
          </a:bodyPr>
          <a:lstStyle/>
          <a:p>
            <a:pPr algn="l"/>
            <a:r>
              <a:rPr lang="es-ES" sz="1200" dirty="0" smtClean="0">
                <a:latin typeface="Archivo" panose="020B0503020202020B04" pitchFamily="34" charset="0"/>
              </a:rPr>
              <a:t>---------------------</a:t>
            </a:r>
            <a:endParaRPr lang="es-ES" sz="1200" dirty="0">
              <a:latin typeface="Archivo" panose="020B0503020202020B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2400" y="301336"/>
            <a:ext cx="838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362200" y="54292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200" b="1" dirty="0">
                <a:solidFill>
                  <a:schemeClr val="accent2">
                    <a:lumMod val="75000"/>
                  </a:schemeClr>
                </a:solidFill>
              </a:rPr>
              <a:t>¿Quiénes somos?</a:t>
            </a:r>
            <a:endParaRPr lang="es-MX" sz="4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09354"/>
            <a:ext cx="3474588" cy="2084753"/>
          </a:xfrm>
          <a:prstGeom prst="rect">
            <a:avLst/>
          </a:prstGeom>
        </p:spPr>
      </p:pic>
      <p:sp>
        <p:nvSpPr>
          <p:cNvPr id="9" name="Google Shape;211;p17"/>
          <p:cNvSpPr txBox="1">
            <a:spLocks noGrp="1"/>
          </p:cNvSpPr>
          <p:nvPr/>
        </p:nvSpPr>
        <p:spPr>
          <a:xfrm>
            <a:off x="554100" y="1714549"/>
            <a:ext cx="4939200" cy="223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0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just">
              <a:buNone/>
            </a:pPr>
            <a:r>
              <a:rPr lang="es-ES" sz="1200" b="1" dirty="0">
                <a:solidFill>
                  <a:schemeClr val="tx1">
                    <a:lumMod val="75000"/>
                  </a:schemeClr>
                </a:solidFill>
              </a:rPr>
              <a:t>Somos un grupo de especialistas internacionales dedicados a la medición y evaluación integral del capital humano, enfocados en atender a la demanda de nuestros clientes, para generar en conjunto con ellos un valor agregado dentro del mercado laboral en el que se desempeñan. </a:t>
            </a:r>
            <a:endParaRPr lang="es-ES" sz="1200" b="1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just">
              <a:buNone/>
            </a:pPr>
            <a:endParaRPr lang="es-ES" sz="12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just">
              <a:buNone/>
            </a:pPr>
            <a:r>
              <a:rPr lang="es-ES" sz="1200" b="1" dirty="0">
                <a:solidFill>
                  <a:schemeClr val="tx1">
                    <a:lumMod val="75000"/>
                  </a:schemeClr>
                </a:solidFill>
              </a:rPr>
              <a:t>Nuestro trabajo se encamina al diagnóstico de competencias, habilidades, características, aspectos, procesos y resultados de los miembros de organizaciones laborales de sectores como el educativo, de la salud, beneficencia pública, entre otros.</a:t>
            </a:r>
          </a:p>
        </p:txBody>
      </p:sp>
    </p:spTree>
    <p:extLst>
      <p:ext uri="{BB962C8B-B14F-4D97-AF65-F5344CB8AC3E}">
        <p14:creationId xmlns:p14="http://schemas.microsoft.com/office/powerpoint/2010/main" val="12514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118</Words>
  <Application>Microsoft Office PowerPoint</Application>
  <PresentationFormat>Presentación en pantalla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Archivo</vt:lpstr>
      <vt:lpstr>Arial</vt:lpstr>
      <vt:lpstr>Calibri</vt:lpstr>
      <vt:lpstr>Hind</vt:lpstr>
      <vt:lpstr>Tema de Office</vt:lpstr>
      <vt:lpstr>Salud en el Trabajo: Identificación y atención de los Factores de Riesgo Psicosociales en el marco de la Norma 035.    </vt:lpstr>
      <vt:lpstr>Salud en el trabajo: Evaluación de Factores de Riesgo Psicosocial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31</cp:revision>
  <dcterms:created xsi:type="dcterms:W3CDTF">2019-08-09T16:54:36Z</dcterms:created>
  <dcterms:modified xsi:type="dcterms:W3CDTF">2019-08-27T23:59:00Z</dcterms:modified>
</cp:coreProperties>
</file>