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9600188" cy="51120675"/>
  <p:notesSz cx="6858000" cy="9144000"/>
  <p:defaultTextStyle>
    <a:defPPr>
      <a:defRPr lang="es-ES"/>
    </a:defPPr>
    <a:lvl1pPr marL="0" algn="l" defTabSz="4199016" rtl="0" eaLnBrk="1" latinLnBrk="0" hangingPunct="1">
      <a:defRPr sz="8266" kern="1200">
        <a:solidFill>
          <a:schemeClr val="tx1"/>
        </a:solidFill>
        <a:latin typeface="+mn-lt"/>
        <a:ea typeface="+mn-ea"/>
        <a:cs typeface="+mn-cs"/>
      </a:defRPr>
    </a:lvl1pPr>
    <a:lvl2pPr marL="2099508" algn="l" defTabSz="4199016" rtl="0" eaLnBrk="1" latinLnBrk="0" hangingPunct="1">
      <a:defRPr sz="8266" kern="1200">
        <a:solidFill>
          <a:schemeClr val="tx1"/>
        </a:solidFill>
        <a:latin typeface="+mn-lt"/>
        <a:ea typeface="+mn-ea"/>
        <a:cs typeface="+mn-cs"/>
      </a:defRPr>
    </a:lvl2pPr>
    <a:lvl3pPr marL="4199016" algn="l" defTabSz="4199016" rtl="0" eaLnBrk="1" latinLnBrk="0" hangingPunct="1">
      <a:defRPr sz="8266" kern="1200">
        <a:solidFill>
          <a:schemeClr val="tx1"/>
        </a:solidFill>
        <a:latin typeface="+mn-lt"/>
        <a:ea typeface="+mn-ea"/>
        <a:cs typeface="+mn-cs"/>
      </a:defRPr>
    </a:lvl3pPr>
    <a:lvl4pPr marL="6298524" algn="l" defTabSz="4199016" rtl="0" eaLnBrk="1" latinLnBrk="0" hangingPunct="1">
      <a:defRPr sz="8266" kern="1200">
        <a:solidFill>
          <a:schemeClr val="tx1"/>
        </a:solidFill>
        <a:latin typeface="+mn-lt"/>
        <a:ea typeface="+mn-ea"/>
        <a:cs typeface="+mn-cs"/>
      </a:defRPr>
    </a:lvl4pPr>
    <a:lvl5pPr marL="8398032" algn="l" defTabSz="4199016" rtl="0" eaLnBrk="1" latinLnBrk="0" hangingPunct="1">
      <a:defRPr sz="8266" kern="1200">
        <a:solidFill>
          <a:schemeClr val="tx1"/>
        </a:solidFill>
        <a:latin typeface="+mn-lt"/>
        <a:ea typeface="+mn-ea"/>
        <a:cs typeface="+mn-cs"/>
      </a:defRPr>
    </a:lvl5pPr>
    <a:lvl6pPr marL="10497541" algn="l" defTabSz="4199016" rtl="0" eaLnBrk="1" latinLnBrk="0" hangingPunct="1">
      <a:defRPr sz="8266" kern="1200">
        <a:solidFill>
          <a:schemeClr val="tx1"/>
        </a:solidFill>
        <a:latin typeface="+mn-lt"/>
        <a:ea typeface="+mn-ea"/>
        <a:cs typeface="+mn-cs"/>
      </a:defRPr>
    </a:lvl6pPr>
    <a:lvl7pPr marL="12597049" algn="l" defTabSz="4199016" rtl="0" eaLnBrk="1" latinLnBrk="0" hangingPunct="1">
      <a:defRPr sz="8266" kern="1200">
        <a:solidFill>
          <a:schemeClr val="tx1"/>
        </a:solidFill>
        <a:latin typeface="+mn-lt"/>
        <a:ea typeface="+mn-ea"/>
        <a:cs typeface="+mn-cs"/>
      </a:defRPr>
    </a:lvl7pPr>
    <a:lvl8pPr marL="14696557" algn="l" defTabSz="4199016" rtl="0" eaLnBrk="1" latinLnBrk="0" hangingPunct="1">
      <a:defRPr sz="8266" kern="1200">
        <a:solidFill>
          <a:schemeClr val="tx1"/>
        </a:solidFill>
        <a:latin typeface="+mn-lt"/>
        <a:ea typeface="+mn-ea"/>
        <a:cs typeface="+mn-cs"/>
      </a:defRPr>
    </a:lvl8pPr>
    <a:lvl9pPr marL="16796065" algn="l" defTabSz="4199016" rtl="0" eaLnBrk="1" latinLnBrk="0" hangingPunct="1">
      <a:defRPr sz="82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1008" y="-3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8366280"/>
            <a:ext cx="33660160" cy="17797570"/>
          </a:xfrm>
        </p:spPr>
        <p:txBody>
          <a:bodyPr anchor="b"/>
          <a:lstStyle>
            <a:lvl1pPr algn="ctr">
              <a:defRPr sz="2598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0026" y="26850197"/>
            <a:ext cx="29700141" cy="12342322"/>
          </a:xfrm>
        </p:spPr>
        <p:txBody>
          <a:bodyPr/>
          <a:lstStyle>
            <a:lvl1pPr marL="0" indent="0" algn="ctr">
              <a:buNone/>
              <a:defRPr sz="10394"/>
            </a:lvl1pPr>
            <a:lvl2pPr marL="1979996" indent="0" algn="ctr">
              <a:buNone/>
              <a:defRPr sz="8661"/>
            </a:lvl2pPr>
            <a:lvl3pPr marL="3959992" indent="0" algn="ctr">
              <a:buNone/>
              <a:defRPr sz="7795"/>
            </a:lvl3pPr>
            <a:lvl4pPr marL="5939988" indent="0" algn="ctr">
              <a:buNone/>
              <a:defRPr sz="6929"/>
            </a:lvl4pPr>
            <a:lvl5pPr marL="7919984" indent="0" algn="ctr">
              <a:buNone/>
              <a:defRPr sz="6929"/>
            </a:lvl5pPr>
            <a:lvl6pPr marL="9899980" indent="0" algn="ctr">
              <a:buNone/>
              <a:defRPr sz="6929"/>
            </a:lvl6pPr>
            <a:lvl7pPr marL="11879976" indent="0" algn="ctr">
              <a:buNone/>
              <a:defRPr sz="6929"/>
            </a:lvl7pPr>
            <a:lvl8pPr marL="13859972" indent="0" algn="ctr">
              <a:buNone/>
              <a:defRPr sz="6929"/>
            </a:lvl8pPr>
            <a:lvl9pPr marL="15839968" indent="0" algn="ctr">
              <a:buNone/>
              <a:defRPr sz="692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4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40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8888" y="2721699"/>
            <a:ext cx="8538791" cy="433224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2515" y="2721699"/>
            <a:ext cx="25121369" cy="4332241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9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24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890" y="12744683"/>
            <a:ext cx="34155162" cy="21264779"/>
          </a:xfrm>
        </p:spPr>
        <p:txBody>
          <a:bodyPr anchor="b"/>
          <a:lstStyle>
            <a:lvl1pPr>
              <a:defRPr sz="2598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890" y="34210635"/>
            <a:ext cx="34155162" cy="11182642"/>
          </a:xfrm>
        </p:spPr>
        <p:txBody>
          <a:bodyPr/>
          <a:lstStyle>
            <a:lvl1pPr marL="0" indent="0">
              <a:buNone/>
              <a:defRPr sz="10394">
                <a:solidFill>
                  <a:schemeClr val="tx1"/>
                </a:solidFill>
              </a:defRPr>
            </a:lvl1pPr>
            <a:lvl2pPr marL="1979996" indent="0">
              <a:buNone/>
              <a:defRPr sz="8661">
                <a:solidFill>
                  <a:schemeClr val="tx1">
                    <a:tint val="75000"/>
                  </a:schemeClr>
                </a:solidFill>
              </a:defRPr>
            </a:lvl2pPr>
            <a:lvl3pPr marL="3959992" indent="0">
              <a:buNone/>
              <a:defRPr sz="7795">
                <a:solidFill>
                  <a:schemeClr val="tx1">
                    <a:tint val="75000"/>
                  </a:schemeClr>
                </a:solidFill>
              </a:defRPr>
            </a:lvl3pPr>
            <a:lvl4pPr marL="5939988" indent="0">
              <a:buNone/>
              <a:defRPr sz="6929">
                <a:solidFill>
                  <a:schemeClr val="tx1">
                    <a:tint val="75000"/>
                  </a:schemeClr>
                </a:solidFill>
              </a:defRPr>
            </a:lvl4pPr>
            <a:lvl5pPr marL="7919984" indent="0">
              <a:buNone/>
              <a:defRPr sz="6929">
                <a:solidFill>
                  <a:schemeClr val="tx1">
                    <a:tint val="75000"/>
                  </a:schemeClr>
                </a:solidFill>
              </a:defRPr>
            </a:lvl5pPr>
            <a:lvl6pPr marL="9899980" indent="0">
              <a:buNone/>
              <a:defRPr sz="6929">
                <a:solidFill>
                  <a:schemeClr val="tx1">
                    <a:tint val="75000"/>
                  </a:schemeClr>
                </a:solidFill>
              </a:defRPr>
            </a:lvl6pPr>
            <a:lvl7pPr marL="11879976" indent="0">
              <a:buNone/>
              <a:defRPr sz="6929">
                <a:solidFill>
                  <a:schemeClr val="tx1">
                    <a:tint val="75000"/>
                  </a:schemeClr>
                </a:solidFill>
              </a:defRPr>
            </a:lvl7pPr>
            <a:lvl8pPr marL="13859972" indent="0">
              <a:buNone/>
              <a:defRPr sz="6929">
                <a:solidFill>
                  <a:schemeClr val="tx1">
                    <a:tint val="75000"/>
                  </a:schemeClr>
                </a:solidFill>
              </a:defRPr>
            </a:lvl8pPr>
            <a:lvl9pPr marL="15839968" indent="0">
              <a:buNone/>
              <a:defRPr sz="6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64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2513" y="13608514"/>
            <a:ext cx="16830080" cy="324355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7595" y="13608514"/>
            <a:ext cx="16830080" cy="324355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19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671" y="2721721"/>
            <a:ext cx="34155162" cy="9880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677" y="12531677"/>
            <a:ext cx="16752733" cy="6141573"/>
          </a:xfrm>
        </p:spPr>
        <p:txBody>
          <a:bodyPr anchor="b"/>
          <a:lstStyle>
            <a:lvl1pPr marL="0" indent="0">
              <a:buNone/>
              <a:defRPr sz="10394" b="1"/>
            </a:lvl1pPr>
            <a:lvl2pPr marL="1979996" indent="0">
              <a:buNone/>
              <a:defRPr sz="8661" b="1"/>
            </a:lvl2pPr>
            <a:lvl3pPr marL="3959992" indent="0">
              <a:buNone/>
              <a:defRPr sz="7795" b="1"/>
            </a:lvl3pPr>
            <a:lvl4pPr marL="5939988" indent="0">
              <a:buNone/>
              <a:defRPr sz="6929" b="1"/>
            </a:lvl4pPr>
            <a:lvl5pPr marL="7919984" indent="0">
              <a:buNone/>
              <a:defRPr sz="6929" b="1"/>
            </a:lvl5pPr>
            <a:lvl6pPr marL="9899980" indent="0">
              <a:buNone/>
              <a:defRPr sz="6929" b="1"/>
            </a:lvl6pPr>
            <a:lvl7pPr marL="11879976" indent="0">
              <a:buNone/>
              <a:defRPr sz="6929" b="1"/>
            </a:lvl7pPr>
            <a:lvl8pPr marL="13859972" indent="0">
              <a:buNone/>
              <a:defRPr sz="6929" b="1"/>
            </a:lvl8pPr>
            <a:lvl9pPr marL="15839968" indent="0">
              <a:buNone/>
              <a:defRPr sz="692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677" y="18673246"/>
            <a:ext cx="16752733" cy="274655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7597" y="12531677"/>
            <a:ext cx="16835238" cy="6141573"/>
          </a:xfrm>
        </p:spPr>
        <p:txBody>
          <a:bodyPr anchor="b"/>
          <a:lstStyle>
            <a:lvl1pPr marL="0" indent="0">
              <a:buNone/>
              <a:defRPr sz="10394" b="1"/>
            </a:lvl1pPr>
            <a:lvl2pPr marL="1979996" indent="0">
              <a:buNone/>
              <a:defRPr sz="8661" b="1"/>
            </a:lvl2pPr>
            <a:lvl3pPr marL="3959992" indent="0">
              <a:buNone/>
              <a:defRPr sz="7795" b="1"/>
            </a:lvl3pPr>
            <a:lvl4pPr marL="5939988" indent="0">
              <a:buNone/>
              <a:defRPr sz="6929" b="1"/>
            </a:lvl4pPr>
            <a:lvl5pPr marL="7919984" indent="0">
              <a:buNone/>
              <a:defRPr sz="6929" b="1"/>
            </a:lvl5pPr>
            <a:lvl6pPr marL="9899980" indent="0">
              <a:buNone/>
              <a:defRPr sz="6929" b="1"/>
            </a:lvl6pPr>
            <a:lvl7pPr marL="11879976" indent="0">
              <a:buNone/>
              <a:defRPr sz="6929" b="1"/>
            </a:lvl7pPr>
            <a:lvl8pPr marL="13859972" indent="0">
              <a:buNone/>
              <a:defRPr sz="6929" b="1"/>
            </a:lvl8pPr>
            <a:lvl9pPr marL="15839968" indent="0">
              <a:buNone/>
              <a:defRPr sz="692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7597" y="18673246"/>
            <a:ext cx="16835238" cy="274655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30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83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673" y="3408042"/>
            <a:ext cx="12772091" cy="1192816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5240" y="7360447"/>
            <a:ext cx="20047595" cy="36328809"/>
          </a:xfrm>
        </p:spPr>
        <p:txBody>
          <a:bodyPr/>
          <a:lstStyle>
            <a:lvl1pPr>
              <a:defRPr sz="13858"/>
            </a:lvl1pPr>
            <a:lvl2pPr>
              <a:defRPr sz="12126"/>
            </a:lvl2pPr>
            <a:lvl3pPr>
              <a:defRPr sz="10394"/>
            </a:lvl3pPr>
            <a:lvl4pPr>
              <a:defRPr sz="8661"/>
            </a:lvl4pPr>
            <a:lvl5pPr>
              <a:defRPr sz="8661"/>
            </a:lvl5pPr>
            <a:lvl6pPr>
              <a:defRPr sz="8661"/>
            </a:lvl6pPr>
            <a:lvl7pPr>
              <a:defRPr sz="8661"/>
            </a:lvl7pPr>
            <a:lvl8pPr>
              <a:defRPr sz="8661"/>
            </a:lvl8pPr>
            <a:lvl9pPr>
              <a:defRPr sz="866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673" y="15336202"/>
            <a:ext cx="12772091" cy="28412212"/>
          </a:xfrm>
        </p:spPr>
        <p:txBody>
          <a:bodyPr/>
          <a:lstStyle>
            <a:lvl1pPr marL="0" indent="0">
              <a:buNone/>
              <a:defRPr sz="6929"/>
            </a:lvl1pPr>
            <a:lvl2pPr marL="1979996" indent="0">
              <a:buNone/>
              <a:defRPr sz="6063"/>
            </a:lvl2pPr>
            <a:lvl3pPr marL="3959992" indent="0">
              <a:buNone/>
              <a:defRPr sz="5197"/>
            </a:lvl3pPr>
            <a:lvl4pPr marL="5939988" indent="0">
              <a:buNone/>
              <a:defRPr sz="4331"/>
            </a:lvl4pPr>
            <a:lvl5pPr marL="7919984" indent="0">
              <a:buNone/>
              <a:defRPr sz="4331"/>
            </a:lvl5pPr>
            <a:lvl6pPr marL="9899980" indent="0">
              <a:buNone/>
              <a:defRPr sz="4331"/>
            </a:lvl6pPr>
            <a:lvl7pPr marL="11879976" indent="0">
              <a:buNone/>
              <a:defRPr sz="4331"/>
            </a:lvl7pPr>
            <a:lvl8pPr marL="13859972" indent="0">
              <a:buNone/>
              <a:defRPr sz="4331"/>
            </a:lvl8pPr>
            <a:lvl9pPr marL="15839968" indent="0">
              <a:buNone/>
              <a:defRPr sz="433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84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673" y="3408042"/>
            <a:ext cx="12772091" cy="1192816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5240" y="7360447"/>
            <a:ext cx="20047595" cy="36328809"/>
          </a:xfrm>
        </p:spPr>
        <p:txBody>
          <a:bodyPr anchor="t"/>
          <a:lstStyle>
            <a:lvl1pPr marL="0" indent="0">
              <a:buNone/>
              <a:defRPr sz="13858"/>
            </a:lvl1pPr>
            <a:lvl2pPr marL="1979996" indent="0">
              <a:buNone/>
              <a:defRPr sz="12126"/>
            </a:lvl2pPr>
            <a:lvl3pPr marL="3959992" indent="0">
              <a:buNone/>
              <a:defRPr sz="10394"/>
            </a:lvl3pPr>
            <a:lvl4pPr marL="5939988" indent="0">
              <a:buNone/>
              <a:defRPr sz="8661"/>
            </a:lvl4pPr>
            <a:lvl5pPr marL="7919984" indent="0">
              <a:buNone/>
              <a:defRPr sz="8661"/>
            </a:lvl5pPr>
            <a:lvl6pPr marL="9899980" indent="0">
              <a:buNone/>
              <a:defRPr sz="8661"/>
            </a:lvl6pPr>
            <a:lvl7pPr marL="11879976" indent="0">
              <a:buNone/>
              <a:defRPr sz="8661"/>
            </a:lvl7pPr>
            <a:lvl8pPr marL="13859972" indent="0">
              <a:buNone/>
              <a:defRPr sz="8661"/>
            </a:lvl8pPr>
            <a:lvl9pPr marL="15839968" indent="0">
              <a:buNone/>
              <a:defRPr sz="866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673" y="15336202"/>
            <a:ext cx="12772091" cy="28412212"/>
          </a:xfrm>
        </p:spPr>
        <p:txBody>
          <a:bodyPr/>
          <a:lstStyle>
            <a:lvl1pPr marL="0" indent="0">
              <a:buNone/>
              <a:defRPr sz="6929"/>
            </a:lvl1pPr>
            <a:lvl2pPr marL="1979996" indent="0">
              <a:buNone/>
              <a:defRPr sz="6063"/>
            </a:lvl2pPr>
            <a:lvl3pPr marL="3959992" indent="0">
              <a:buNone/>
              <a:defRPr sz="5197"/>
            </a:lvl3pPr>
            <a:lvl4pPr marL="5939988" indent="0">
              <a:buNone/>
              <a:defRPr sz="4331"/>
            </a:lvl4pPr>
            <a:lvl5pPr marL="7919984" indent="0">
              <a:buNone/>
              <a:defRPr sz="4331"/>
            </a:lvl5pPr>
            <a:lvl6pPr marL="9899980" indent="0">
              <a:buNone/>
              <a:defRPr sz="4331"/>
            </a:lvl6pPr>
            <a:lvl7pPr marL="11879976" indent="0">
              <a:buNone/>
              <a:defRPr sz="4331"/>
            </a:lvl7pPr>
            <a:lvl8pPr marL="13859972" indent="0">
              <a:buNone/>
              <a:defRPr sz="4331"/>
            </a:lvl8pPr>
            <a:lvl9pPr marL="15839968" indent="0">
              <a:buNone/>
              <a:defRPr sz="433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02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2513" y="2721721"/>
            <a:ext cx="34155162" cy="9880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2513" y="13608514"/>
            <a:ext cx="34155162" cy="3243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2513" y="47381307"/>
            <a:ext cx="8910042" cy="2721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E174-C9F5-498E-842B-90B11833CFF9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7565" y="47381307"/>
            <a:ext cx="13365063" cy="2721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7633" y="47381307"/>
            <a:ext cx="8910042" cy="2721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FB23-E1FE-40F0-8FDC-D21DCB60B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08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59992" rtl="0" eaLnBrk="1" latinLnBrk="0" hangingPunct="1">
        <a:lnSpc>
          <a:spcPct val="90000"/>
        </a:lnSpc>
        <a:spcBef>
          <a:spcPct val="0"/>
        </a:spcBef>
        <a:buNone/>
        <a:defRPr sz="19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998" indent="-989998" algn="l" defTabSz="3959992" rtl="0" eaLnBrk="1" latinLnBrk="0" hangingPunct="1">
        <a:lnSpc>
          <a:spcPct val="90000"/>
        </a:lnSpc>
        <a:spcBef>
          <a:spcPts val="4331"/>
        </a:spcBef>
        <a:buFont typeface="Arial" panose="020B0604020202020204" pitchFamily="34" charset="0"/>
        <a:buChar char="•"/>
        <a:defRPr sz="12126" kern="1200">
          <a:solidFill>
            <a:schemeClr val="tx1"/>
          </a:solidFill>
          <a:latin typeface="+mn-lt"/>
          <a:ea typeface="+mn-ea"/>
          <a:cs typeface="+mn-cs"/>
        </a:defRPr>
      </a:lvl1pPr>
      <a:lvl2pPr marL="2969994" indent="-989998" algn="l" defTabSz="3959992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10394" kern="1200">
          <a:solidFill>
            <a:schemeClr val="tx1"/>
          </a:solidFill>
          <a:latin typeface="+mn-lt"/>
          <a:ea typeface="+mn-ea"/>
          <a:cs typeface="+mn-cs"/>
        </a:defRPr>
      </a:lvl2pPr>
      <a:lvl3pPr marL="4949990" indent="-989998" algn="l" defTabSz="3959992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8661" kern="1200">
          <a:solidFill>
            <a:schemeClr val="tx1"/>
          </a:solidFill>
          <a:latin typeface="+mn-lt"/>
          <a:ea typeface="+mn-ea"/>
          <a:cs typeface="+mn-cs"/>
        </a:defRPr>
      </a:lvl3pPr>
      <a:lvl4pPr marL="6929986" indent="-989998" algn="l" defTabSz="3959992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4pPr>
      <a:lvl5pPr marL="8909982" indent="-989998" algn="l" defTabSz="3959992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5pPr>
      <a:lvl6pPr marL="10889978" indent="-989998" algn="l" defTabSz="3959992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6pPr>
      <a:lvl7pPr marL="12869974" indent="-989998" algn="l" defTabSz="3959992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7pPr>
      <a:lvl8pPr marL="14849970" indent="-989998" algn="l" defTabSz="3959992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8pPr>
      <a:lvl9pPr marL="16829966" indent="-989998" algn="l" defTabSz="3959992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9992" rtl="0" eaLnBrk="1" latinLnBrk="0" hangingPunct="1">
        <a:defRPr sz="7795" kern="1200">
          <a:solidFill>
            <a:schemeClr val="tx1"/>
          </a:solidFill>
          <a:latin typeface="+mn-lt"/>
          <a:ea typeface="+mn-ea"/>
          <a:cs typeface="+mn-cs"/>
        </a:defRPr>
      </a:lvl1pPr>
      <a:lvl2pPr marL="1979996" algn="l" defTabSz="3959992" rtl="0" eaLnBrk="1" latinLnBrk="0" hangingPunct="1">
        <a:defRPr sz="7795" kern="1200">
          <a:solidFill>
            <a:schemeClr val="tx1"/>
          </a:solidFill>
          <a:latin typeface="+mn-lt"/>
          <a:ea typeface="+mn-ea"/>
          <a:cs typeface="+mn-cs"/>
        </a:defRPr>
      </a:lvl2pPr>
      <a:lvl3pPr marL="3959992" algn="l" defTabSz="3959992" rtl="0" eaLnBrk="1" latinLnBrk="0" hangingPunct="1">
        <a:defRPr sz="7795" kern="1200">
          <a:solidFill>
            <a:schemeClr val="tx1"/>
          </a:solidFill>
          <a:latin typeface="+mn-lt"/>
          <a:ea typeface="+mn-ea"/>
          <a:cs typeface="+mn-cs"/>
        </a:defRPr>
      </a:lvl3pPr>
      <a:lvl4pPr marL="5939988" algn="l" defTabSz="3959992" rtl="0" eaLnBrk="1" latinLnBrk="0" hangingPunct="1">
        <a:defRPr sz="7795" kern="1200">
          <a:solidFill>
            <a:schemeClr val="tx1"/>
          </a:solidFill>
          <a:latin typeface="+mn-lt"/>
          <a:ea typeface="+mn-ea"/>
          <a:cs typeface="+mn-cs"/>
        </a:defRPr>
      </a:lvl4pPr>
      <a:lvl5pPr marL="7919984" algn="l" defTabSz="3959992" rtl="0" eaLnBrk="1" latinLnBrk="0" hangingPunct="1">
        <a:defRPr sz="7795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algn="l" defTabSz="3959992" rtl="0" eaLnBrk="1" latinLnBrk="0" hangingPunct="1">
        <a:defRPr sz="7795" kern="1200">
          <a:solidFill>
            <a:schemeClr val="tx1"/>
          </a:solidFill>
          <a:latin typeface="+mn-lt"/>
          <a:ea typeface="+mn-ea"/>
          <a:cs typeface="+mn-cs"/>
        </a:defRPr>
      </a:lvl6pPr>
      <a:lvl7pPr marL="11879976" algn="l" defTabSz="3959992" rtl="0" eaLnBrk="1" latinLnBrk="0" hangingPunct="1">
        <a:defRPr sz="7795" kern="1200">
          <a:solidFill>
            <a:schemeClr val="tx1"/>
          </a:solidFill>
          <a:latin typeface="+mn-lt"/>
          <a:ea typeface="+mn-ea"/>
          <a:cs typeface="+mn-cs"/>
        </a:defRPr>
      </a:lvl7pPr>
      <a:lvl8pPr marL="13859972" algn="l" defTabSz="3959992" rtl="0" eaLnBrk="1" latinLnBrk="0" hangingPunct="1">
        <a:defRPr sz="7795" kern="1200">
          <a:solidFill>
            <a:schemeClr val="tx1"/>
          </a:solidFill>
          <a:latin typeface="+mn-lt"/>
          <a:ea typeface="+mn-ea"/>
          <a:cs typeface="+mn-cs"/>
        </a:defRPr>
      </a:lvl8pPr>
      <a:lvl9pPr marL="15839968" algn="l" defTabSz="3959992" rtl="0" eaLnBrk="1" latinLnBrk="0" hangingPunct="1">
        <a:defRPr sz="7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emf"/><Relationship Id="rId18" Type="http://schemas.openxmlformats.org/officeDocument/2006/relationships/oleObject" Target="../embeddings/oleObject5.bin"/><Relationship Id="rId26" Type="http://schemas.openxmlformats.org/officeDocument/2006/relationships/oleObject" Target="../embeddings/oleObject9.bin"/><Relationship Id="rId39" Type="http://schemas.openxmlformats.org/officeDocument/2006/relationships/image" Target="../media/image15.emf"/><Relationship Id="rId21" Type="http://schemas.openxmlformats.org/officeDocument/2006/relationships/image" Target="../media/image6.emf"/><Relationship Id="rId34" Type="http://schemas.openxmlformats.org/officeDocument/2006/relationships/oleObject" Target="../embeddings/oleObject13.bin"/><Relationship Id="rId42" Type="http://schemas.openxmlformats.org/officeDocument/2006/relationships/image" Target="../media/image24.jp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image" Target="../media/image10.emf"/><Relationship Id="rId41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1.emf"/><Relationship Id="rId24" Type="http://schemas.openxmlformats.org/officeDocument/2006/relationships/oleObject" Target="../embeddings/oleObject8.bin"/><Relationship Id="rId32" Type="http://schemas.openxmlformats.org/officeDocument/2006/relationships/oleObject" Target="../embeddings/oleObject12.bin"/><Relationship Id="rId37" Type="http://schemas.openxmlformats.org/officeDocument/2006/relationships/image" Target="../media/image14.emf"/><Relationship Id="rId40" Type="http://schemas.openxmlformats.org/officeDocument/2006/relationships/oleObject" Target="../embeddings/oleObject16.bin"/><Relationship Id="rId5" Type="http://schemas.openxmlformats.org/officeDocument/2006/relationships/image" Target="../media/image19.png"/><Relationship Id="rId15" Type="http://schemas.openxmlformats.org/officeDocument/2006/relationships/image" Target="../media/image3.emf"/><Relationship Id="rId23" Type="http://schemas.openxmlformats.org/officeDocument/2006/relationships/image" Target="../media/image7.emf"/><Relationship Id="rId28" Type="http://schemas.openxmlformats.org/officeDocument/2006/relationships/oleObject" Target="../embeddings/oleObject10.bin"/><Relationship Id="rId36" Type="http://schemas.openxmlformats.org/officeDocument/2006/relationships/oleObject" Target="../embeddings/oleObject14.bin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5.emf"/><Relationship Id="rId31" Type="http://schemas.openxmlformats.org/officeDocument/2006/relationships/image" Target="../media/image11.emf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oleObject" Target="../embeddings/oleObject3.bin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9.emf"/><Relationship Id="rId30" Type="http://schemas.openxmlformats.org/officeDocument/2006/relationships/oleObject" Target="../embeddings/oleObject11.bin"/><Relationship Id="rId35" Type="http://schemas.openxmlformats.org/officeDocument/2006/relationships/image" Target="../media/image13.emf"/><Relationship Id="rId43" Type="http://schemas.openxmlformats.org/officeDocument/2006/relationships/image" Target="../media/image25.png"/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4.emf"/><Relationship Id="rId25" Type="http://schemas.openxmlformats.org/officeDocument/2006/relationships/image" Target="../media/image8.emf"/><Relationship Id="rId33" Type="http://schemas.openxmlformats.org/officeDocument/2006/relationships/image" Target="../media/image12.emf"/><Relationship Id="rId38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5 CuadroTexto"/>
          <p:cNvSpPr txBox="1"/>
          <p:nvPr/>
        </p:nvSpPr>
        <p:spPr>
          <a:xfrm>
            <a:off x="0" y="3736327"/>
            <a:ext cx="39600188" cy="1794709"/>
          </a:xfrm>
          <a:prstGeom prst="rect">
            <a:avLst/>
          </a:prstGeom>
          <a:noFill/>
        </p:spPr>
        <p:txBody>
          <a:bodyPr wrap="square" lIns="100953" tIns="50476" rIns="100953" bIns="50476" rtlCol="0">
            <a:spAutoFit/>
          </a:bodyPr>
          <a:lstStyle/>
          <a:p>
            <a:pPr algn="ctr"/>
            <a:r>
              <a:rPr lang="es-MX" sz="5500" dirty="0">
                <a:latin typeface="Baskerville Old Face" pitchFamily="18" charset="0"/>
              </a:rPr>
              <a:t>Oscar Zamora Arévalo, Pérez Calzada Mario &amp; Mayra Patricia Cruz </a:t>
            </a:r>
          </a:p>
          <a:p>
            <a:pPr algn="ctr"/>
            <a:r>
              <a:rPr lang="es-MX" sz="5500" dirty="0">
                <a:latin typeface="Baskerville Old Face" pitchFamily="18" charset="0"/>
              </a:rPr>
              <a:t>Universidad Nacional Autónoma de México, Facultad de Psicología</a:t>
            </a:r>
          </a:p>
        </p:txBody>
      </p:sp>
      <p:pic>
        <p:nvPicPr>
          <p:cNvPr id="4" name="Picture 4" descr="F:\Tesis\MultitimingTask\Imágenes\ArchivosTareaMultitimingSuperLab\Imágenes\LogoPs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22999" y="354093"/>
            <a:ext cx="5684015" cy="5616881"/>
          </a:xfrm>
          <a:prstGeom prst="rect">
            <a:avLst/>
          </a:prstGeom>
          <a:noFill/>
        </p:spPr>
      </p:pic>
      <p:pic>
        <p:nvPicPr>
          <p:cNvPr id="5" name="Picture 5" descr="F:\Tesis\MultitimingTask\Imágenes\Imágenes versión superlab\Imágenes\LogoUN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3065" y="425597"/>
            <a:ext cx="4701379" cy="5340727"/>
          </a:xfrm>
          <a:prstGeom prst="rect">
            <a:avLst/>
          </a:prstGeom>
          <a:noFill/>
        </p:spPr>
      </p:pic>
      <p:sp>
        <p:nvSpPr>
          <p:cNvPr id="14" name="25 CuadroTexto"/>
          <p:cNvSpPr txBox="1"/>
          <p:nvPr/>
        </p:nvSpPr>
        <p:spPr>
          <a:xfrm>
            <a:off x="5457620" y="508057"/>
            <a:ext cx="28971484" cy="3025815"/>
          </a:xfrm>
          <a:prstGeom prst="rect">
            <a:avLst/>
          </a:prstGeom>
          <a:noFill/>
        </p:spPr>
        <p:txBody>
          <a:bodyPr wrap="square" lIns="100953" tIns="50476" rIns="100953" bIns="50476" rtlCol="0">
            <a:spAutoFit/>
          </a:bodyPr>
          <a:lstStyle/>
          <a:p>
            <a:pPr algn="ctr"/>
            <a:r>
              <a:rPr lang="en-US" sz="9500" b="1" dirty="0">
                <a:latin typeface="Baskerville Old Face" pitchFamily="18" charset="0"/>
              </a:rPr>
              <a:t>Effects of reward magnitude and prefeeding</a:t>
            </a:r>
          </a:p>
          <a:p>
            <a:pPr algn="ctr"/>
            <a:r>
              <a:rPr lang="en-US" sz="9500" b="1" dirty="0">
                <a:latin typeface="Baskerville Old Face" pitchFamily="18" charset="0"/>
              </a:rPr>
              <a:t>on a temporal bisection task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826285" y="9669405"/>
            <a:ext cx="141440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0" dirty="0">
                <a:solidFill>
                  <a:prstClr val="black"/>
                </a:solidFill>
                <a:latin typeface="Baskerville Old Face" pitchFamily="18" charset="0"/>
                <a:cs typeface="Arial" pitchFamily="34" charset="0"/>
              </a:rPr>
              <a:t>METHOD</a:t>
            </a:r>
          </a:p>
        </p:txBody>
      </p:sp>
      <p:sp>
        <p:nvSpPr>
          <p:cNvPr id="16" name="64 Rectángulo"/>
          <p:cNvSpPr/>
          <p:nvPr/>
        </p:nvSpPr>
        <p:spPr>
          <a:xfrm>
            <a:off x="3727777" y="23879125"/>
            <a:ext cx="141138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0" dirty="0">
                <a:solidFill>
                  <a:prstClr val="black"/>
                </a:solidFill>
                <a:latin typeface="Baskerville Old Face" pitchFamily="18" charset="0"/>
                <a:cs typeface="Arial" pitchFamily="34" charset="0"/>
              </a:rPr>
              <a:t>RESULTS</a:t>
            </a:r>
          </a:p>
        </p:txBody>
      </p:sp>
      <p:cxnSp>
        <p:nvCxnSpPr>
          <p:cNvPr id="198" name="Conector recto 197"/>
          <p:cNvCxnSpPr/>
          <p:nvPr/>
        </p:nvCxnSpPr>
        <p:spPr>
          <a:xfrm>
            <a:off x="20354283" y="11455322"/>
            <a:ext cx="0" cy="299245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5"/>
          <a:srcRect l="13616" t="27317" r="34147" b="22215"/>
          <a:stretch/>
        </p:blipFill>
        <p:spPr>
          <a:xfrm>
            <a:off x="23449199" y="18849040"/>
            <a:ext cx="10404359" cy="565415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6"/>
          <a:srcRect l="30101" t="21177" r="33856" b="18706"/>
          <a:stretch/>
        </p:blipFill>
        <p:spPr>
          <a:xfrm>
            <a:off x="26487710" y="10491015"/>
            <a:ext cx="7224517" cy="6778079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8382950" y="17906857"/>
            <a:ext cx="4118785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356" dirty="0">
                <a:latin typeface="Arial" panose="020B0604020202020204" pitchFamily="34" charset="0"/>
                <a:cs typeface="Arial" panose="020B0604020202020204" pitchFamily="34" charset="0"/>
              </a:rPr>
              <a:t>Pre Feeding</a:t>
            </a:r>
            <a:endParaRPr lang="es-MX" sz="435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19253" y="31739695"/>
            <a:ext cx="16423677" cy="47018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36953" y="26801415"/>
            <a:ext cx="16960534" cy="446826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8694109" y="25393916"/>
            <a:ext cx="34964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0" dirty="0">
                <a:solidFill>
                  <a:prstClr val="black"/>
                </a:solidFill>
                <a:latin typeface="Baskerville Old Face" pitchFamily="18" charset="0"/>
                <a:cs typeface="Arial" pitchFamily="34" charset="0"/>
              </a:rPr>
              <a:t>RESULTS</a:t>
            </a:r>
          </a:p>
        </p:txBody>
      </p:sp>
      <p:sp>
        <p:nvSpPr>
          <p:cNvPr id="19" name="61 Rectángulo"/>
          <p:cNvSpPr/>
          <p:nvPr/>
        </p:nvSpPr>
        <p:spPr>
          <a:xfrm>
            <a:off x="2818005" y="5972404"/>
            <a:ext cx="338324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0" dirty="0">
                <a:solidFill>
                  <a:prstClr val="black"/>
                </a:solidFill>
                <a:latin typeface="Baskerville Old Face" pitchFamily="18" charset="0"/>
                <a:cs typeface="Arial" pitchFamily="34" charset="0"/>
              </a:rPr>
              <a:t>INTRODUCTION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818005" y="6700321"/>
            <a:ext cx="33832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Baskerville Old Face" panose="02020602080505020303" pitchFamily="18" charset="0"/>
                <a:cs typeface="Arial" panose="020B0604020202020204" pitchFamily="34" charset="0"/>
              </a:rPr>
              <a:t>Motivational variables alter intervalar timing performance (Akdoğan &amp; Balcı, 2016; Galtress &amp; Kirkpatrick, 2010; Ludvig, Conover &amp; Shizgal, 2007; Roberts, 1981; Ward &amp; Odum, 2006).</a:t>
            </a:r>
            <a:endParaRPr lang="es-ES" sz="5000" b="1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754048" y="12269655"/>
            <a:ext cx="5477805" cy="43364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22" name="Elipse 21"/>
          <p:cNvSpPr/>
          <p:nvPr/>
        </p:nvSpPr>
        <p:spPr>
          <a:xfrm>
            <a:off x="4649728" y="12697470"/>
            <a:ext cx="835146" cy="82491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cxnSp>
        <p:nvCxnSpPr>
          <p:cNvPr id="26" name="Conector recto 25"/>
          <p:cNvCxnSpPr/>
          <p:nvPr/>
        </p:nvCxnSpPr>
        <p:spPr>
          <a:xfrm>
            <a:off x="4695634" y="14861232"/>
            <a:ext cx="630447" cy="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5790104" y="15394911"/>
            <a:ext cx="1379236" cy="81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cxnSp>
        <p:nvCxnSpPr>
          <p:cNvPr id="29" name="Conector recto 28"/>
          <p:cNvCxnSpPr/>
          <p:nvPr/>
        </p:nvCxnSpPr>
        <p:spPr>
          <a:xfrm>
            <a:off x="7629191" y="14861272"/>
            <a:ext cx="630447" cy="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781726" y="17475130"/>
            <a:ext cx="13985016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356" b="1" dirty="0"/>
              <a:t>Reward magnitude manipulation (10 sessions)</a:t>
            </a:r>
            <a:endParaRPr lang="es-ES" sz="4356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781726" y="10509088"/>
            <a:ext cx="13985016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356" b="1" dirty="0"/>
              <a:t>Baseline (10 sessions)</a:t>
            </a:r>
            <a:endParaRPr lang="es-ES" sz="4356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369892" y="14930076"/>
            <a:ext cx="1271781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/>
              <a:t>Pellet</a:t>
            </a:r>
            <a:endParaRPr lang="es-ES" sz="3049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297183" y="14930076"/>
            <a:ext cx="1297063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/>
              <a:t>Pellet</a:t>
            </a:r>
            <a:endParaRPr lang="es-ES" sz="3049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276663" y="14294707"/>
            <a:ext cx="1559336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/>
              <a:t>Short</a:t>
            </a:r>
            <a:endParaRPr lang="es-ES" sz="3049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608663" y="12266525"/>
            <a:ext cx="1137170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dirty="0"/>
              <a:t>0.5”</a:t>
            </a:r>
          </a:p>
          <a:p>
            <a:pPr algn="ctr"/>
            <a:r>
              <a:rPr lang="es-MX" sz="3049" dirty="0"/>
              <a:t>1.0”</a:t>
            </a:r>
          </a:p>
          <a:p>
            <a:pPr algn="ctr"/>
            <a:r>
              <a:rPr lang="es-MX" sz="3049" dirty="0"/>
              <a:t>2.0”</a:t>
            </a:r>
          </a:p>
          <a:p>
            <a:pPr algn="ctr"/>
            <a:r>
              <a:rPr lang="es-MX" sz="3049" dirty="0"/>
              <a:t>3.0”</a:t>
            </a:r>
            <a:endParaRPr lang="es-ES" sz="3049" dirty="0"/>
          </a:p>
        </p:txBody>
      </p:sp>
      <p:sp>
        <p:nvSpPr>
          <p:cNvPr id="36" name="Elipse 35"/>
          <p:cNvSpPr/>
          <p:nvPr/>
        </p:nvSpPr>
        <p:spPr>
          <a:xfrm>
            <a:off x="4927621" y="15527451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37" name="3 CuadroTexto"/>
          <p:cNvSpPr txBox="1"/>
          <p:nvPr/>
        </p:nvSpPr>
        <p:spPr>
          <a:xfrm>
            <a:off x="3781726" y="11593880"/>
            <a:ext cx="5476994" cy="67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812" dirty="0"/>
              <a:t>n=4</a:t>
            </a:r>
          </a:p>
        </p:txBody>
      </p:sp>
      <p:sp>
        <p:nvSpPr>
          <p:cNvPr id="38" name="Elipse 37"/>
          <p:cNvSpPr/>
          <p:nvPr/>
        </p:nvSpPr>
        <p:spPr>
          <a:xfrm>
            <a:off x="7858743" y="15509005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39" name="CuadroTexto 38"/>
          <p:cNvSpPr txBox="1"/>
          <p:nvPr/>
        </p:nvSpPr>
        <p:spPr>
          <a:xfrm>
            <a:off x="7311652" y="14274985"/>
            <a:ext cx="1290416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/>
              <a:t>Long</a:t>
            </a:r>
            <a:endParaRPr lang="es-ES" sz="3049" b="1" dirty="0"/>
          </a:p>
        </p:txBody>
      </p:sp>
      <p:sp>
        <p:nvSpPr>
          <p:cNvPr id="40" name="CuadroTexto 39"/>
          <p:cNvSpPr txBox="1"/>
          <p:nvPr/>
        </p:nvSpPr>
        <p:spPr>
          <a:xfrm>
            <a:off x="9158047" y="12269333"/>
            <a:ext cx="1268494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dirty="0"/>
              <a:t>2.0”</a:t>
            </a:r>
          </a:p>
          <a:p>
            <a:pPr algn="ctr"/>
            <a:r>
              <a:rPr lang="es-MX" sz="3049" dirty="0"/>
              <a:t>4.0”</a:t>
            </a:r>
          </a:p>
          <a:p>
            <a:pPr algn="ctr"/>
            <a:r>
              <a:rPr lang="es-MX" sz="3049" dirty="0"/>
              <a:t>8.0”</a:t>
            </a:r>
          </a:p>
          <a:p>
            <a:pPr algn="ctr"/>
            <a:r>
              <a:rPr lang="es-MX" sz="3049" dirty="0"/>
              <a:t>12.0”</a:t>
            </a:r>
            <a:endParaRPr lang="es-ES" sz="3049" dirty="0"/>
          </a:p>
        </p:txBody>
      </p:sp>
      <p:sp>
        <p:nvSpPr>
          <p:cNvPr id="85" name="Sound"/>
          <p:cNvSpPr>
            <a:spLocks noEditPoints="1" noChangeArrowheads="1"/>
          </p:cNvSpPr>
          <p:nvPr/>
        </p:nvSpPr>
        <p:spPr bwMode="auto">
          <a:xfrm>
            <a:off x="3001661" y="11657944"/>
            <a:ext cx="366541" cy="36271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MX" sz="9003">
              <a:latin typeface="Arial" charset="0"/>
            </a:endParaRPr>
          </a:p>
        </p:txBody>
      </p:sp>
      <p:cxnSp>
        <p:nvCxnSpPr>
          <p:cNvPr id="93" name="Conector recto 92"/>
          <p:cNvCxnSpPr/>
          <p:nvPr/>
        </p:nvCxnSpPr>
        <p:spPr>
          <a:xfrm>
            <a:off x="10774385" y="12699359"/>
            <a:ext cx="2064" cy="35603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6" name="Elipse 105"/>
          <p:cNvSpPr/>
          <p:nvPr/>
        </p:nvSpPr>
        <p:spPr>
          <a:xfrm>
            <a:off x="7515566" y="12683536"/>
            <a:ext cx="835146" cy="824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10" name="Sound"/>
          <p:cNvSpPr>
            <a:spLocks noEditPoints="1" noChangeArrowheads="1"/>
          </p:cNvSpPr>
          <p:nvPr/>
        </p:nvSpPr>
        <p:spPr bwMode="auto">
          <a:xfrm>
            <a:off x="9597200" y="11666680"/>
            <a:ext cx="366541" cy="36271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MX" sz="9003">
              <a:latin typeface="Arial" charset="0"/>
            </a:endParaRPr>
          </a:p>
        </p:txBody>
      </p:sp>
      <p:sp>
        <p:nvSpPr>
          <p:cNvPr id="114" name="Rectángulo 113"/>
          <p:cNvSpPr/>
          <p:nvPr/>
        </p:nvSpPr>
        <p:spPr>
          <a:xfrm>
            <a:off x="12288938" y="12278392"/>
            <a:ext cx="5477805" cy="43364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15" name="Elipse 114"/>
          <p:cNvSpPr/>
          <p:nvPr/>
        </p:nvSpPr>
        <p:spPr>
          <a:xfrm>
            <a:off x="13184618" y="12706207"/>
            <a:ext cx="835146" cy="82491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cxnSp>
        <p:nvCxnSpPr>
          <p:cNvPr id="116" name="Conector recto 115"/>
          <p:cNvCxnSpPr/>
          <p:nvPr/>
        </p:nvCxnSpPr>
        <p:spPr>
          <a:xfrm>
            <a:off x="13230524" y="14869969"/>
            <a:ext cx="630447" cy="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16164080" y="14870008"/>
            <a:ext cx="630447" cy="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/>
          <p:cNvSpPr txBox="1"/>
          <p:nvPr/>
        </p:nvSpPr>
        <p:spPr>
          <a:xfrm>
            <a:off x="12904782" y="14938813"/>
            <a:ext cx="1271781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>
                <a:solidFill>
                  <a:srgbClr val="0070C0"/>
                </a:solidFill>
              </a:rPr>
              <a:t>Pellet</a:t>
            </a:r>
            <a:endParaRPr lang="es-ES" sz="3049" b="1" dirty="0">
              <a:solidFill>
                <a:srgbClr val="0070C0"/>
              </a:solidFill>
            </a:endParaRPr>
          </a:p>
        </p:txBody>
      </p:sp>
      <p:sp>
        <p:nvSpPr>
          <p:cNvPr id="120" name="CuadroTexto 119"/>
          <p:cNvSpPr txBox="1"/>
          <p:nvPr/>
        </p:nvSpPr>
        <p:spPr>
          <a:xfrm>
            <a:off x="15832073" y="14938813"/>
            <a:ext cx="1297063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>
                <a:solidFill>
                  <a:srgbClr val="0070C0"/>
                </a:solidFill>
              </a:rPr>
              <a:t>Pellet</a:t>
            </a:r>
            <a:endParaRPr lang="es-ES" sz="3049" b="1" dirty="0">
              <a:solidFill>
                <a:srgbClr val="0070C0"/>
              </a:solidFill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12811553" y="14303444"/>
            <a:ext cx="1559336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>
                <a:solidFill>
                  <a:srgbClr val="0070C0"/>
                </a:solidFill>
              </a:rPr>
              <a:t>Short</a:t>
            </a:r>
            <a:endParaRPr lang="es-ES" sz="3049" b="1" dirty="0">
              <a:solidFill>
                <a:srgbClr val="0070C0"/>
              </a:solidFill>
            </a:endParaRPr>
          </a:p>
        </p:txBody>
      </p:sp>
      <p:sp>
        <p:nvSpPr>
          <p:cNvPr id="122" name="CuadroTexto 121"/>
          <p:cNvSpPr txBox="1"/>
          <p:nvPr/>
        </p:nvSpPr>
        <p:spPr>
          <a:xfrm>
            <a:off x="11143552" y="12275261"/>
            <a:ext cx="1137170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dirty="0">
                <a:solidFill>
                  <a:srgbClr val="0070C0"/>
                </a:solidFill>
              </a:rPr>
              <a:t>0.5”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1.0”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2.0”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3.0”</a:t>
            </a:r>
            <a:endParaRPr lang="es-ES" sz="3049" dirty="0">
              <a:solidFill>
                <a:srgbClr val="0070C0"/>
              </a:solidFill>
            </a:endParaRPr>
          </a:p>
        </p:txBody>
      </p:sp>
      <p:sp>
        <p:nvSpPr>
          <p:cNvPr id="123" name="Elipse 122"/>
          <p:cNvSpPr/>
          <p:nvPr/>
        </p:nvSpPr>
        <p:spPr>
          <a:xfrm>
            <a:off x="13462510" y="15536188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24" name="3 CuadroTexto"/>
          <p:cNvSpPr txBox="1"/>
          <p:nvPr/>
        </p:nvSpPr>
        <p:spPr>
          <a:xfrm>
            <a:off x="12316616" y="11602617"/>
            <a:ext cx="5476994" cy="67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812" dirty="0"/>
              <a:t>n=4</a:t>
            </a:r>
          </a:p>
        </p:txBody>
      </p:sp>
      <p:sp>
        <p:nvSpPr>
          <p:cNvPr id="125" name="Elipse 124"/>
          <p:cNvSpPr/>
          <p:nvPr/>
        </p:nvSpPr>
        <p:spPr>
          <a:xfrm>
            <a:off x="16408497" y="15517742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26" name="CuadroTexto 125"/>
          <p:cNvSpPr txBox="1"/>
          <p:nvPr/>
        </p:nvSpPr>
        <p:spPr>
          <a:xfrm>
            <a:off x="15831677" y="14283722"/>
            <a:ext cx="1290416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>
                <a:solidFill>
                  <a:srgbClr val="0070C0"/>
                </a:solidFill>
              </a:rPr>
              <a:t>Long</a:t>
            </a:r>
            <a:endParaRPr lang="es-ES" sz="3049" b="1" dirty="0">
              <a:solidFill>
                <a:srgbClr val="0070C0"/>
              </a:solidFill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17692936" y="12278070"/>
            <a:ext cx="1268494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dirty="0">
                <a:solidFill>
                  <a:srgbClr val="0070C0"/>
                </a:solidFill>
              </a:rPr>
              <a:t>2.0”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4.0”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8.0”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12.0”</a:t>
            </a:r>
            <a:endParaRPr lang="es-ES" sz="3049" dirty="0">
              <a:solidFill>
                <a:srgbClr val="0070C0"/>
              </a:solidFill>
            </a:endParaRPr>
          </a:p>
        </p:txBody>
      </p:sp>
      <p:sp>
        <p:nvSpPr>
          <p:cNvPr id="128" name="Sound"/>
          <p:cNvSpPr>
            <a:spLocks noEditPoints="1" noChangeArrowheads="1"/>
          </p:cNvSpPr>
          <p:nvPr/>
        </p:nvSpPr>
        <p:spPr bwMode="auto">
          <a:xfrm>
            <a:off x="11536551" y="11666680"/>
            <a:ext cx="366541" cy="36271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MX" sz="9003">
              <a:latin typeface="Arial" charset="0"/>
            </a:endParaRPr>
          </a:p>
        </p:txBody>
      </p:sp>
      <p:pic>
        <p:nvPicPr>
          <p:cNvPr id="129" name="Imagen 1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752" y="16222703"/>
            <a:ext cx="1809639" cy="1208200"/>
          </a:xfrm>
          <a:prstGeom prst="rect">
            <a:avLst/>
          </a:prstGeom>
        </p:spPr>
      </p:pic>
      <p:sp>
        <p:nvSpPr>
          <p:cNvPr id="130" name="Elipse 129"/>
          <p:cNvSpPr/>
          <p:nvPr/>
        </p:nvSpPr>
        <p:spPr>
          <a:xfrm>
            <a:off x="16050455" y="12692273"/>
            <a:ext cx="835146" cy="824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31" name="Sound"/>
          <p:cNvSpPr>
            <a:spLocks noEditPoints="1" noChangeArrowheads="1"/>
          </p:cNvSpPr>
          <p:nvPr/>
        </p:nvSpPr>
        <p:spPr bwMode="auto">
          <a:xfrm>
            <a:off x="18132090" y="11675417"/>
            <a:ext cx="366541" cy="36271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MX" sz="9003">
              <a:latin typeface="Arial" charset="0"/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14324492" y="15397387"/>
            <a:ext cx="1379236" cy="81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41" name="Rectángulo 140"/>
          <p:cNvSpPr/>
          <p:nvPr/>
        </p:nvSpPr>
        <p:spPr>
          <a:xfrm>
            <a:off x="3726794" y="18886634"/>
            <a:ext cx="5477805" cy="43364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42" name="Elipse 141"/>
          <p:cNvSpPr/>
          <p:nvPr/>
        </p:nvSpPr>
        <p:spPr>
          <a:xfrm>
            <a:off x="4622474" y="19314449"/>
            <a:ext cx="835146" cy="82491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cxnSp>
        <p:nvCxnSpPr>
          <p:cNvPr id="143" name="Conector recto 142"/>
          <p:cNvCxnSpPr/>
          <p:nvPr/>
        </p:nvCxnSpPr>
        <p:spPr>
          <a:xfrm>
            <a:off x="4668380" y="21478212"/>
            <a:ext cx="630447" cy="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5762850" y="22011890"/>
            <a:ext cx="1379236" cy="81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cxnSp>
        <p:nvCxnSpPr>
          <p:cNvPr id="145" name="Conector recto 144"/>
          <p:cNvCxnSpPr/>
          <p:nvPr/>
        </p:nvCxnSpPr>
        <p:spPr>
          <a:xfrm>
            <a:off x="7601937" y="21478251"/>
            <a:ext cx="630447" cy="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/>
          <p:cNvSpPr txBox="1"/>
          <p:nvPr/>
        </p:nvSpPr>
        <p:spPr>
          <a:xfrm>
            <a:off x="4342638" y="21547055"/>
            <a:ext cx="1271781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/>
              <a:t>Pellet</a:t>
            </a:r>
            <a:endParaRPr lang="es-ES" sz="3049" b="1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7269929" y="21547056"/>
            <a:ext cx="1297063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/>
              <a:t>Pellets</a:t>
            </a:r>
            <a:endParaRPr lang="es-ES" sz="3049" b="1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4249409" y="20911686"/>
            <a:ext cx="1559336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/>
              <a:t>Short</a:t>
            </a:r>
            <a:endParaRPr lang="es-ES" sz="3049" b="1" dirty="0"/>
          </a:p>
        </p:txBody>
      </p:sp>
      <p:sp>
        <p:nvSpPr>
          <p:cNvPr id="150" name="CuadroTexto 149"/>
          <p:cNvSpPr txBox="1"/>
          <p:nvPr/>
        </p:nvSpPr>
        <p:spPr>
          <a:xfrm>
            <a:off x="2581409" y="18883504"/>
            <a:ext cx="1137170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dirty="0"/>
              <a:t>0.5”</a:t>
            </a:r>
          </a:p>
          <a:p>
            <a:pPr algn="ctr"/>
            <a:r>
              <a:rPr lang="es-MX" sz="3049" dirty="0"/>
              <a:t>1.0”</a:t>
            </a:r>
          </a:p>
          <a:p>
            <a:pPr algn="ctr"/>
            <a:r>
              <a:rPr lang="es-MX" sz="3049" dirty="0"/>
              <a:t>2.0”</a:t>
            </a:r>
          </a:p>
          <a:p>
            <a:pPr algn="ctr"/>
            <a:r>
              <a:rPr lang="es-MX" sz="3049" dirty="0"/>
              <a:t>3.0”</a:t>
            </a:r>
            <a:endParaRPr lang="es-ES" sz="3049" dirty="0"/>
          </a:p>
        </p:txBody>
      </p:sp>
      <p:sp>
        <p:nvSpPr>
          <p:cNvPr id="151" name="Elipse 150"/>
          <p:cNvSpPr/>
          <p:nvPr/>
        </p:nvSpPr>
        <p:spPr>
          <a:xfrm>
            <a:off x="4900367" y="22144431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53" name="Elipse 152"/>
          <p:cNvSpPr/>
          <p:nvPr/>
        </p:nvSpPr>
        <p:spPr>
          <a:xfrm>
            <a:off x="7551945" y="22073570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54" name="CuadroTexto 153"/>
          <p:cNvSpPr txBox="1"/>
          <p:nvPr/>
        </p:nvSpPr>
        <p:spPr>
          <a:xfrm>
            <a:off x="7284398" y="20891965"/>
            <a:ext cx="1290416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/>
              <a:t>Long</a:t>
            </a:r>
            <a:endParaRPr lang="es-ES" sz="3049" b="1" dirty="0"/>
          </a:p>
        </p:txBody>
      </p:sp>
      <p:sp>
        <p:nvSpPr>
          <p:cNvPr id="155" name="CuadroTexto 154"/>
          <p:cNvSpPr txBox="1"/>
          <p:nvPr/>
        </p:nvSpPr>
        <p:spPr>
          <a:xfrm>
            <a:off x="9130793" y="18886313"/>
            <a:ext cx="1268494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dirty="0"/>
              <a:t>2.0”</a:t>
            </a:r>
          </a:p>
          <a:p>
            <a:pPr algn="ctr"/>
            <a:r>
              <a:rPr lang="es-MX" sz="3049" dirty="0"/>
              <a:t>4.0”</a:t>
            </a:r>
          </a:p>
          <a:p>
            <a:pPr algn="ctr"/>
            <a:r>
              <a:rPr lang="es-MX" sz="3049" dirty="0"/>
              <a:t>8.0”</a:t>
            </a:r>
          </a:p>
          <a:p>
            <a:pPr algn="ctr"/>
            <a:r>
              <a:rPr lang="es-MX" sz="3049" dirty="0"/>
              <a:t>12.0”</a:t>
            </a:r>
            <a:endParaRPr lang="es-ES" sz="3049" dirty="0"/>
          </a:p>
        </p:txBody>
      </p:sp>
      <p:sp>
        <p:nvSpPr>
          <p:cNvPr id="156" name="Sound"/>
          <p:cNvSpPr>
            <a:spLocks noEditPoints="1" noChangeArrowheads="1"/>
          </p:cNvSpPr>
          <p:nvPr/>
        </p:nvSpPr>
        <p:spPr bwMode="auto">
          <a:xfrm>
            <a:off x="2974407" y="18274923"/>
            <a:ext cx="366541" cy="36271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MX" sz="9003">
              <a:latin typeface="Arial" charset="0"/>
            </a:endParaRPr>
          </a:p>
        </p:txBody>
      </p:sp>
      <p:cxnSp>
        <p:nvCxnSpPr>
          <p:cNvPr id="157" name="Conector recto 156"/>
          <p:cNvCxnSpPr/>
          <p:nvPr/>
        </p:nvCxnSpPr>
        <p:spPr>
          <a:xfrm>
            <a:off x="10747131" y="19316339"/>
            <a:ext cx="2064" cy="35603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8" name="Imagen 1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8024" y="22828790"/>
            <a:ext cx="1815594" cy="1212176"/>
          </a:xfrm>
          <a:prstGeom prst="rect">
            <a:avLst/>
          </a:prstGeom>
        </p:spPr>
      </p:pic>
      <p:sp>
        <p:nvSpPr>
          <p:cNvPr id="159" name="Elipse 158"/>
          <p:cNvSpPr/>
          <p:nvPr/>
        </p:nvSpPr>
        <p:spPr>
          <a:xfrm>
            <a:off x="7488312" y="19300515"/>
            <a:ext cx="835146" cy="824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60" name="Sound"/>
          <p:cNvSpPr>
            <a:spLocks noEditPoints="1" noChangeArrowheads="1"/>
          </p:cNvSpPr>
          <p:nvPr/>
        </p:nvSpPr>
        <p:spPr bwMode="auto">
          <a:xfrm>
            <a:off x="9569946" y="18283660"/>
            <a:ext cx="366541" cy="36271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MX" sz="9003">
              <a:latin typeface="Arial" charset="0"/>
            </a:endParaRPr>
          </a:p>
        </p:txBody>
      </p:sp>
      <p:sp>
        <p:nvSpPr>
          <p:cNvPr id="161" name="Rectángulo 160"/>
          <p:cNvSpPr/>
          <p:nvPr/>
        </p:nvSpPr>
        <p:spPr>
          <a:xfrm>
            <a:off x="12261684" y="18895371"/>
            <a:ext cx="5477805" cy="43364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62" name="Elipse 161"/>
          <p:cNvSpPr/>
          <p:nvPr/>
        </p:nvSpPr>
        <p:spPr>
          <a:xfrm>
            <a:off x="13157364" y="19323186"/>
            <a:ext cx="835146" cy="82491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cxnSp>
        <p:nvCxnSpPr>
          <p:cNvPr id="163" name="Conector recto 162"/>
          <p:cNvCxnSpPr/>
          <p:nvPr/>
        </p:nvCxnSpPr>
        <p:spPr>
          <a:xfrm>
            <a:off x="13203270" y="21486948"/>
            <a:ext cx="630447" cy="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16136827" y="21486988"/>
            <a:ext cx="630447" cy="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/>
          <p:cNvSpPr txBox="1"/>
          <p:nvPr/>
        </p:nvSpPr>
        <p:spPr>
          <a:xfrm>
            <a:off x="12877528" y="21555793"/>
            <a:ext cx="1271781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>
                <a:solidFill>
                  <a:srgbClr val="0070C0"/>
                </a:solidFill>
              </a:rPr>
              <a:t>Pellets</a:t>
            </a:r>
            <a:endParaRPr lang="es-ES" sz="3049" b="1" dirty="0">
              <a:solidFill>
                <a:srgbClr val="0070C0"/>
              </a:solidFill>
            </a:endParaRPr>
          </a:p>
        </p:txBody>
      </p:sp>
      <p:sp>
        <p:nvSpPr>
          <p:cNvPr id="166" name="CuadroTexto 165"/>
          <p:cNvSpPr txBox="1"/>
          <p:nvPr/>
        </p:nvSpPr>
        <p:spPr>
          <a:xfrm>
            <a:off x="15804819" y="21555792"/>
            <a:ext cx="1297063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>
                <a:solidFill>
                  <a:srgbClr val="0070C0"/>
                </a:solidFill>
              </a:rPr>
              <a:t>Pellet</a:t>
            </a:r>
            <a:endParaRPr lang="es-ES" sz="3049" b="1" dirty="0">
              <a:solidFill>
                <a:srgbClr val="0070C0"/>
              </a:solidFill>
            </a:endParaRPr>
          </a:p>
        </p:txBody>
      </p:sp>
      <p:sp>
        <p:nvSpPr>
          <p:cNvPr id="167" name="CuadroTexto 166"/>
          <p:cNvSpPr txBox="1"/>
          <p:nvPr/>
        </p:nvSpPr>
        <p:spPr>
          <a:xfrm>
            <a:off x="12784299" y="20920423"/>
            <a:ext cx="1559336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>
                <a:solidFill>
                  <a:srgbClr val="0070C0"/>
                </a:solidFill>
              </a:rPr>
              <a:t>Short</a:t>
            </a:r>
            <a:endParaRPr lang="es-ES" sz="3049" b="1" dirty="0">
              <a:solidFill>
                <a:srgbClr val="0070C0"/>
              </a:solidFill>
            </a:endParaRPr>
          </a:p>
        </p:txBody>
      </p:sp>
      <p:sp>
        <p:nvSpPr>
          <p:cNvPr id="168" name="CuadroTexto 167"/>
          <p:cNvSpPr txBox="1"/>
          <p:nvPr/>
        </p:nvSpPr>
        <p:spPr>
          <a:xfrm>
            <a:off x="11116298" y="18892241"/>
            <a:ext cx="1137170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dirty="0">
                <a:solidFill>
                  <a:srgbClr val="0070C0"/>
                </a:solidFill>
              </a:rPr>
              <a:t>0.5”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1.0”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2.0”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3.0”</a:t>
            </a:r>
            <a:endParaRPr lang="es-ES" sz="3049" dirty="0">
              <a:solidFill>
                <a:srgbClr val="0070C0"/>
              </a:solidFill>
            </a:endParaRPr>
          </a:p>
        </p:txBody>
      </p:sp>
      <p:sp>
        <p:nvSpPr>
          <p:cNvPr id="169" name="Elipse 168"/>
          <p:cNvSpPr/>
          <p:nvPr/>
        </p:nvSpPr>
        <p:spPr>
          <a:xfrm>
            <a:off x="16387967" y="22153168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72" name="CuadroTexto 171"/>
          <p:cNvSpPr txBox="1"/>
          <p:nvPr/>
        </p:nvSpPr>
        <p:spPr>
          <a:xfrm>
            <a:off x="15804423" y="20900701"/>
            <a:ext cx="1290416" cy="56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b="1" dirty="0">
                <a:solidFill>
                  <a:srgbClr val="0070C0"/>
                </a:solidFill>
              </a:rPr>
              <a:t>Long</a:t>
            </a:r>
            <a:endParaRPr lang="es-ES" sz="3049" b="1" dirty="0">
              <a:solidFill>
                <a:srgbClr val="0070C0"/>
              </a:solidFill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17665683" y="18895049"/>
            <a:ext cx="1268494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49" dirty="0">
                <a:solidFill>
                  <a:srgbClr val="0070C0"/>
                </a:solidFill>
              </a:rPr>
              <a:t>2.0”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4.0”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8.0”</a:t>
            </a:r>
          </a:p>
          <a:p>
            <a:pPr algn="ctr"/>
            <a:r>
              <a:rPr lang="es-MX" sz="3049" dirty="0">
                <a:solidFill>
                  <a:srgbClr val="0070C0"/>
                </a:solidFill>
              </a:rPr>
              <a:t>12.0”</a:t>
            </a:r>
            <a:endParaRPr lang="es-ES" sz="3049" dirty="0">
              <a:solidFill>
                <a:srgbClr val="0070C0"/>
              </a:solidFill>
            </a:endParaRPr>
          </a:p>
        </p:txBody>
      </p:sp>
      <p:sp>
        <p:nvSpPr>
          <p:cNvPr id="174" name="Sound"/>
          <p:cNvSpPr>
            <a:spLocks noEditPoints="1" noChangeArrowheads="1"/>
          </p:cNvSpPr>
          <p:nvPr/>
        </p:nvSpPr>
        <p:spPr bwMode="auto">
          <a:xfrm>
            <a:off x="11509297" y="18283660"/>
            <a:ext cx="366541" cy="36271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MX" sz="9003">
              <a:latin typeface="Arial" charset="0"/>
            </a:endParaRPr>
          </a:p>
        </p:txBody>
      </p:sp>
      <p:pic>
        <p:nvPicPr>
          <p:cNvPr id="175" name="Imagen 1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557" y="22857154"/>
            <a:ext cx="1809639" cy="1208200"/>
          </a:xfrm>
          <a:prstGeom prst="rect">
            <a:avLst/>
          </a:prstGeom>
        </p:spPr>
      </p:pic>
      <p:sp>
        <p:nvSpPr>
          <p:cNvPr id="176" name="Elipse 175"/>
          <p:cNvSpPr/>
          <p:nvPr/>
        </p:nvSpPr>
        <p:spPr>
          <a:xfrm>
            <a:off x="16023201" y="19309252"/>
            <a:ext cx="835146" cy="824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77" name="Sound"/>
          <p:cNvSpPr>
            <a:spLocks noEditPoints="1" noChangeArrowheads="1"/>
          </p:cNvSpPr>
          <p:nvPr/>
        </p:nvSpPr>
        <p:spPr bwMode="auto">
          <a:xfrm>
            <a:off x="18104836" y="18292397"/>
            <a:ext cx="366541" cy="36271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MX" sz="9003">
              <a:latin typeface="Arial" charset="0"/>
            </a:endParaRPr>
          </a:p>
        </p:txBody>
      </p:sp>
      <p:sp>
        <p:nvSpPr>
          <p:cNvPr id="178" name="Rectángulo 177"/>
          <p:cNvSpPr/>
          <p:nvPr/>
        </p:nvSpPr>
        <p:spPr>
          <a:xfrm>
            <a:off x="14297238" y="22014367"/>
            <a:ext cx="1379236" cy="81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83" name="Elipse 182"/>
          <p:cNvSpPr/>
          <p:nvPr/>
        </p:nvSpPr>
        <p:spPr>
          <a:xfrm>
            <a:off x="7770340" y="22291965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84" name="Elipse 183"/>
          <p:cNvSpPr/>
          <p:nvPr/>
        </p:nvSpPr>
        <p:spPr>
          <a:xfrm>
            <a:off x="8041150" y="22492889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85" name="Elipse 184"/>
          <p:cNvSpPr/>
          <p:nvPr/>
        </p:nvSpPr>
        <p:spPr>
          <a:xfrm>
            <a:off x="8311959" y="22746227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86" name="Elipse 185"/>
          <p:cNvSpPr/>
          <p:nvPr/>
        </p:nvSpPr>
        <p:spPr>
          <a:xfrm>
            <a:off x="13011831" y="22029892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87" name="Elipse 186"/>
          <p:cNvSpPr/>
          <p:nvPr/>
        </p:nvSpPr>
        <p:spPr>
          <a:xfrm>
            <a:off x="13230226" y="22248287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88" name="Elipse 187"/>
          <p:cNvSpPr/>
          <p:nvPr/>
        </p:nvSpPr>
        <p:spPr>
          <a:xfrm>
            <a:off x="13501035" y="22449211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sp>
        <p:nvSpPr>
          <p:cNvPr id="189" name="Elipse 188"/>
          <p:cNvSpPr/>
          <p:nvPr/>
        </p:nvSpPr>
        <p:spPr>
          <a:xfrm>
            <a:off x="13771845" y="22702549"/>
            <a:ext cx="202454" cy="2348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3"/>
          </a:p>
        </p:txBody>
      </p:sp>
      <p:pic>
        <p:nvPicPr>
          <p:cNvPr id="190" name="Imagen 18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84232" y="16198305"/>
            <a:ext cx="1815594" cy="1212176"/>
          </a:xfrm>
          <a:prstGeom prst="rect">
            <a:avLst/>
          </a:prstGeom>
        </p:spPr>
      </p:pic>
      <p:sp>
        <p:nvSpPr>
          <p:cNvPr id="191" name="CuadroTexto 190"/>
          <p:cNvSpPr txBox="1"/>
          <p:nvPr/>
        </p:nvSpPr>
        <p:spPr>
          <a:xfrm>
            <a:off x="3781725" y="8768064"/>
            <a:ext cx="14188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dirty="0">
                <a:latin typeface="Baskerville Old Face" panose="02020602080505020303" pitchFamily="18" charset="0"/>
              </a:rPr>
              <a:t>REWARD MAGNITUDE</a:t>
            </a:r>
            <a:endParaRPr lang="es-ES" sz="5000" dirty="0"/>
          </a:p>
        </p:txBody>
      </p:sp>
      <p:sp>
        <p:nvSpPr>
          <p:cNvPr id="195" name="Rectángulo 194"/>
          <p:cNvSpPr/>
          <p:nvPr/>
        </p:nvSpPr>
        <p:spPr>
          <a:xfrm>
            <a:off x="23389508" y="9693117"/>
            <a:ext cx="139673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0" dirty="0">
                <a:solidFill>
                  <a:prstClr val="black"/>
                </a:solidFill>
                <a:latin typeface="Baskerville Old Face" pitchFamily="18" charset="0"/>
                <a:cs typeface="Arial" pitchFamily="34" charset="0"/>
              </a:rPr>
              <a:t>METHOD</a:t>
            </a:r>
          </a:p>
        </p:txBody>
      </p:sp>
      <p:sp>
        <p:nvSpPr>
          <p:cNvPr id="196" name="CuadroTexto 195"/>
          <p:cNvSpPr txBox="1"/>
          <p:nvPr/>
        </p:nvSpPr>
        <p:spPr>
          <a:xfrm>
            <a:off x="23548527" y="8791776"/>
            <a:ext cx="13985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dirty="0">
                <a:latin typeface="Baskerville Old Face" panose="02020602080505020303" pitchFamily="18" charset="0"/>
              </a:rPr>
              <a:t>PREFEEDING</a:t>
            </a:r>
            <a:endParaRPr lang="es-ES" sz="5000" dirty="0"/>
          </a:p>
        </p:txBody>
      </p:sp>
      <p:graphicFrame>
        <p:nvGraphicFramePr>
          <p:cNvPr id="204" name="Objeto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324528"/>
              </p:ext>
            </p:extLst>
          </p:nvPr>
        </p:nvGraphicFramePr>
        <p:xfrm>
          <a:off x="1167166" y="25208151"/>
          <a:ext cx="4688258" cy="908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" name="SPW 12.0 Graph" r:id="rId10" imgW="2457626" imgH="4762560" progId="SigmaPlotGraphicObject.11">
                  <p:embed/>
                </p:oleObj>
              </mc:Choice>
              <mc:Fallback>
                <p:oleObj name="SPW 12.0 Graph" r:id="rId10" imgW="2457626" imgH="4762560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67166" y="25208151"/>
                        <a:ext cx="4688258" cy="9085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to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691600"/>
              </p:ext>
            </p:extLst>
          </p:nvPr>
        </p:nvGraphicFramePr>
        <p:xfrm>
          <a:off x="6040790" y="25213482"/>
          <a:ext cx="4288484" cy="4088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" name="SPW 12.0 Graph" r:id="rId12" imgW="2248017" imgH="2143232" progId="SigmaPlotGraphicObject.11">
                  <p:embed/>
                </p:oleObj>
              </mc:Choice>
              <mc:Fallback>
                <p:oleObj name="SPW 12.0 Graph" r:id="rId12" imgW="2248017" imgH="2143232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40790" y="25213482"/>
                        <a:ext cx="4288484" cy="4088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" name="Objeto 2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508957"/>
              </p:ext>
            </p:extLst>
          </p:nvPr>
        </p:nvGraphicFramePr>
        <p:xfrm>
          <a:off x="10310776" y="25239642"/>
          <a:ext cx="4288484" cy="4088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" name="SPW 12.0 Graph" r:id="rId14" imgW="2248017" imgH="2143232" progId="SigmaPlotGraphicObject.11">
                  <p:embed/>
                </p:oleObj>
              </mc:Choice>
              <mc:Fallback>
                <p:oleObj name="SPW 12.0 Graph" r:id="rId14" imgW="2248017" imgH="2143232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310776" y="25239642"/>
                        <a:ext cx="4288484" cy="4088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" name="Objeto 2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063134"/>
              </p:ext>
            </p:extLst>
          </p:nvPr>
        </p:nvGraphicFramePr>
        <p:xfrm>
          <a:off x="14633487" y="25217581"/>
          <a:ext cx="4288484" cy="4088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" name="SPW 12.0 Graph" r:id="rId16" imgW="2248017" imgH="2143232" progId="SigmaPlotGraphicObject.11">
                  <p:embed/>
                </p:oleObj>
              </mc:Choice>
              <mc:Fallback>
                <p:oleObj name="SPW 12.0 Graph" r:id="rId16" imgW="2248017" imgH="2143232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633487" y="25217581"/>
                        <a:ext cx="4288484" cy="4088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" name="Objeto 2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02944"/>
              </p:ext>
            </p:extLst>
          </p:nvPr>
        </p:nvGraphicFramePr>
        <p:xfrm>
          <a:off x="1167166" y="29347289"/>
          <a:ext cx="4688258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" name="SPW 12.0 Graph" r:id="rId18" imgW="2457626" imgH="2409730" progId="SigmaPlotGraphicObject.11">
                  <p:embed/>
                </p:oleObj>
              </mc:Choice>
              <mc:Fallback>
                <p:oleObj name="SPW 12.0 Graph" r:id="rId18" imgW="2457626" imgH="2409730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67166" y="29347289"/>
                        <a:ext cx="4688258" cy="459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Objeto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19782"/>
              </p:ext>
            </p:extLst>
          </p:nvPr>
        </p:nvGraphicFramePr>
        <p:xfrm>
          <a:off x="6040791" y="29393063"/>
          <a:ext cx="4270313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" name="SPW 12.0 Graph" r:id="rId20" imgW="2238522" imgH="2409730" progId="SigmaPlotGraphicObject.11">
                  <p:embed/>
                </p:oleObj>
              </mc:Choice>
              <mc:Fallback>
                <p:oleObj name="SPW 12.0 Graph" r:id="rId20" imgW="2238522" imgH="2409730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40791" y="29393063"/>
                        <a:ext cx="4270313" cy="459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to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238580"/>
              </p:ext>
            </p:extLst>
          </p:nvPr>
        </p:nvGraphicFramePr>
        <p:xfrm>
          <a:off x="10305636" y="29410674"/>
          <a:ext cx="4270313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" name="SPW 12.0 Graph" r:id="rId22" imgW="2238522" imgH="2409730" progId="SigmaPlotGraphicObject.11">
                  <p:embed/>
                </p:oleObj>
              </mc:Choice>
              <mc:Fallback>
                <p:oleObj name="SPW 12.0 Graph" r:id="rId22" imgW="2238522" imgH="2409730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305636" y="29410674"/>
                        <a:ext cx="4270313" cy="459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to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43738"/>
              </p:ext>
            </p:extLst>
          </p:nvPr>
        </p:nvGraphicFramePr>
        <p:xfrm>
          <a:off x="14648814" y="29364933"/>
          <a:ext cx="4270312" cy="476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" name="SPW 12.0 Graph" r:id="rId24" imgW="2238522" imgH="2495562" progId="SigmaPlotGraphicObject.11">
                  <p:embed/>
                </p:oleObj>
              </mc:Choice>
              <mc:Fallback>
                <p:oleObj name="SPW 12.0 Graph" r:id="rId24" imgW="2238522" imgH="2495562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648814" y="29364933"/>
                        <a:ext cx="4270312" cy="4760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to 2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911520"/>
              </p:ext>
            </p:extLst>
          </p:nvPr>
        </p:nvGraphicFramePr>
        <p:xfrm>
          <a:off x="1182805" y="34517202"/>
          <a:ext cx="4108140" cy="562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" name="SPW 12.0 Graph" r:id="rId26" imgW="2428787" imgH="3324308" progId="SigmaPlotGraphicObject.11">
                  <p:embed/>
                </p:oleObj>
              </mc:Choice>
              <mc:Fallback>
                <p:oleObj name="SPW 12.0 Graph" r:id="rId26" imgW="2428787" imgH="3324308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82805" y="34517202"/>
                        <a:ext cx="4108140" cy="562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" name="Objeto 2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027204"/>
              </p:ext>
            </p:extLst>
          </p:nvPr>
        </p:nvGraphicFramePr>
        <p:xfrm>
          <a:off x="5957136" y="34569059"/>
          <a:ext cx="4285165" cy="507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" name="SPW 12.0 Graph" r:id="rId28" imgW="2533591" imgH="3000268" progId="SigmaPlotGraphicObject.11">
                  <p:embed/>
                </p:oleObj>
              </mc:Choice>
              <mc:Fallback>
                <p:oleObj name="SPW 12.0 Graph" r:id="rId28" imgW="2533591" imgH="3000268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57136" y="34569059"/>
                        <a:ext cx="4285165" cy="507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to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30478"/>
              </p:ext>
            </p:extLst>
          </p:nvPr>
        </p:nvGraphicFramePr>
        <p:xfrm>
          <a:off x="10332396" y="34553196"/>
          <a:ext cx="4236836" cy="523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" name="SPW 12.0 Graph" r:id="rId30" imgW="2505104" imgH="3095744" progId="SigmaPlotGraphicObject.11">
                  <p:embed/>
                </p:oleObj>
              </mc:Choice>
              <mc:Fallback>
                <p:oleObj name="SPW 12.0 Graph" r:id="rId30" imgW="2505104" imgH="3095744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332396" y="34553196"/>
                        <a:ext cx="4236836" cy="523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to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551211"/>
              </p:ext>
            </p:extLst>
          </p:nvPr>
        </p:nvGraphicFramePr>
        <p:xfrm>
          <a:off x="14969924" y="34553196"/>
          <a:ext cx="4317384" cy="518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" name="SPW 12.0 Graph" r:id="rId32" imgW="2552583" imgH="3067133" progId="SigmaPlotGraphicObject.11">
                  <p:embed/>
                </p:oleObj>
              </mc:Choice>
              <mc:Fallback>
                <p:oleObj name="SPW 12.0 Graph" r:id="rId32" imgW="2552583" imgH="3067133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969924" y="34553196"/>
                        <a:ext cx="4317384" cy="518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Objeto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592035"/>
              </p:ext>
            </p:extLst>
          </p:nvPr>
        </p:nvGraphicFramePr>
        <p:xfrm>
          <a:off x="1483747" y="38584469"/>
          <a:ext cx="3986163" cy="420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" name="SPW 12.0 Graph" r:id="rId34" imgW="2304991" imgH="2429018" progId="SigmaPlotGraphicObject.11">
                  <p:embed/>
                </p:oleObj>
              </mc:Choice>
              <mc:Fallback>
                <p:oleObj name="SPW 12.0 Graph" r:id="rId34" imgW="2304991" imgH="2429018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83747" y="38584469"/>
                        <a:ext cx="3986163" cy="420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to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3395"/>
              </p:ext>
            </p:extLst>
          </p:nvPr>
        </p:nvGraphicFramePr>
        <p:xfrm>
          <a:off x="6264710" y="38622512"/>
          <a:ext cx="4134407" cy="520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" name="SPW 12.0 Graph" r:id="rId36" imgW="2390804" imgH="3009912" progId="SigmaPlotGraphicObject.11">
                  <p:embed/>
                </p:oleObj>
              </mc:Choice>
              <mc:Fallback>
                <p:oleObj name="SPW 12.0 Graph" r:id="rId36" imgW="2390804" imgH="3009912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264710" y="38622512"/>
                        <a:ext cx="4134407" cy="5205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to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50863"/>
              </p:ext>
            </p:extLst>
          </p:nvPr>
        </p:nvGraphicFramePr>
        <p:xfrm>
          <a:off x="10633064" y="38626337"/>
          <a:ext cx="4134408" cy="548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" name="SPW 12.0 Graph" r:id="rId38" imgW="2390804" imgH="3171932" progId="SigmaPlotGraphicObject.11">
                  <p:embed/>
                </p:oleObj>
              </mc:Choice>
              <mc:Fallback>
                <p:oleObj name="SPW 12.0 Graph" r:id="rId38" imgW="2390804" imgH="3171932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633064" y="38626337"/>
                        <a:ext cx="4134408" cy="5485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to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17130"/>
              </p:ext>
            </p:extLst>
          </p:nvPr>
        </p:nvGraphicFramePr>
        <p:xfrm>
          <a:off x="15308069" y="38643663"/>
          <a:ext cx="4150880" cy="423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" name="SPW 12.0 Graph" r:id="rId40" imgW="2400300" imgH="2447985" progId="SigmaPlotGraphicObject.11">
                  <p:embed/>
                </p:oleObj>
              </mc:Choice>
              <mc:Fallback>
                <p:oleObj name="SPW 12.0 Graph" r:id="rId40" imgW="2400300" imgH="2447985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308069" y="38643663"/>
                        <a:ext cx="4150880" cy="423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" name="CuadroTexto 236"/>
          <p:cNvSpPr txBox="1"/>
          <p:nvPr/>
        </p:nvSpPr>
        <p:spPr>
          <a:xfrm>
            <a:off x="22926658" y="40577037"/>
            <a:ext cx="15777528" cy="93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46" dirty="0">
                <a:latin typeface="Baskerville Old Face" panose="02020602080505020303" pitchFamily="18" charset="0"/>
              </a:rPr>
              <a:t>DISCUSSION</a:t>
            </a:r>
            <a:endParaRPr lang="es-ES" sz="5446" dirty="0"/>
          </a:p>
        </p:txBody>
      </p:sp>
      <p:sp>
        <p:nvSpPr>
          <p:cNvPr id="117" name="CuadroTexto 116"/>
          <p:cNvSpPr txBox="1"/>
          <p:nvPr/>
        </p:nvSpPr>
        <p:spPr>
          <a:xfrm rot="16200000">
            <a:off x="-3463265" y="29039353"/>
            <a:ext cx="919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latin typeface="Baskerville Old Face" panose="02020602080505020303" pitchFamily="18" charset="0"/>
              </a:rPr>
              <a:t>Proportion of Long Responses</a:t>
            </a:r>
            <a:endParaRPr lang="es-ES" sz="28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153" y="49142198"/>
            <a:ext cx="2793855" cy="14900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587" y="49108122"/>
            <a:ext cx="5974598" cy="1524132"/>
          </a:xfrm>
          <a:prstGeom prst="rect">
            <a:avLst/>
          </a:prstGeom>
        </p:spPr>
      </p:pic>
      <p:sp>
        <p:nvSpPr>
          <p:cNvPr id="132" name="69 Rectángulo"/>
          <p:cNvSpPr/>
          <p:nvPr/>
        </p:nvSpPr>
        <p:spPr>
          <a:xfrm>
            <a:off x="25032371" y="44812460"/>
            <a:ext cx="118813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0" dirty="0" smtClean="0">
                <a:solidFill>
                  <a:prstClr val="black"/>
                </a:solidFill>
                <a:latin typeface="Baskerville Old Face" pitchFamily="18" charset="0"/>
                <a:cs typeface="Arial" pitchFamily="34" charset="0"/>
              </a:rPr>
              <a:t>REFERENCES</a:t>
            </a:r>
          </a:p>
        </p:txBody>
      </p:sp>
      <p:sp>
        <p:nvSpPr>
          <p:cNvPr id="133" name="575 Rectángulo"/>
          <p:cNvSpPr/>
          <p:nvPr/>
        </p:nvSpPr>
        <p:spPr>
          <a:xfrm>
            <a:off x="25032371" y="47449778"/>
            <a:ext cx="118813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0" dirty="0" smtClean="0">
                <a:solidFill>
                  <a:prstClr val="black"/>
                </a:solidFill>
                <a:latin typeface="Baskerville Old Face" pitchFamily="18" charset="0"/>
                <a:cs typeface="Arial" pitchFamily="34" charset="0"/>
              </a:rPr>
              <a:t>ACKNOLEDGMENTS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826337" y="12336384"/>
            <a:ext cx="9979" cy="89865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4" name="Imagen 1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484" y="10509717"/>
            <a:ext cx="1815594" cy="1212176"/>
          </a:xfrm>
          <a:prstGeom prst="rect">
            <a:avLst/>
          </a:prstGeom>
        </p:spPr>
      </p:pic>
      <p:cxnSp>
        <p:nvCxnSpPr>
          <p:cNvPr id="135" name="Conector recto de flecha 134"/>
          <p:cNvCxnSpPr/>
          <p:nvPr/>
        </p:nvCxnSpPr>
        <p:spPr>
          <a:xfrm>
            <a:off x="19548278" y="12292842"/>
            <a:ext cx="9979" cy="89865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7" name="Imagen 1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062" y="10535968"/>
            <a:ext cx="1809639" cy="1208200"/>
          </a:xfrm>
          <a:prstGeom prst="rect">
            <a:avLst/>
          </a:prstGeom>
        </p:spPr>
      </p:pic>
      <p:cxnSp>
        <p:nvCxnSpPr>
          <p:cNvPr id="139" name="Conector recto de flecha 138"/>
          <p:cNvCxnSpPr/>
          <p:nvPr/>
        </p:nvCxnSpPr>
        <p:spPr>
          <a:xfrm>
            <a:off x="34657650" y="12249300"/>
            <a:ext cx="9979" cy="89865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179</Words>
  <Application>Microsoft Office PowerPoint</Application>
  <PresentationFormat>Personalizado</PresentationFormat>
  <Paragraphs>69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Tema de Office</vt:lpstr>
      <vt:lpstr>SPW 12.0 Graph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Chostar07</dc:creator>
  <cp:lastModifiedBy>Alejandro</cp:lastModifiedBy>
  <cp:revision>61</cp:revision>
  <dcterms:created xsi:type="dcterms:W3CDTF">2017-10-02T02:39:50Z</dcterms:created>
  <dcterms:modified xsi:type="dcterms:W3CDTF">2017-10-06T16:37:31Z</dcterms:modified>
</cp:coreProperties>
</file>