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5" r:id="rId3"/>
    <p:sldId id="257" r:id="rId4"/>
    <p:sldId id="261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6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9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2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90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27/02/2019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Sexto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9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9661"/>
              </p:ext>
            </p:extLst>
          </p:nvPr>
        </p:nvGraphicFramePr>
        <p:xfrm>
          <a:off x="266698" y="4304096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H101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H105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H102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H106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H103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H107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28" y="0"/>
            <a:ext cx="7429990" cy="40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7227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H206</a:t>
                      </a:r>
                      <a:endParaRPr lang="es-MX" sz="1000" b="1" kern="1200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87" y="80924"/>
            <a:ext cx="7127838" cy="39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89842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Amplificación de fracciones (Equivalencia de fracciones por amplificación)</a:t>
                      </a:r>
                      <a:endParaRPr lang="es-MX" sz="10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6" y="17930"/>
            <a:ext cx="7207624" cy="39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Comparación entre </a:t>
            </a:r>
            <a:r>
              <a:rPr lang="es-MX" b="1" dirty="0" smtClean="0"/>
              <a:t>Grados </a:t>
            </a:r>
            <a:r>
              <a:rPr lang="es-MX" dirty="0" smtClean="0"/>
              <a:t>escolares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250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23601"/>
              </p:ext>
            </p:extLst>
          </p:nvPr>
        </p:nvGraphicFramePr>
        <p:xfrm>
          <a:off x="228597" y="45186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H105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H106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H107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6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79989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H205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razones con cantidades discretas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H206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datos numéricos en gráficas de barras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H210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un número fraccionario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H207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de regla de tres simple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H208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la relación entre porcentajes y fracciones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88588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H306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de la división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multiplicativo de números fraccionarios por naturales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H307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números fraccionarios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H312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Conversión de una regla verbal de progresión geométrica ascendente a sucesión numérica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H308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Inferencia del patrón que rige una secuencia de números naturales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H313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del patrón de una sucesión con progresión especial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H309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Conversión de texto cardinal a números naturales y viceversa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H310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o decimales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76" y="0"/>
            <a:ext cx="6276875" cy="431202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24674"/>
              </p:ext>
            </p:extLst>
          </p:nvPr>
        </p:nvGraphicFramePr>
        <p:xfrm>
          <a:off x="228597" y="45186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gráfica de tipos de líneas rectas (paralelas, perpendiculares y secantes)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H110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aritmético para calcular el perímetro de una figura geométrica (triángulo o cuadrilátero)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Operación de valores posicionales con números naturales y decimales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H111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Representación del modelo aritmético para calcular el área de cuadriláteros o triángulos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Ubicación de una coordenada en el primer cuadrante del plano artesiano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H108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Deducción de fórmulas para calcular el área mediante descomposición de figuras geométricas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84" y="74753"/>
            <a:ext cx="6311561" cy="4300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84395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n de modelos aritméticos de la media (promedio)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63" y="0"/>
            <a:ext cx="6182628" cy="41797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21500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Amplificación de fracciones (Equivalencia de fracciones por amplificación)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22" y="0"/>
            <a:ext cx="5982981" cy="43579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558"/>
              </p:ext>
            </p:extLst>
          </p:nvPr>
        </p:nvGraphicFramePr>
        <p:xfrm>
          <a:off x="228597" y="45186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gráfica de tipos de líneas rectas (paralelas, perpendiculares y secantes)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H110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aritmético para calcular el perímetro de una figura geométrica (triángulo o cuadrilátero)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H111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Representación del modelo aritmético para calcular el área de cuadriláteros o triángulos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Ubicación de una coordenada en el primer cuadrante del plano artesiano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H108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Deducción de fórmulas para calcular el área mediante descomposición de figuras geométricas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18" y="0"/>
            <a:ext cx="6167227" cy="4480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48689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Comparación de razones con cantidades discretas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n de modelos aritméticos de la media (promedio)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59" y="0"/>
            <a:ext cx="6236986" cy="4554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99768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Representación del modelo multiplicativo de números fraccionarios por naturales </a:t>
                      </a:r>
                      <a:endParaRPr lang="es-MX" sz="1000" b="1" i="0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Amplificación de fracciones (Equivalencia de fracciones por amplificación)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1332</Words>
  <Application>Microsoft Office PowerPoint</Application>
  <PresentationFormat>Panorámica</PresentationFormat>
  <Paragraphs>303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  <vt:lpstr>Sólo estudiantes de Quinto año</vt:lpstr>
      <vt:lpstr> </vt:lpstr>
      <vt:lpstr> </vt:lpstr>
      <vt:lpstr> </vt:lpstr>
      <vt:lpstr>Sólo estudiantes de Sexto año</vt:lpstr>
      <vt:lpstr> </vt:lpstr>
      <vt:lpstr> </vt:lpstr>
      <vt:lpstr> </vt:lpstr>
      <vt:lpstr>Comparación entre Grados escolares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25</cp:revision>
  <dcterms:created xsi:type="dcterms:W3CDTF">2019-02-06T19:33:10Z</dcterms:created>
  <dcterms:modified xsi:type="dcterms:W3CDTF">2019-02-28T01:00:42Z</dcterms:modified>
</cp:coreProperties>
</file>