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0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2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12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0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18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18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47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9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1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33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5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86C8-77C3-409C-972A-102E574F59E5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546B-6440-46B0-8201-526ABAD874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investigación Científica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 : INTRODUCCIÓN </a:t>
            </a:r>
            <a:r>
              <a:rPr lang="es-MX" b="1" dirty="0"/>
              <a:t>A LA INVESTIGACIÓN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03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/>
              <a:t>método científico </a:t>
            </a:r>
            <a:endParaRPr lang="es-MX" dirty="0"/>
          </a:p>
          <a:p>
            <a:r>
              <a:rPr lang="es-ES_tradnl" dirty="0" smtClean="0"/>
              <a:t>Repaso</a:t>
            </a:r>
            <a:r>
              <a:rPr lang="es-ES_tradnl" dirty="0"/>
              <a:t>: Algunas formas de clasificar la investigación (experimental o no experimental; documental o de campo; cuantitativa, cualitativa o mixta; básica o aplicada)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0765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La investigación Científica</vt:lpstr>
      <vt:lpstr>Objetivos de la clase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investigación Científica</dc:title>
  <dc:creator>Alejandro</dc:creator>
  <cp:lastModifiedBy>Alejandro</cp:lastModifiedBy>
  <cp:revision>1</cp:revision>
  <dcterms:created xsi:type="dcterms:W3CDTF">2019-08-15T23:33:52Z</dcterms:created>
  <dcterms:modified xsi:type="dcterms:W3CDTF">2019-08-15T23:34:20Z</dcterms:modified>
</cp:coreProperties>
</file>