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29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92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92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44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41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0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67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294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15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36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35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Búsqueda de Información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 smtClean="0"/>
              <a:t>UNIDAD II</a:t>
            </a:r>
          </a:p>
          <a:p>
            <a:r>
              <a:rPr lang="es-MX" b="1" dirty="0" smtClean="0"/>
              <a:t>COMPONENTES  </a:t>
            </a:r>
            <a:r>
              <a:rPr lang="es-MX" b="1" dirty="0"/>
              <a:t>PRINCIPALES DE UN PROYECTO DE INVESTIGACIÓN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53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de la Clase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mtClean="0"/>
              <a:t>Fuentes </a:t>
            </a:r>
            <a:r>
              <a:rPr lang="es-ES_tradnl" dirty="0"/>
              <a:t>de información confiables</a:t>
            </a:r>
            <a:endParaRPr lang="es-MX" dirty="0"/>
          </a:p>
          <a:p>
            <a:r>
              <a:rPr lang="es-ES_tradnl" dirty="0" smtClean="0"/>
              <a:t>Herramientas </a:t>
            </a:r>
            <a:r>
              <a:rPr lang="es-ES_tradnl" dirty="0"/>
              <a:t>disponibles para la búsqueda de información.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0012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Búsqueda de Información</vt:lpstr>
      <vt:lpstr>Objetivos de la Clase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Planteamiento de un problema</dc:title>
  <dc:creator>Alejandro</dc:creator>
  <cp:lastModifiedBy>Alejandro</cp:lastModifiedBy>
  <cp:revision>2</cp:revision>
  <dcterms:created xsi:type="dcterms:W3CDTF">2019-08-15T23:40:22Z</dcterms:created>
  <dcterms:modified xsi:type="dcterms:W3CDTF">2019-08-15T23:41:33Z</dcterms:modified>
</cp:coreProperties>
</file>