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29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92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2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44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741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0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6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9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01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36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F3DDD-7732-4254-8892-247617EE9CD7}" type="datetimeFigureOut">
              <a:rPr lang="es-MX" smtClean="0"/>
              <a:t>15/08/2019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6022-779D-4293-940E-AB4B06A0F0F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3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Definición del Método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 smtClean="0"/>
              <a:t>UNIDAD II</a:t>
            </a:r>
          </a:p>
          <a:p>
            <a:r>
              <a:rPr lang="es-MX" b="1" dirty="0" smtClean="0"/>
              <a:t>COMPONENTES  </a:t>
            </a:r>
            <a:r>
              <a:rPr lang="es-MX" b="1" dirty="0"/>
              <a:t>PRINCIPALES DE UN PROYECTO DE INVESTIGACIÓN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053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 la clase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Materiales </a:t>
            </a:r>
            <a:r>
              <a:rPr lang="es-ES_tradnl" dirty="0"/>
              <a:t>e instrumentos</a:t>
            </a:r>
            <a:endParaRPr lang="es-MX" dirty="0"/>
          </a:p>
          <a:p>
            <a:r>
              <a:rPr lang="es-ES_tradnl" smtClean="0"/>
              <a:t>Procedimiento </a:t>
            </a:r>
            <a:r>
              <a:rPr lang="es-ES_tradnl" dirty="0"/>
              <a:t>y Muestra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3646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Definición del Método</vt:lpstr>
      <vt:lpstr>Objetivos de la clase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Planteamiento de un problema</dc:title>
  <dc:creator>Alejandro</dc:creator>
  <cp:lastModifiedBy>Alejandro</cp:lastModifiedBy>
  <cp:revision>4</cp:revision>
  <dcterms:created xsi:type="dcterms:W3CDTF">2019-08-15T23:40:22Z</dcterms:created>
  <dcterms:modified xsi:type="dcterms:W3CDTF">2019-08-15T23:43:18Z</dcterms:modified>
</cp:coreProperties>
</file>