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629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392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892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844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741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505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367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294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9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015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336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F3DDD-7732-4254-8892-247617EE9CD7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935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Obtención de resultados e integración de la información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b="1" dirty="0" smtClean="0"/>
              <a:t>UNIDAD II</a:t>
            </a:r>
          </a:p>
          <a:p>
            <a:r>
              <a:rPr lang="es-MX" b="1" dirty="0" smtClean="0"/>
              <a:t>COMPONENTES  </a:t>
            </a:r>
            <a:r>
              <a:rPr lang="es-MX" b="1" dirty="0"/>
              <a:t>PRINCIPALES DE UN PROYECTO DE INVESTIGACIÓN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0532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 de la clase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Medición e integración de resultados</a:t>
            </a:r>
            <a:endParaRPr lang="es-MX" dirty="0"/>
          </a:p>
          <a:p>
            <a:r>
              <a:rPr lang="es-ES_tradnl" dirty="0" smtClean="0"/>
              <a:t>Recursos </a:t>
            </a:r>
            <a:r>
              <a:rPr lang="es-ES_tradnl" dirty="0"/>
              <a:t>gráficos (gráficas y tablas)</a:t>
            </a:r>
            <a:endParaRPr lang="es-MX" dirty="0"/>
          </a:p>
          <a:p>
            <a:r>
              <a:rPr lang="es-MX" smtClean="0"/>
              <a:t>Discusión </a:t>
            </a:r>
            <a:r>
              <a:rPr lang="es-MX" dirty="0"/>
              <a:t>y conclusiones</a:t>
            </a:r>
          </a:p>
        </p:txBody>
      </p:sp>
    </p:spTree>
    <p:extLst>
      <p:ext uri="{BB962C8B-B14F-4D97-AF65-F5344CB8AC3E}">
        <p14:creationId xmlns:p14="http://schemas.microsoft.com/office/powerpoint/2010/main" val="7936464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</Words>
  <Application>Microsoft Office PowerPoint</Application>
  <PresentationFormat>Panorámica</PresentationFormat>
  <Paragraphs>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Obtención de resultados e integración de la información</vt:lpstr>
      <vt:lpstr>Objetivos de la clase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Planteamiento de un problema</dc:title>
  <dc:creator>Alejandro</dc:creator>
  <cp:lastModifiedBy>Alejandro</cp:lastModifiedBy>
  <cp:revision>5</cp:revision>
  <dcterms:created xsi:type="dcterms:W3CDTF">2019-08-15T23:40:22Z</dcterms:created>
  <dcterms:modified xsi:type="dcterms:W3CDTF">2019-08-15T23:43:56Z</dcterms:modified>
</cp:coreProperties>
</file>