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299" r:id="rId4"/>
    <p:sldId id="300" r:id="rId5"/>
    <p:sldId id="307" r:id="rId6"/>
    <p:sldId id="301" r:id="rId7"/>
    <p:sldId id="305" r:id="rId8"/>
    <p:sldId id="306" r:id="rId9"/>
    <p:sldId id="309" r:id="rId10"/>
    <p:sldId id="310" r:id="rId11"/>
    <p:sldId id="308" r:id="rId12"/>
    <p:sldId id="304" r:id="rId13"/>
    <p:sldId id="312" r:id="rId14"/>
    <p:sldId id="311" r:id="rId15"/>
    <p:sldId id="258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54" d="100"/>
          <a:sy n="154" d="100"/>
        </p:scale>
        <p:origin x="22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4287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Factores de Riesgo Psicosocial en el trabajo: Identificación y prevención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los Factores de Riesgo Psicosocial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Este cuestionario contempla la evaluación de cinco grandes dominios:</a:t>
            </a:r>
          </a:p>
          <a:p>
            <a:r>
              <a:rPr lang="es-MX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Condiciones en el ambiente de trabajo</a:t>
            </a:r>
          </a:p>
          <a:p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Carga de trabajo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Falta de control sobre el trabajo</a:t>
            </a:r>
          </a:p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Organización del tiempo de trabajo</a:t>
            </a:r>
          </a:p>
          <a:p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Liderazgo y relaciones de trabajo</a:t>
            </a:r>
          </a:p>
          <a:p>
            <a:pPr marL="0" indent="0">
              <a:buNone/>
            </a:pP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8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los Factores de Riesgo Psicosocial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El cuestionario se responde indicando, dentro de una escala ordinal, la frecuencia con la que se sienten identificados con distintos enunciados.</a:t>
            </a: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72267"/>
            <a:ext cx="8675626" cy="10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5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378" y="34290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4582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Cuestionario para Identificar los Factores de Riesgo Psicosocial y evaluar el entorno organizacional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391297" y="113826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Para centros de trabajo con </a:t>
            </a:r>
            <a:r>
              <a:rPr lang="es-MX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menos</a:t>
            </a:r>
            <a:r>
              <a:rPr lang="es-MX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50 trabajadores</a:t>
            </a: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	Este cuestionario debe aplicarse a </a:t>
            </a:r>
            <a:r>
              <a:rPr lang="es-MX" sz="3000" b="1" dirty="0" smtClean="0">
                <a:solidFill>
                  <a:schemeClr val="tx2">
                    <a:lumMod val="50000"/>
                  </a:schemeClr>
                </a:solidFill>
              </a:rPr>
              <a:t>todos</a:t>
            </a: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 los 	trabajadores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s-MX" sz="3000" dirty="0">
                <a:solidFill>
                  <a:schemeClr val="tx2">
                    <a:lumMod val="50000"/>
                  </a:schemeClr>
                </a:solidFill>
              </a:rPr>
              <a:t>Para centros de trabajo con </a:t>
            </a:r>
            <a:r>
              <a:rPr lang="es-MX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más</a:t>
            </a:r>
            <a:r>
              <a:rPr lang="es-MX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s-MX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 trabajadores</a:t>
            </a: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30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Este cuestionario debe ser aplicado a una 	</a:t>
            </a:r>
            <a:r>
              <a:rPr lang="es-MX" sz="3000" b="1" dirty="0" smtClean="0">
                <a:solidFill>
                  <a:schemeClr val="tx2">
                    <a:lumMod val="50000"/>
                  </a:schemeClr>
                </a:solidFill>
              </a:rPr>
              <a:t>muestra representativa</a:t>
            </a: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 de los trabajadores</a:t>
            </a: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3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Cuestionario para Identificar los Factores de Riesgo Psicosocial y evaluar el entorno organizacional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Este cuestionario contempla la evaluación de cinco grandes </a:t>
            </a:r>
            <a:r>
              <a:rPr lang="es-MX" b="1" dirty="0" smtClean="0">
                <a:solidFill>
                  <a:schemeClr val="bg2">
                    <a:lumMod val="10000"/>
                  </a:schemeClr>
                </a:solidFill>
              </a:rPr>
              <a:t>categorías</a:t>
            </a:r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r>
              <a:rPr lang="es-MX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Ambiente de trabajo</a:t>
            </a:r>
          </a:p>
          <a:p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Factores propios de la actividad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Organización del tiempo de trabajo</a:t>
            </a:r>
          </a:p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Liderazgo y relaciones en el trabajo</a:t>
            </a:r>
          </a:p>
          <a:p>
            <a:r>
              <a:rPr lang="es-MX" dirty="0" smtClean="0">
                <a:solidFill>
                  <a:schemeClr val="bg2">
                    <a:lumMod val="10000"/>
                  </a:schemeClr>
                </a:solidFill>
              </a:rPr>
              <a:t>Entorno organizacional</a:t>
            </a:r>
          </a:p>
          <a:p>
            <a:pPr marL="0" indent="0">
              <a:buNone/>
            </a:pP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378" y="34290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4582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Cuestionario para Identificar los Factores de Riesgo Psicosocial y evaluar el entorno organizacional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28950"/>
            <a:ext cx="6962775" cy="116146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391297" y="113826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3000" dirty="0" smtClean="0">
                <a:solidFill>
                  <a:schemeClr val="tx2">
                    <a:lumMod val="50000"/>
                  </a:schemeClr>
                </a:solidFill>
              </a:rPr>
              <a:t>El cuestionario se responde indicando, dentro de una escala ordinal, la frecuencia con la que se sienten identificados con distintos enunciados.</a:t>
            </a:r>
            <a:endParaRPr lang="es-MX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733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IV: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4000" dirty="0"/>
              <a:t>Medidas de prevención, detección y control de los FRP (Protocolos)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04707" y="134636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La NOM-035-STPS proporciona algunas guías de referencia con ejemplos de cuestionarios que </a:t>
            </a:r>
            <a:r>
              <a:rPr lang="es-MX" i="1" dirty="0" smtClean="0"/>
              <a:t>pueden </a:t>
            </a:r>
            <a:r>
              <a:rPr lang="es-MX" dirty="0" smtClean="0"/>
              <a:t>(opcionalmente) usarse para evaluar los Factores de Riesgo Psicosocial y el Entorno Organizacional.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1447800" y="422582"/>
            <a:ext cx="59721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Guías de Referencia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1665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04707" y="1346368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s-MX" b="1" dirty="0" smtClean="0"/>
              <a:t>1.</a:t>
            </a:r>
            <a:r>
              <a:rPr lang="es-MX" dirty="0" smtClean="0"/>
              <a:t> </a:t>
            </a:r>
            <a:r>
              <a:rPr lang="es-MX" dirty="0"/>
              <a:t>Cuestionario para identificar a los trabajadores sujetos a Acontecimientos Traumáticos Severos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2.</a:t>
            </a:r>
            <a:r>
              <a:rPr lang="es-MX" dirty="0"/>
              <a:t> Cuestionario para Identificar los Factores de Riesgo Psicosocial en los Centros de Trabajo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3.</a:t>
            </a:r>
            <a:r>
              <a:rPr lang="es-MX" dirty="0" smtClean="0"/>
              <a:t> </a:t>
            </a:r>
            <a:r>
              <a:rPr lang="es-MX" dirty="0"/>
              <a:t>Cuestionario para Identificar los Factores de Riesgo Psicosocial y evaluar el entorno organizacional en los centros de trabajo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1447800" y="422582"/>
            <a:ext cx="59721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Guías de Referencia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992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04707" y="1346368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Estos cuestionarios deben aplicarse de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manera individual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, con base en las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experiencias que cada trabajador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ha tenido en su entorno laboral. </a:t>
            </a:r>
            <a:r>
              <a:rPr lang="es-MX" u="sng" dirty="0" smtClean="0">
                <a:solidFill>
                  <a:schemeClr val="tx2">
                    <a:lumMod val="50000"/>
                  </a:schemeClr>
                </a:solidFill>
              </a:rPr>
              <a:t>No existen respuestas correctas ni incorrectas.</a:t>
            </a:r>
            <a:endParaRPr lang="es-MX" u="sng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base">
              <a:buNone/>
            </a:pP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fontAlgn="base">
              <a:buNone/>
            </a:pP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Es imperante que se garantice a los trabajadores la libertad de responder con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total honestidad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, sin que haya consecuencia alguna más que la identificación de necesidades de mejora en el entorno organizacional del Centro de Trabajo. </a:t>
            </a:r>
            <a:endParaRPr lang="es-MX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1447800" y="422582"/>
            <a:ext cx="59721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/>
              <a:t>Guías de Referencia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059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a los trabajadores sujetos a Acontecimientos Traumáticos Severos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Este cuestionario consta de 4 secciones.</a:t>
            </a:r>
          </a:p>
          <a:p>
            <a:pPr lvl="1"/>
            <a:r>
              <a:rPr lang="es-MX" dirty="0" smtClean="0"/>
              <a:t>La </a:t>
            </a:r>
            <a:r>
              <a:rPr lang="es-MX" b="1" dirty="0" smtClean="0"/>
              <a:t>sección I </a:t>
            </a:r>
            <a:r>
              <a:rPr lang="es-MX" dirty="0" smtClean="0"/>
              <a:t>identifica la ocurrencia de acontecimientos potencialmente traumáticos y severos.</a:t>
            </a:r>
          </a:p>
          <a:p>
            <a:pPr lvl="1"/>
            <a:r>
              <a:rPr lang="es-MX" dirty="0" smtClean="0"/>
              <a:t>Las </a:t>
            </a:r>
            <a:r>
              <a:rPr lang="es-MX" b="1" dirty="0" smtClean="0"/>
              <a:t>secciones II, III y IV</a:t>
            </a:r>
            <a:r>
              <a:rPr lang="es-MX" dirty="0" smtClean="0"/>
              <a:t> sólo debe ser respondido por aquellos trabajadores que hayan presentado al menos una respuesta afirmativa en la Sección I, a fin de evaluar las consecuencias de dicha experiencia y determinar si es necesario contar con asistencia clínica.</a:t>
            </a:r>
          </a:p>
        </p:txBody>
      </p:sp>
    </p:spTree>
    <p:extLst>
      <p:ext uri="{BB962C8B-B14F-4D97-AF65-F5344CB8AC3E}">
        <p14:creationId xmlns:p14="http://schemas.microsoft.com/office/powerpoint/2010/main" val="42123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304800" y="422582"/>
            <a:ext cx="83820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a los trabajadores sujetos a Acontecimientos Traumáticos Severos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28750"/>
            <a:ext cx="6784908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los Factores de Riesgo Psicosocial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Permite identificar y valorar la presencia de Factores de Riesgo Psicosocial en cinco niveles: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Nulo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Bajo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Medio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Alto</a:t>
            </a: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Muy alto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De acuerdo con el nivel de FRP detectados, se señala la necesidad de  implementar estrategias de atención y seguimiento en distintas esferas del Centro de Trabajo.</a:t>
            </a:r>
          </a:p>
          <a:p>
            <a:pPr marL="0" indent="0">
              <a:buNone/>
            </a:pP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7EB08F50-DA98-9349-90ED-FAEAAFC9F80A}"/>
              </a:ext>
            </a:extLst>
          </p:cNvPr>
          <p:cNvSpPr txBox="1">
            <a:spLocks/>
          </p:cNvSpPr>
          <p:nvPr/>
        </p:nvSpPr>
        <p:spPr>
          <a:xfrm>
            <a:off x="228600" y="422582"/>
            <a:ext cx="8610600" cy="6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s-MX" b="1" dirty="0"/>
              <a:t>Cuestionario para Identificar los Factores de Riesgo Psicosocial en los Centros de Trabajo</a:t>
            </a:r>
            <a:endParaRPr lang="es-MX" b="1" dirty="0"/>
          </a:p>
        </p:txBody>
      </p:sp>
      <p:sp>
        <p:nvSpPr>
          <p:cNvPr id="6" name="Marcador de texto 2">
            <a:extLst>
              <a:ext uri="{FF2B5EF4-FFF2-40B4-BE49-F238E27FC236}">
                <a16:creationId xmlns="" xmlns:a16="http://schemas.microsoft.com/office/drawing/2014/main" id="{0AC190BF-3B27-6348-8542-CC38B347E427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153400" cy="327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 panose="020B0604020202020204" pitchFamily="34" charset="0"/>
              <a:buNone/>
            </a:pPr>
            <a:endParaRPr lang="es-MX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Permite identificar y valorar la presencia de Factores de Riesgo Psicosocial en cinco niveles: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Nulo   </a:t>
            </a: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Bajo      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(Estrategias de difusi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ón de información)</a:t>
            </a: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Medio  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(Revisión de políticas y programas institucionales)</a:t>
            </a: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Alto      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(Programa de intervención)</a:t>
            </a: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Muy alto    (Programa de intervención y reestructuración)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De acuerdo con el nivel de FRP detectados, se señala la necesidad de  implementar estrategias de atención y seguimiento en distintas esferas del Centro de Trabajo.</a:t>
            </a:r>
          </a:p>
          <a:p>
            <a:pPr marL="0" indent="0">
              <a:buNone/>
            </a:pPr>
            <a:endParaRPr lang="es-MX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61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611</Words>
  <Application>Microsoft Office PowerPoint</Application>
  <PresentationFormat>Presentación en pantalla (16:9)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Archivo</vt:lpstr>
      <vt:lpstr>Arial</vt:lpstr>
      <vt:lpstr>Calibri</vt:lpstr>
      <vt:lpstr>Tema de Office</vt:lpstr>
      <vt:lpstr>Factores de Riesgo Psicosocial en el trabajo: Identificación y prevención</vt:lpstr>
      <vt:lpstr>Módulo IV: Medidas de prevención, detección y control de los FRP (Protocolos)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49</cp:revision>
  <dcterms:created xsi:type="dcterms:W3CDTF">2019-08-09T16:54:36Z</dcterms:created>
  <dcterms:modified xsi:type="dcterms:W3CDTF">2019-09-25T00:18:59Z</dcterms:modified>
</cp:coreProperties>
</file>