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18"/>
  </p:notesMasterIdLst>
  <p:sldIdLst>
    <p:sldId id="256" r:id="rId3"/>
    <p:sldId id="257" r:id="rId4"/>
    <p:sldId id="264" r:id="rId5"/>
    <p:sldId id="265" r:id="rId6"/>
    <p:sldId id="266" r:id="rId7"/>
    <p:sldId id="279" r:id="rId8"/>
    <p:sldId id="267" r:id="rId9"/>
    <p:sldId id="268" r:id="rId10"/>
    <p:sldId id="277" r:id="rId11"/>
    <p:sldId id="269" r:id="rId12"/>
    <p:sldId id="270" r:id="rId13"/>
    <p:sldId id="278" r:id="rId14"/>
    <p:sldId id="271" r:id="rId15"/>
    <p:sldId id="275" r:id="rId16"/>
    <p:sldId id="276" r:id="rId17"/>
  </p:sldIdLst>
  <p:sldSz cx="9144000" cy="6858000" type="screen4x3"/>
  <p:notesSz cx="9144000" cy="6858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836" y="2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2D610F2-1556-4DFD-8A24-1A9F36727F74}" type="datetimeFigureOut">
              <a:rPr lang="es-MX" smtClean="0"/>
              <a:t>27/05/2019</a:t>
            </a:fld>
            <a:endParaRPr lang="es-MX"/>
          </a:p>
        </p:txBody>
      </p:sp>
      <p:sp>
        <p:nvSpPr>
          <p:cNvPr id="4" name="Marcador de imagen de diapositiva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18F950F-4AEF-484A-9430-35D3971D0E5A}" type="slidenum">
              <a:rPr lang="es-MX" smtClean="0"/>
              <a:t>‹Nº›</a:t>
            </a:fld>
            <a:endParaRPr lang="es-MX"/>
          </a:p>
        </p:txBody>
      </p:sp>
    </p:spTree>
    <p:extLst>
      <p:ext uri="{BB962C8B-B14F-4D97-AF65-F5344CB8AC3E}">
        <p14:creationId xmlns:p14="http://schemas.microsoft.com/office/powerpoint/2010/main" val="957424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ID 718</a:t>
            </a:r>
            <a:endParaRPr lang="es-MX" dirty="0"/>
          </a:p>
        </p:txBody>
      </p:sp>
      <p:sp>
        <p:nvSpPr>
          <p:cNvPr id="4" name="Marcador de número de diapositiva 3"/>
          <p:cNvSpPr>
            <a:spLocks noGrp="1"/>
          </p:cNvSpPr>
          <p:nvPr>
            <p:ph type="sldNum" sz="quarter" idx="5"/>
          </p:nvPr>
        </p:nvSpPr>
        <p:spPr/>
        <p:txBody>
          <a:bodyPr/>
          <a:lstStyle/>
          <a:p>
            <a:fld id="{018F950F-4AEF-484A-9430-35D3971D0E5A}" type="slidenum">
              <a:rPr lang="es-MX" smtClean="0"/>
              <a:t>1</a:t>
            </a:fld>
            <a:endParaRPr lang="es-MX"/>
          </a:p>
        </p:txBody>
      </p:sp>
    </p:spTree>
    <p:extLst>
      <p:ext uri="{BB962C8B-B14F-4D97-AF65-F5344CB8AC3E}">
        <p14:creationId xmlns:p14="http://schemas.microsoft.com/office/powerpoint/2010/main" val="664239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18F950F-4AEF-484A-9430-35D3971D0E5A}" type="slidenum">
              <a:rPr lang="es-MX" smtClean="0"/>
              <a:t>2</a:t>
            </a:fld>
            <a:endParaRPr lang="es-MX"/>
          </a:p>
        </p:txBody>
      </p:sp>
    </p:spTree>
    <p:extLst>
      <p:ext uri="{BB962C8B-B14F-4D97-AF65-F5344CB8AC3E}">
        <p14:creationId xmlns:p14="http://schemas.microsoft.com/office/powerpoint/2010/main" val="727342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6"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3.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5/27/2019</a:t>
            </a:fld>
            <a:endParaRPr lang="en-US"/>
          </a:p>
        </p:txBody>
      </p:sp>
      <p:sp>
        <p:nvSpPr>
          <p:cNvPr id="4" name="Holder 4"/>
          <p:cNvSpPr>
            <a:spLocks noGrp="1"/>
          </p:cNvSpPr>
          <p:nvPr>
            <p:ph type="sldNum" sz="quarter" idx="7"/>
          </p:nvPr>
        </p:nvSpPr>
        <p:spPr/>
        <p:txBody>
          <a:bodyPr lIns="0" tIns="0" rIns="0" bIns="0"/>
          <a:lstStyle>
            <a:lvl1pPr>
              <a:defRPr sz="1324" b="0" i="0">
                <a:solidFill>
                  <a:srgbClr val="8197AC"/>
                </a:solidFill>
                <a:latin typeface="Gill Sans MT"/>
                <a:cs typeface="Gill Sans MT"/>
              </a:defRPr>
            </a:lvl1pPr>
          </a:lstStyle>
          <a:p>
            <a:pPr marL="22413">
              <a:lnSpc>
                <a:spcPts val="1579"/>
              </a:lnSpc>
            </a:pPr>
            <a:fld id="{81D60167-4931-47E6-BA6A-407CBD079E47}" type="slidenum">
              <a:rPr lang="es-MX" spc="53" smtClean="0"/>
              <a:pPr marL="22413">
                <a:lnSpc>
                  <a:spcPts val="1579"/>
                </a:lnSpc>
              </a:pPr>
              <a:t>‹Nº›</a:t>
            </a:fld>
            <a:endParaRPr lang="es-MX" spc="53" dirty="0"/>
          </a:p>
        </p:txBody>
      </p:sp>
    </p:spTree>
    <p:extLst>
      <p:ext uri="{BB962C8B-B14F-4D97-AF65-F5344CB8AC3E}">
        <p14:creationId xmlns:p14="http://schemas.microsoft.com/office/powerpoint/2010/main" val="1705110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5/27/2019</a:t>
            </a:fld>
            <a:endParaRPr lang="en-US"/>
          </a:p>
        </p:txBody>
      </p:sp>
      <p:sp>
        <p:nvSpPr>
          <p:cNvPr id="6" name="Holder 6"/>
          <p:cNvSpPr>
            <a:spLocks noGrp="1"/>
          </p:cNvSpPr>
          <p:nvPr>
            <p:ph type="sldNum" sz="quarter" idx="7"/>
          </p:nvPr>
        </p:nvSpPr>
        <p:spPr/>
        <p:txBody>
          <a:bodyPr lIns="0" tIns="0" rIns="0" bIns="0"/>
          <a:lstStyle>
            <a:lvl1pPr>
              <a:defRPr sz="1324" b="0" i="0">
                <a:solidFill>
                  <a:srgbClr val="8197AC"/>
                </a:solidFill>
                <a:latin typeface="Gill Sans MT"/>
                <a:cs typeface="Gill Sans MT"/>
              </a:defRPr>
            </a:lvl1pPr>
          </a:lstStyle>
          <a:p>
            <a:pPr marL="22413">
              <a:lnSpc>
                <a:spcPts val="1579"/>
              </a:lnSpc>
            </a:pPr>
            <a:fld id="{81D60167-4931-47E6-BA6A-407CBD079E47}" type="slidenum">
              <a:rPr lang="es-MX" spc="53" smtClean="0"/>
              <a:pPr marL="22413">
                <a:lnSpc>
                  <a:spcPts val="1579"/>
                </a:lnSpc>
              </a:pPr>
              <a:t>‹Nº›</a:t>
            </a:fld>
            <a:endParaRPr lang="es-MX" spc="53" dirty="0"/>
          </a:p>
        </p:txBody>
      </p:sp>
    </p:spTree>
    <p:extLst>
      <p:ext uri="{BB962C8B-B14F-4D97-AF65-F5344CB8AC3E}">
        <p14:creationId xmlns:p14="http://schemas.microsoft.com/office/powerpoint/2010/main" val="2881915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299197"/>
          </a:xfrm>
          <a:custGeom>
            <a:avLst/>
            <a:gdLst/>
            <a:ahLst/>
            <a:cxnLst/>
            <a:rect l="l" t="t" r="r" b="b"/>
            <a:pathLst>
              <a:path w="10058400" h="339090">
                <a:moveTo>
                  <a:pt x="0" y="338581"/>
                </a:moveTo>
                <a:lnTo>
                  <a:pt x="0" y="0"/>
                </a:lnTo>
                <a:lnTo>
                  <a:pt x="10058400" y="0"/>
                </a:lnTo>
                <a:lnTo>
                  <a:pt x="10058400" y="338581"/>
                </a:lnTo>
                <a:lnTo>
                  <a:pt x="0" y="338581"/>
                </a:lnTo>
                <a:close/>
              </a:path>
            </a:pathLst>
          </a:custGeom>
          <a:solidFill>
            <a:srgbClr val="035C84"/>
          </a:solidFill>
        </p:spPr>
        <p:txBody>
          <a:bodyPr wrap="square" lIns="0" tIns="0" rIns="0" bIns="0" rtlCol="0"/>
          <a:lstStyle/>
          <a:p>
            <a:endParaRPr sz="1588"/>
          </a:p>
        </p:txBody>
      </p:sp>
      <p:sp>
        <p:nvSpPr>
          <p:cNvPr id="17" name="bk object 17"/>
          <p:cNvSpPr/>
          <p:nvPr/>
        </p:nvSpPr>
        <p:spPr>
          <a:xfrm>
            <a:off x="819727" y="6443382"/>
            <a:ext cx="7700818" cy="0"/>
          </a:xfrm>
          <a:custGeom>
            <a:avLst/>
            <a:gdLst/>
            <a:ahLst/>
            <a:cxnLst/>
            <a:rect l="l" t="t" r="r" b="b"/>
            <a:pathLst>
              <a:path w="8470900">
                <a:moveTo>
                  <a:pt x="0" y="0"/>
                </a:moveTo>
                <a:lnTo>
                  <a:pt x="8470900" y="0"/>
                </a:lnTo>
              </a:path>
            </a:pathLst>
          </a:custGeom>
          <a:ln w="25400">
            <a:solidFill>
              <a:srgbClr val="CE6A28"/>
            </a:solidFill>
          </a:ln>
        </p:spPr>
        <p:txBody>
          <a:bodyPr wrap="square" lIns="0" tIns="0" rIns="0" bIns="0" rtlCol="0"/>
          <a:lstStyle/>
          <a:p>
            <a:endParaRPr sz="1588"/>
          </a:p>
        </p:txBody>
      </p:sp>
      <p:sp>
        <p:nvSpPr>
          <p:cNvPr id="18" name="bk object 18"/>
          <p:cNvSpPr/>
          <p:nvPr/>
        </p:nvSpPr>
        <p:spPr>
          <a:xfrm>
            <a:off x="623455" y="6443382"/>
            <a:ext cx="80818"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endParaRPr sz="1588"/>
          </a:p>
        </p:txBody>
      </p:sp>
      <p:sp>
        <p:nvSpPr>
          <p:cNvPr id="19" name="bk object 19"/>
          <p:cNvSpPr/>
          <p:nvPr/>
        </p:nvSpPr>
        <p:spPr>
          <a:xfrm>
            <a:off x="735815" y="6412968"/>
            <a:ext cx="52532" cy="44263"/>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sz="1588"/>
          </a:p>
        </p:txBody>
      </p:sp>
      <p:sp>
        <p:nvSpPr>
          <p:cNvPr id="20" name="bk object 20"/>
          <p:cNvSpPr/>
          <p:nvPr/>
        </p:nvSpPr>
        <p:spPr>
          <a:xfrm>
            <a:off x="8214591" y="6521823"/>
            <a:ext cx="0" cy="212912"/>
          </a:xfrm>
          <a:custGeom>
            <a:avLst/>
            <a:gdLst/>
            <a:ahLst/>
            <a:cxnLst/>
            <a:rect l="l" t="t" r="r" b="b"/>
            <a:pathLst>
              <a:path h="241300">
                <a:moveTo>
                  <a:pt x="0" y="0"/>
                </a:moveTo>
                <a:lnTo>
                  <a:pt x="0" y="241300"/>
                </a:lnTo>
              </a:path>
            </a:pathLst>
          </a:custGeom>
          <a:ln w="12700">
            <a:solidFill>
              <a:srgbClr val="768092"/>
            </a:solidFill>
          </a:ln>
        </p:spPr>
        <p:txBody>
          <a:bodyPr wrap="square" lIns="0" tIns="0" rIns="0" bIns="0" rtlCol="0"/>
          <a:lstStyle/>
          <a:p>
            <a:endParaRPr sz="1588"/>
          </a:p>
        </p:txBody>
      </p:sp>
      <p:sp>
        <p:nvSpPr>
          <p:cNvPr id="21" name="bk object 21"/>
          <p:cNvSpPr/>
          <p:nvPr/>
        </p:nvSpPr>
        <p:spPr>
          <a:xfrm>
            <a:off x="7019638" y="6556744"/>
            <a:ext cx="232774" cy="164479"/>
          </a:xfrm>
          <a:prstGeom prst="rect">
            <a:avLst/>
          </a:prstGeom>
          <a:blipFill>
            <a:blip r:embed="rId2" cstate="print"/>
            <a:stretch>
              <a:fillRect/>
            </a:stretch>
          </a:blipFill>
        </p:spPr>
        <p:txBody>
          <a:bodyPr wrap="square" lIns="0" tIns="0" rIns="0" bIns="0" rtlCol="0"/>
          <a:lstStyle/>
          <a:p>
            <a:endParaRPr sz="1588"/>
          </a:p>
        </p:txBody>
      </p:sp>
      <p:sp>
        <p:nvSpPr>
          <p:cNvPr id="22" name="bk object 22"/>
          <p:cNvSpPr/>
          <p:nvPr/>
        </p:nvSpPr>
        <p:spPr>
          <a:xfrm>
            <a:off x="7270285" y="6556751"/>
            <a:ext cx="213891" cy="164468"/>
          </a:xfrm>
          <a:prstGeom prst="rect">
            <a:avLst/>
          </a:prstGeom>
          <a:blipFill>
            <a:blip r:embed="rId3" cstate="print"/>
            <a:stretch>
              <a:fillRect/>
            </a:stretch>
          </a:blipFill>
        </p:spPr>
        <p:txBody>
          <a:bodyPr wrap="square" lIns="0" tIns="0" rIns="0" bIns="0" rtlCol="0"/>
          <a:lstStyle/>
          <a:p>
            <a:endParaRPr sz="1588"/>
          </a:p>
        </p:txBody>
      </p:sp>
      <p:sp>
        <p:nvSpPr>
          <p:cNvPr id="23" name="bk object 23"/>
          <p:cNvSpPr/>
          <p:nvPr/>
        </p:nvSpPr>
        <p:spPr>
          <a:xfrm>
            <a:off x="7890854" y="6556744"/>
            <a:ext cx="133234" cy="164479"/>
          </a:xfrm>
          <a:prstGeom prst="rect">
            <a:avLst/>
          </a:prstGeom>
          <a:blipFill>
            <a:blip r:embed="rId4" cstate="print"/>
            <a:stretch>
              <a:fillRect/>
            </a:stretch>
          </a:blipFill>
        </p:spPr>
        <p:txBody>
          <a:bodyPr wrap="square" lIns="0" tIns="0" rIns="0" bIns="0" rtlCol="0"/>
          <a:lstStyle/>
          <a:p>
            <a:endParaRPr sz="1588"/>
          </a:p>
        </p:txBody>
      </p:sp>
      <p:sp>
        <p:nvSpPr>
          <p:cNvPr id="24" name="bk object 24"/>
          <p:cNvSpPr/>
          <p:nvPr/>
        </p:nvSpPr>
        <p:spPr>
          <a:xfrm>
            <a:off x="7818905" y="6498567"/>
            <a:ext cx="40409" cy="36419"/>
          </a:xfrm>
          <a:custGeom>
            <a:avLst/>
            <a:gdLst/>
            <a:ahLst/>
            <a:cxnLst/>
            <a:rect l="l" t="t" r="r" b="b"/>
            <a:pathLst>
              <a:path w="44450" h="41275">
                <a:moveTo>
                  <a:pt x="38811" y="0"/>
                </a:moveTo>
                <a:lnTo>
                  <a:pt x="5422" y="0"/>
                </a:lnTo>
                <a:lnTo>
                  <a:pt x="0" y="4495"/>
                </a:lnTo>
                <a:lnTo>
                  <a:pt x="0" y="40970"/>
                </a:lnTo>
                <a:lnTo>
                  <a:pt x="44246" y="40970"/>
                </a:lnTo>
                <a:lnTo>
                  <a:pt x="44246" y="4495"/>
                </a:lnTo>
                <a:lnTo>
                  <a:pt x="38811" y="0"/>
                </a:lnTo>
                <a:close/>
              </a:path>
            </a:pathLst>
          </a:custGeom>
          <a:solidFill>
            <a:srgbClr val="A1B2C1"/>
          </a:solidFill>
        </p:spPr>
        <p:txBody>
          <a:bodyPr wrap="square" lIns="0" tIns="0" rIns="0" bIns="0" rtlCol="0"/>
          <a:lstStyle/>
          <a:p>
            <a:endParaRPr sz="1588"/>
          </a:p>
        </p:txBody>
      </p:sp>
      <p:sp>
        <p:nvSpPr>
          <p:cNvPr id="25" name="bk object 25"/>
          <p:cNvSpPr/>
          <p:nvPr/>
        </p:nvSpPr>
        <p:spPr>
          <a:xfrm>
            <a:off x="7818898" y="6556732"/>
            <a:ext cx="40409" cy="114299"/>
          </a:xfrm>
          <a:custGeom>
            <a:avLst/>
            <a:gdLst/>
            <a:ahLst/>
            <a:cxnLst/>
            <a:rect l="l" t="t" r="r" b="b"/>
            <a:pathLst>
              <a:path w="44450" h="129540">
                <a:moveTo>
                  <a:pt x="15290" y="125844"/>
                </a:moveTo>
                <a:lnTo>
                  <a:pt x="1777" y="125844"/>
                </a:lnTo>
                <a:lnTo>
                  <a:pt x="8432" y="129413"/>
                </a:lnTo>
                <a:lnTo>
                  <a:pt x="8648" y="129413"/>
                </a:lnTo>
                <a:lnTo>
                  <a:pt x="15290" y="125844"/>
                </a:lnTo>
                <a:close/>
              </a:path>
              <a:path w="44450" h="129540">
                <a:moveTo>
                  <a:pt x="28867" y="125844"/>
                </a:moveTo>
                <a:lnTo>
                  <a:pt x="15290" y="125844"/>
                </a:lnTo>
                <a:lnTo>
                  <a:pt x="21945" y="129413"/>
                </a:lnTo>
                <a:lnTo>
                  <a:pt x="22212" y="129413"/>
                </a:lnTo>
                <a:lnTo>
                  <a:pt x="28867" y="125844"/>
                </a:lnTo>
                <a:close/>
              </a:path>
              <a:path w="44450" h="129540">
                <a:moveTo>
                  <a:pt x="42468" y="125844"/>
                </a:moveTo>
                <a:lnTo>
                  <a:pt x="28867" y="125844"/>
                </a:lnTo>
                <a:lnTo>
                  <a:pt x="35521" y="129413"/>
                </a:lnTo>
                <a:lnTo>
                  <a:pt x="35826" y="129413"/>
                </a:lnTo>
                <a:lnTo>
                  <a:pt x="42468" y="125844"/>
                </a:lnTo>
                <a:close/>
              </a:path>
              <a:path w="44450" h="129540">
                <a:moveTo>
                  <a:pt x="44259" y="0"/>
                </a:moveTo>
                <a:lnTo>
                  <a:pt x="0" y="0"/>
                </a:lnTo>
                <a:lnTo>
                  <a:pt x="0" y="126796"/>
                </a:lnTo>
                <a:lnTo>
                  <a:pt x="1777" y="125844"/>
                </a:lnTo>
                <a:lnTo>
                  <a:pt x="44259" y="125844"/>
                </a:lnTo>
                <a:lnTo>
                  <a:pt x="44259" y="0"/>
                </a:lnTo>
                <a:close/>
              </a:path>
              <a:path w="44450" h="129540">
                <a:moveTo>
                  <a:pt x="44259" y="125844"/>
                </a:moveTo>
                <a:lnTo>
                  <a:pt x="42468" y="125844"/>
                </a:lnTo>
                <a:lnTo>
                  <a:pt x="44259" y="126796"/>
                </a:lnTo>
                <a:lnTo>
                  <a:pt x="44259" y="125844"/>
                </a:lnTo>
                <a:close/>
              </a:path>
            </a:pathLst>
          </a:custGeom>
          <a:solidFill>
            <a:srgbClr val="A1B2C1"/>
          </a:solidFill>
        </p:spPr>
        <p:txBody>
          <a:bodyPr wrap="square" lIns="0" tIns="0" rIns="0" bIns="0" rtlCol="0"/>
          <a:lstStyle/>
          <a:p>
            <a:endParaRPr sz="1588"/>
          </a:p>
        </p:txBody>
      </p:sp>
      <p:sp>
        <p:nvSpPr>
          <p:cNvPr id="26" name="bk object 26"/>
          <p:cNvSpPr/>
          <p:nvPr/>
        </p:nvSpPr>
        <p:spPr>
          <a:xfrm>
            <a:off x="7818898" y="6667548"/>
            <a:ext cx="40409" cy="55469"/>
          </a:xfrm>
          <a:custGeom>
            <a:avLst/>
            <a:gdLst/>
            <a:ahLst/>
            <a:cxnLst/>
            <a:rect l="l" t="t" r="r" b="b"/>
            <a:pathLst>
              <a:path w="44450" h="62865">
                <a:moveTo>
                  <a:pt x="1778" y="0"/>
                </a:moveTo>
                <a:lnTo>
                  <a:pt x="42" y="1041"/>
                </a:lnTo>
                <a:lnTo>
                  <a:pt x="0" y="5054"/>
                </a:lnTo>
                <a:lnTo>
                  <a:pt x="14808" y="43522"/>
                </a:lnTo>
                <a:lnTo>
                  <a:pt x="29375" y="43522"/>
                </a:lnTo>
                <a:lnTo>
                  <a:pt x="22098" y="62420"/>
                </a:lnTo>
                <a:lnTo>
                  <a:pt x="44246" y="5054"/>
                </a:lnTo>
                <a:lnTo>
                  <a:pt x="44259" y="3886"/>
                </a:lnTo>
                <a:lnTo>
                  <a:pt x="8420" y="3886"/>
                </a:lnTo>
                <a:lnTo>
                  <a:pt x="1778" y="0"/>
                </a:lnTo>
                <a:close/>
              </a:path>
              <a:path w="44450" h="62865">
                <a:moveTo>
                  <a:pt x="15290" y="0"/>
                </a:moveTo>
                <a:lnTo>
                  <a:pt x="8648" y="3886"/>
                </a:lnTo>
                <a:lnTo>
                  <a:pt x="21945" y="3886"/>
                </a:lnTo>
                <a:lnTo>
                  <a:pt x="15290" y="0"/>
                </a:lnTo>
                <a:close/>
              </a:path>
              <a:path w="44450" h="62865">
                <a:moveTo>
                  <a:pt x="28867" y="0"/>
                </a:moveTo>
                <a:lnTo>
                  <a:pt x="22212" y="3886"/>
                </a:lnTo>
                <a:lnTo>
                  <a:pt x="35509" y="3886"/>
                </a:lnTo>
                <a:lnTo>
                  <a:pt x="28867" y="0"/>
                </a:lnTo>
                <a:close/>
              </a:path>
              <a:path w="44450" h="62865">
                <a:moveTo>
                  <a:pt x="42468" y="0"/>
                </a:moveTo>
                <a:lnTo>
                  <a:pt x="35826" y="3886"/>
                </a:lnTo>
                <a:lnTo>
                  <a:pt x="44259" y="3886"/>
                </a:lnTo>
                <a:lnTo>
                  <a:pt x="44246" y="1041"/>
                </a:lnTo>
                <a:lnTo>
                  <a:pt x="42468" y="0"/>
                </a:lnTo>
                <a:close/>
              </a:path>
            </a:pathLst>
          </a:custGeom>
          <a:solidFill>
            <a:srgbClr val="A1B2C1"/>
          </a:solidFill>
        </p:spPr>
        <p:txBody>
          <a:bodyPr wrap="square" lIns="0" tIns="0" rIns="0" bIns="0" rtlCol="0"/>
          <a:lstStyle/>
          <a:p>
            <a:endParaRPr sz="1588"/>
          </a:p>
        </p:txBody>
      </p:sp>
      <p:sp>
        <p:nvSpPr>
          <p:cNvPr id="27" name="bk object 27"/>
          <p:cNvSpPr/>
          <p:nvPr/>
        </p:nvSpPr>
        <p:spPr>
          <a:xfrm>
            <a:off x="7826565" y="6691412"/>
            <a:ext cx="25400" cy="31376"/>
          </a:xfrm>
          <a:custGeom>
            <a:avLst/>
            <a:gdLst/>
            <a:ahLst/>
            <a:cxnLst/>
            <a:rect l="l" t="t" r="r" b="b"/>
            <a:pathLst>
              <a:path w="27940" h="35559">
                <a:moveTo>
                  <a:pt x="27343" y="0"/>
                </a:moveTo>
                <a:lnTo>
                  <a:pt x="0" y="0"/>
                </a:lnTo>
                <a:lnTo>
                  <a:pt x="13639" y="35445"/>
                </a:lnTo>
                <a:lnTo>
                  <a:pt x="27343" y="0"/>
                </a:lnTo>
                <a:close/>
              </a:path>
            </a:pathLst>
          </a:custGeom>
          <a:solidFill>
            <a:srgbClr val="A1B2C1"/>
          </a:solidFill>
        </p:spPr>
        <p:txBody>
          <a:bodyPr wrap="square" lIns="0" tIns="0" rIns="0" bIns="0" rtlCol="0"/>
          <a:lstStyle/>
          <a:p>
            <a:endParaRPr sz="1588"/>
          </a:p>
        </p:txBody>
      </p:sp>
      <p:sp>
        <p:nvSpPr>
          <p:cNvPr id="28" name="bk object 28"/>
          <p:cNvSpPr/>
          <p:nvPr/>
        </p:nvSpPr>
        <p:spPr>
          <a:xfrm>
            <a:off x="7502085" y="6556822"/>
            <a:ext cx="291624" cy="164798"/>
          </a:xfrm>
          <a:prstGeom prst="rect">
            <a:avLst/>
          </a:prstGeom>
          <a:blipFill>
            <a:blip r:embed="rId5" cstate="print"/>
            <a:stretch>
              <a:fillRect/>
            </a:stretch>
          </a:blipFill>
        </p:spPr>
        <p:txBody>
          <a:bodyPr wrap="square" lIns="0" tIns="0" rIns="0" bIns="0" rtlCol="0"/>
          <a:lstStyle/>
          <a:p>
            <a:endParaRPr sz="1588"/>
          </a:p>
        </p:txBody>
      </p:sp>
      <p:sp>
        <p:nvSpPr>
          <p:cNvPr id="2" name="Holder 2"/>
          <p:cNvSpPr>
            <a:spLocks noGrp="1"/>
          </p:cNvSpPr>
          <p:nvPr>
            <p:ph type="title"/>
          </p:nvPr>
        </p:nvSpPr>
        <p:spPr>
          <a:xfrm>
            <a:off x="611909" y="548929"/>
            <a:ext cx="6349423" cy="244362"/>
          </a:xfrm>
        </p:spPr>
        <p:txBody>
          <a:bodyPr lIns="0" tIns="0" rIns="0" bIns="0"/>
          <a:lstStyle>
            <a:lvl1pPr>
              <a:defRPr sz="1588" b="1" i="0">
                <a:solidFill>
                  <a:srgbClr val="CE6A28"/>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5/27/2019</a:t>
            </a:fld>
            <a:endParaRPr lang="en-US"/>
          </a:p>
        </p:txBody>
      </p:sp>
      <p:sp>
        <p:nvSpPr>
          <p:cNvPr id="6" name="Holder 6"/>
          <p:cNvSpPr>
            <a:spLocks noGrp="1"/>
          </p:cNvSpPr>
          <p:nvPr>
            <p:ph type="sldNum" sz="quarter" idx="7"/>
          </p:nvPr>
        </p:nvSpPr>
        <p:spPr/>
        <p:txBody>
          <a:bodyPr lIns="0" tIns="0" rIns="0" bIns="0"/>
          <a:lstStyle>
            <a:lvl1pPr>
              <a:defRPr sz="1324" b="0" i="0">
                <a:solidFill>
                  <a:srgbClr val="8197AC"/>
                </a:solidFill>
                <a:latin typeface="Gill Sans MT"/>
                <a:cs typeface="Gill Sans MT"/>
              </a:defRPr>
            </a:lvl1pPr>
          </a:lstStyle>
          <a:p>
            <a:pPr marL="22413">
              <a:lnSpc>
                <a:spcPts val="1579"/>
              </a:lnSpc>
            </a:pPr>
            <a:fld id="{81D60167-4931-47E6-BA6A-407CBD079E47}" type="slidenum">
              <a:rPr lang="es-MX" spc="53" smtClean="0"/>
              <a:pPr marL="22413">
                <a:lnSpc>
                  <a:spcPts val="1579"/>
                </a:lnSpc>
              </a:pPr>
              <a:t>‹Nº›</a:t>
            </a:fld>
            <a:endParaRPr lang="es-MX" spc="53" dirty="0"/>
          </a:p>
        </p:txBody>
      </p:sp>
    </p:spTree>
    <p:extLst>
      <p:ext uri="{BB962C8B-B14F-4D97-AF65-F5344CB8AC3E}">
        <p14:creationId xmlns:p14="http://schemas.microsoft.com/office/powerpoint/2010/main" val="838517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727864" y="4415118"/>
            <a:ext cx="3792682" cy="605678"/>
          </a:xfrm>
          <a:custGeom>
            <a:avLst/>
            <a:gdLst/>
            <a:ahLst/>
            <a:cxnLst/>
            <a:rect l="l" t="t" r="r" b="b"/>
            <a:pathLst>
              <a:path w="4171950" h="686435">
                <a:moveTo>
                  <a:pt x="0" y="686193"/>
                </a:moveTo>
                <a:lnTo>
                  <a:pt x="4171950" y="686193"/>
                </a:lnTo>
                <a:lnTo>
                  <a:pt x="4171950" y="0"/>
                </a:lnTo>
                <a:lnTo>
                  <a:pt x="0" y="0"/>
                </a:lnTo>
                <a:lnTo>
                  <a:pt x="0" y="686193"/>
                </a:lnTo>
                <a:close/>
              </a:path>
            </a:pathLst>
          </a:custGeom>
          <a:solidFill>
            <a:srgbClr val="F8E9DF"/>
          </a:solidFill>
        </p:spPr>
        <p:txBody>
          <a:bodyPr wrap="square" lIns="0" tIns="0" rIns="0" bIns="0" rtlCol="0"/>
          <a:lstStyle/>
          <a:p>
            <a:endParaRPr sz="1588"/>
          </a:p>
        </p:txBody>
      </p:sp>
      <p:sp>
        <p:nvSpPr>
          <p:cNvPr id="17" name="bk object 17"/>
          <p:cNvSpPr/>
          <p:nvPr/>
        </p:nvSpPr>
        <p:spPr>
          <a:xfrm>
            <a:off x="7143253" y="4469763"/>
            <a:ext cx="156856" cy="151581"/>
          </a:xfrm>
          <a:prstGeom prst="rect">
            <a:avLst/>
          </a:prstGeom>
          <a:blipFill>
            <a:blip r:embed="rId2" cstate="print"/>
            <a:stretch>
              <a:fillRect/>
            </a:stretch>
          </a:blipFill>
        </p:spPr>
        <p:txBody>
          <a:bodyPr wrap="square" lIns="0" tIns="0" rIns="0" bIns="0" rtlCol="0"/>
          <a:lstStyle/>
          <a:p>
            <a:endParaRPr sz="1588"/>
          </a:p>
        </p:txBody>
      </p:sp>
      <p:sp>
        <p:nvSpPr>
          <p:cNvPr id="18" name="bk object 18"/>
          <p:cNvSpPr/>
          <p:nvPr/>
        </p:nvSpPr>
        <p:spPr>
          <a:xfrm>
            <a:off x="6162753" y="5192227"/>
            <a:ext cx="144875" cy="140000"/>
          </a:xfrm>
          <a:prstGeom prst="rect">
            <a:avLst/>
          </a:prstGeom>
          <a:blipFill>
            <a:blip r:embed="rId3" cstate="print"/>
            <a:stretch>
              <a:fillRect/>
            </a:stretch>
          </a:blipFill>
        </p:spPr>
        <p:txBody>
          <a:bodyPr wrap="square" lIns="0" tIns="0" rIns="0" bIns="0" rtlCol="0"/>
          <a:lstStyle/>
          <a:p>
            <a:endParaRPr sz="1588"/>
          </a:p>
        </p:txBody>
      </p:sp>
      <p:sp>
        <p:nvSpPr>
          <p:cNvPr id="19" name="bk object 19"/>
          <p:cNvSpPr/>
          <p:nvPr/>
        </p:nvSpPr>
        <p:spPr>
          <a:xfrm>
            <a:off x="5741862" y="4224662"/>
            <a:ext cx="97558" cy="94129"/>
          </a:xfrm>
          <a:custGeom>
            <a:avLst/>
            <a:gdLst/>
            <a:ahLst/>
            <a:cxnLst/>
            <a:rect l="l" t="t" r="r" b="b"/>
            <a:pathLst>
              <a:path w="107314" h="106679">
                <a:moveTo>
                  <a:pt x="0" y="25399"/>
                </a:moveTo>
                <a:lnTo>
                  <a:pt x="0" y="80911"/>
                </a:lnTo>
                <a:lnTo>
                  <a:pt x="0" y="106311"/>
                </a:lnTo>
                <a:lnTo>
                  <a:pt x="25400" y="106311"/>
                </a:lnTo>
                <a:lnTo>
                  <a:pt x="81584" y="106311"/>
                </a:lnTo>
                <a:lnTo>
                  <a:pt x="106984" y="106311"/>
                </a:lnTo>
                <a:lnTo>
                  <a:pt x="106984" y="80911"/>
                </a:lnTo>
                <a:lnTo>
                  <a:pt x="106984" y="25399"/>
                </a:lnTo>
                <a:lnTo>
                  <a:pt x="106984" y="0"/>
                </a:lnTo>
                <a:lnTo>
                  <a:pt x="81584" y="0"/>
                </a:lnTo>
                <a:lnTo>
                  <a:pt x="25400" y="0"/>
                </a:lnTo>
                <a:lnTo>
                  <a:pt x="0" y="0"/>
                </a:lnTo>
                <a:lnTo>
                  <a:pt x="0" y="25399"/>
                </a:lnTo>
                <a:close/>
              </a:path>
            </a:pathLst>
          </a:custGeom>
          <a:ln w="50800">
            <a:solidFill>
              <a:srgbClr val="CE6A28"/>
            </a:solidFill>
          </a:ln>
        </p:spPr>
        <p:txBody>
          <a:bodyPr wrap="square" lIns="0" tIns="0" rIns="0" bIns="0" rtlCol="0"/>
          <a:lstStyle/>
          <a:p>
            <a:endParaRPr sz="1588"/>
          </a:p>
        </p:txBody>
      </p:sp>
      <p:sp>
        <p:nvSpPr>
          <p:cNvPr id="20" name="bk object 20"/>
          <p:cNvSpPr/>
          <p:nvPr/>
        </p:nvSpPr>
        <p:spPr>
          <a:xfrm>
            <a:off x="5299664" y="4329925"/>
            <a:ext cx="323850" cy="0"/>
          </a:xfrm>
          <a:custGeom>
            <a:avLst/>
            <a:gdLst/>
            <a:ahLst/>
            <a:cxnLst/>
            <a:rect l="l" t="t" r="r" b="b"/>
            <a:pathLst>
              <a:path w="356235">
                <a:moveTo>
                  <a:pt x="0" y="0"/>
                </a:moveTo>
                <a:lnTo>
                  <a:pt x="355866" y="0"/>
                </a:lnTo>
              </a:path>
            </a:pathLst>
          </a:custGeom>
          <a:ln w="33489">
            <a:solidFill>
              <a:srgbClr val="EFCEB8"/>
            </a:solidFill>
          </a:ln>
        </p:spPr>
        <p:txBody>
          <a:bodyPr wrap="square" lIns="0" tIns="0" rIns="0" bIns="0" rtlCol="0"/>
          <a:lstStyle/>
          <a:p>
            <a:endParaRPr sz="1588"/>
          </a:p>
        </p:txBody>
      </p:sp>
      <p:sp>
        <p:nvSpPr>
          <p:cNvPr id="21" name="bk object 21"/>
          <p:cNvSpPr/>
          <p:nvPr/>
        </p:nvSpPr>
        <p:spPr>
          <a:xfrm>
            <a:off x="5299664" y="4393339"/>
            <a:ext cx="323850" cy="0"/>
          </a:xfrm>
          <a:custGeom>
            <a:avLst/>
            <a:gdLst/>
            <a:ahLst/>
            <a:cxnLst/>
            <a:rect l="l" t="t" r="r" b="b"/>
            <a:pathLst>
              <a:path w="356235">
                <a:moveTo>
                  <a:pt x="0" y="0"/>
                </a:moveTo>
                <a:lnTo>
                  <a:pt x="355866" y="0"/>
                </a:lnTo>
              </a:path>
            </a:pathLst>
          </a:custGeom>
          <a:ln w="33489">
            <a:solidFill>
              <a:srgbClr val="EFCEB8"/>
            </a:solidFill>
          </a:ln>
        </p:spPr>
        <p:txBody>
          <a:bodyPr wrap="square" lIns="0" tIns="0" rIns="0" bIns="0" rtlCol="0"/>
          <a:lstStyle/>
          <a:p>
            <a:endParaRPr sz="1588"/>
          </a:p>
        </p:txBody>
      </p:sp>
      <p:sp>
        <p:nvSpPr>
          <p:cNvPr id="22" name="bk object 22"/>
          <p:cNvSpPr/>
          <p:nvPr/>
        </p:nvSpPr>
        <p:spPr>
          <a:xfrm>
            <a:off x="5299664" y="4456747"/>
            <a:ext cx="323850" cy="0"/>
          </a:xfrm>
          <a:custGeom>
            <a:avLst/>
            <a:gdLst/>
            <a:ahLst/>
            <a:cxnLst/>
            <a:rect l="l" t="t" r="r" b="b"/>
            <a:pathLst>
              <a:path w="356235">
                <a:moveTo>
                  <a:pt x="0" y="0"/>
                </a:moveTo>
                <a:lnTo>
                  <a:pt x="355866" y="0"/>
                </a:lnTo>
              </a:path>
            </a:pathLst>
          </a:custGeom>
          <a:ln w="33477">
            <a:solidFill>
              <a:srgbClr val="EFCEB8"/>
            </a:solidFill>
          </a:ln>
        </p:spPr>
        <p:txBody>
          <a:bodyPr wrap="square" lIns="0" tIns="0" rIns="0" bIns="0" rtlCol="0"/>
          <a:lstStyle/>
          <a:p>
            <a:endParaRPr sz="1588"/>
          </a:p>
        </p:txBody>
      </p:sp>
      <p:sp>
        <p:nvSpPr>
          <p:cNvPr id="23" name="bk object 23"/>
          <p:cNvSpPr/>
          <p:nvPr/>
        </p:nvSpPr>
        <p:spPr>
          <a:xfrm>
            <a:off x="5299664" y="4520149"/>
            <a:ext cx="323850" cy="0"/>
          </a:xfrm>
          <a:custGeom>
            <a:avLst/>
            <a:gdLst/>
            <a:ahLst/>
            <a:cxnLst/>
            <a:rect l="l" t="t" r="r" b="b"/>
            <a:pathLst>
              <a:path w="356235">
                <a:moveTo>
                  <a:pt x="0" y="0"/>
                </a:moveTo>
                <a:lnTo>
                  <a:pt x="355866" y="0"/>
                </a:lnTo>
              </a:path>
            </a:pathLst>
          </a:custGeom>
          <a:ln w="33477">
            <a:solidFill>
              <a:srgbClr val="EFCEB8"/>
            </a:solidFill>
          </a:ln>
        </p:spPr>
        <p:txBody>
          <a:bodyPr wrap="square" lIns="0" tIns="0" rIns="0" bIns="0" rtlCol="0"/>
          <a:lstStyle/>
          <a:p>
            <a:endParaRPr sz="1588"/>
          </a:p>
        </p:txBody>
      </p:sp>
      <p:sp>
        <p:nvSpPr>
          <p:cNvPr id="24" name="bk object 24"/>
          <p:cNvSpPr/>
          <p:nvPr/>
        </p:nvSpPr>
        <p:spPr>
          <a:xfrm>
            <a:off x="5299664" y="4583547"/>
            <a:ext cx="323850" cy="0"/>
          </a:xfrm>
          <a:custGeom>
            <a:avLst/>
            <a:gdLst/>
            <a:ahLst/>
            <a:cxnLst/>
            <a:rect l="l" t="t" r="r" b="b"/>
            <a:pathLst>
              <a:path w="356235">
                <a:moveTo>
                  <a:pt x="0" y="0"/>
                </a:moveTo>
                <a:lnTo>
                  <a:pt x="355866" y="0"/>
                </a:lnTo>
              </a:path>
            </a:pathLst>
          </a:custGeom>
          <a:ln w="33489">
            <a:solidFill>
              <a:srgbClr val="EFCEB8"/>
            </a:solidFill>
          </a:ln>
        </p:spPr>
        <p:txBody>
          <a:bodyPr wrap="square" lIns="0" tIns="0" rIns="0" bIns="0" rtlCol="0"/>
          <a:lstStyle/>
          <a:p>
            <a:endParaRPr sz="1588"/>
          </a:p>
        </p:txBody>
      </p:sp>
      <p:sp>
        <p:nvSpPr>
          <p:cNvPr id="25" name="bk object 25"/>
          <p:cNvSpPr/>
          <p:nvPr/>
        </p:nvSpPr>
        <p:spPr>
          <a:xfrm>
            <a:off x="5368358" y="4751829"/>
            <a:ext cx="162335" cy="132161"/>
          </a:xfrm>
          <a:prstGeom prst="rect">
            <a:avLst/>
          </a:prstGeom>
          <a:blipFill>
            <a:blip r:embed="rId4" cstate="print"/>
            <a:stretch>
              <a:fillRect/>
            </a:stretch>
          </a:blipFill>
        </p:spPr>
        <p:txBody>
          <a:bodyPr wrap="square" lIns="0" tIns="0" rIns="0" bIns="0" rtlCol="0"/>
          <a:lstStyle/>
          <a:p>
            <a:endParaRPr sz="1588"/>
          </a:p>
        </p:txBody>
      </p:sp>
      <p:sp>
        <p:nvSpPr>
          <p:cNvPr id="26" name="bk object 26"/>
          <p:cNvSpPr/>
          <p:nvPr/>
        </p:nvSpPr>
        <p:spPr>
          <a:xfrm>
            <a:off x="7201074" y="4103129"/>
            <a:ext cx="470477" cy="254374"/>
          </a:xfrm>
          <a:custGeom>
            <a:avLst/>
            <a:gdLst/>
            <a:ahLst/>
            <a:cxnLst/>
            <a:rect l="l" t="t" r="r" b="b"/>
            <a:pathLst>
              <a:path w="517525" h="288289">
                <a:moveTo>
                  <a:pt x="252018" y="0"/>
                </a:moveTo>
                <a:lnTo>
                  <a:pt x="248920" y="0"/>
                </a:lnTo>
                <a:lnTo>
                  <a:pt x="233048" y="555"/>
                </a:lnTo>
                <a:lnTo>
                  <a:pt x="180007" y="8781"/>
                </a:lnTo>
                <a:lnTo>
                  <a:pt x="104273" y="38124"/>
                </a:lnTo>
                <a:lnTo>
                  <a:pt x="66447" y="63088"/>
                </a:lnTo>
                <a:lnTo>
                  <a:pt x="33053" y="93770"/>
                </a:lnTo>
                <a:lnTo>
                  <a:pt x="4216" y="130073"/>
                </a:lnTo>
                <a:lnTo>
                  <a:pt x="0" y="141828"/>
                </a:lnTo>
                <a:lnTo>
                  <a:pt x="223" y="148056"/>
                </a:lnTo>
                <a:lnTo>
                  <a:pt x="19919" y="183008"/>
                </a:lnTo>
                <a:lnTo>
                  <a:pt x="77144" y="236915"/>
                </a:lnTo>
                <a:lnTo>
                  <a:pt x="124128" y="262296"/>
                </a:lnTo>
                <a:lnTo>
                  <a:pt x="185289" y="280784"/>
                </a:lnTo>
                <a:lnTo>
                  <a:pt x="262077" y="287997"/>
                </a:lnTo>
                <a:lnTo>
                  <a:pt x="265493" y="288124"/>
                </a:lnTo>
                <a:lnTo>
                  <a:pt x="268592" y="288124"/>
                </a:lnTo>
                <a:lnTo>
                  <a:pt x="308028" y="285062"/>
                </a:lnTo>
                <a:lnTo>
                  <a:pt x="371106" y="269151"/>
                </a:lnTo>
                <a:lnTo>
                  <a:pt x="385021" y="262826"/>
                </a:lnTo>
                <a:lnTo>
                  <a:pt x="264820" y="262826"/>
                </a:lnTo>
                <a:lnTo>
                  <a:pt x="262737" y="262699"/>
                </a:lnTo>
                <a:lnTo>
                  <a:pt x="147944" y="244163"/>
                </a:lnTo>
                <a:lnTo>
                  <a:pt x="75131" y="203384"/>
                </a:lnTo>
                <a:lnTo>
                  <a:pt x="36882" y="162604"/>
                </a:lnTo>
                <a:lnTo>
                  <a:pt x="25781" y="144068"/>
                </a:lnTo>
                <a:lnTo>
                  <a:pt x="66786" y="96372"/>
                </a:lnTo>
                <a:lnTo>
                  <a:pt x="111275" y="63486"/>
                </a:lnTo>
                <a:lnTo>
                  <a:pt x="155490" y="42673"/>
                </a:lnTo>
                <a:lnTo>
                  <a:pt x="195675" y="31195"/>
                </a:lnTo>
                <a:lnTo>
                  <a:pt x="248920" y="25298"/>
                </a:lnTo>
                <a:lnTo>
                  <a:pt x="391612" y="25298"/>
                </a:lnTo>
                <a:lnTo>
                  <a:pt x="332222" y="7343"/>
                </a:lnTo>
                <a:lnTo>
                  <a:pt x="255435" y="126"/>
                </a:lnTo>
                <a:lnTo>
                  <a:pt x="252018" y="0"/>
                </a:lnTo>
                <a:close/>
              </a:path>
              <a:path w="517525" h="288289">
                <a:moveTo>
                  <a:pt x="391612" y="25298"/>
                </a:moveTo>
                <a:lnTo>
                  <a:pt x="252704" y="25298"/>
                </a:lnTo>
                <a:lnTo>
                  <a:pt x="254774" y="25425"/>
                </a:lnTo>
                <a:lnTo>
                  <a:pt x="369573" y="43963"/>
                </a:lnTo>
                <a:lnTo>
                  <a:pt x="442385" y="84747"/>
                </a:lnTo>
                <a:lnTo>
                  <a:pt x="480631" y="125530"/>
                </a:lnTo>
                <a:lnTo>
                  <a:pt x="491731" y="144068"/>
                </a:lnTo>
                <a:lnTo>
                  <a:pt x="450726" y="191763"/>
                </a:lnTo>
                <a:lnTo>
                  <a:pt x="406239" y="224647"/>
                </a:lnTo>
                <a:lnTo>
                  <a:pt x="362026" y="245457"/>
                </a:lnTo>
                <a:lnTo>
                  <a:pt x="321842" y="256932"/>
                </a:lnTo>
                <a:lnTo>
                  <a:pt x="268592" y="262826"/>
                </a:lnTo>
                <a:lnTo>
                  <a:pt x="385021" y="262826"/>
                </a:lnTo>
                <a:lnTo>
                  <a:pt x="451064" y="225036"/>
                </a:lnTo>
                <a:lnTo>
                  <a:pt x="484458" y="194354"/>
                </a:lnTo>
                <a:lnTo>
                  <a:pt x="513295" y="158051"/>
                </a:lnTo>
                <a:lnTo>
                  <a:pt x="517512" y="146296"/>
                </a:lnTo>
                <a:lnTo>
                  <a:pt x="517289" y="140068"/>
                </a:lnTo>
                <a:lnTo>
                  <a:pt x="497592" y="105118"/>
                </a:lnTo>
                <a:lnTo>
                  <a:pt x="440367" y="51214"/>
                </a:lnTo>
                <a:lnTo>
                  <a:pt x="393384" y="25833"/>
                </a:lnTo>
                <a:lnTo>
                  <a:pt x="391612" y="25298"/>
                </a:lnTo>
                <a:close/>
              </a:path>
            </a:pathLst>
          </a:custGeom>
          <a:solidFill>
            <a:srgbClr val="CE6A28"/>
          </a:solidFill>
        </p:spPr>
        <p:txBody>
          <a:bodyPr wrap="square" lIns="0" tIns="0" rIns="0" bIns="0" rtlCol="0"/>
          <a:lstStyle/>
          <a:p>
            <a:endParaRPr sz="1588"/>
          </a:p>
        </p:txBody>
      </p:sp>
      <p:sp>
        <p:nvSpPr>
          <p:cNvPr id="27" name="bk object 27"/>
          <p:cNvSpPr/>
          <p:nvPr/>
        </p:nvSpPr>
        <p:spPr>
          <a:xfrm>
            <a:off x="7333114" y="4130527"/>
            <a:ext cx="206386" cy="199430"/>
          </a:xfrm>
          <a:prstGeom prst="rect">
            <a:avLst/>
          </a:prstGeom>
          <a:blipFill>
            <a:blip r:embed="rId5" cstate="print"/>
            <a:stretch>
              <a:fillRect/>
            </a:stretch>
          </a:blipFill>
        </p:spPr>
        <p:txBody>
          <a:bodyPr wrap="square" lIns="0" tIns="0" rIns="0" bIns="0" rtlCol="0"/>
          <a:lstStyle/>
          <a:p>
            <a:endParaRPr sz="1588"/>
          </a:p>
        </p:txBody>
      </p:sp>
      <p:sp>
        <p:nvSpPr>
          <p:cNvPr id="28" name="bk object 28"/>
          <p:cNvSpPr/>
          <p:nvPr/>
        </p:nvSpPr>
        <p:spPr>
          <a:xfrm>
            <a:off x="7309031" y="4107239"/>
            <a:ext cx="254577" cy="246529"/>
          </a:xfrm>
          <a:custGeom>
            <a:avLst/>
            <a:gdLst/>
            <a:ahLst/>
            <a:cxnLst/>
            <a:rect l="l" t="t" r="r" b="b"/>
            <a:pathLst>
              <a:path w="280034" h="279400">
                <a:moveTo>
                  <a:pt x="140004" y="0"/>
                </a:moveTo>
                <a:lnTo>
                  <a:pt x="95798" y="7118"/>
                </a:lnTo>
                <a:lnTo>
                  <a:pt x="57371" y="26932"/>
                </a:lnTo>
                <a:lnTo>
                  <a:pt x="27047" y="57127"/>
                </a:lnTo>
                <a:lnTo>
                  <a:pt x="7144" y="95415"/>
                </a:lnTo>
                <a:lnTo>
                  <a:pt x="0" y="139407"/>
                </a:lnTo>
                <a:lnTo>
                  <a:pt x="7148" y="183424"/>
                </a:lnTo>
                <a:lnTo>
                  <a:pt x="27047" y="221684"/>
                </a:lnTo>
                <a:lnTo>
                  <a:pt x="57371" y="251875"/>
                </a:lnTo>
                <a:lnTo>
                  <a:pt x="95798" y="271685"/>
                </a:lnTo>
                <a:lnTo>
                  <a:pt x="140004" y="278803"/>
                </a:lnTo>
                <a:lnTo>
                  <a:pt x="184211" y="271685"/>
                </a:lnTo>
                <a:lnTo>
                  <a:pt x="221596" y="252412"/>
                </a:lnTo>
                <a:lnTo>
                  <a:pt x="140004" y="252412"/>
                </a:lnTo>
                <a:lnTo>
                  <a:pt x="95822" y="243531"/>
                </a:lnTo>
                <a:lnTo>
                  <a:pt x="59740" y="219313"/>
                </a:lnTo>
                <a:lnTo>
                  <a:pt x="35413" y="183393"/>
                </a:lnTo>
                <a:lnTo>
                  <a:pt x="26492" y="139407"/>
                </a:lnTo>
                <a:lnTo>
                  <a:pt x="35430" y="95390"/>
                </a:lnTo>
                <a:lnTo>
                  <a:pt x="59740" y="59491"/>
                </a:lnTo>
                <a:lnTo>
                  <a:pt x="95822" y="35271"/>
                </a:lnTo>
                <a:lnTo>
                  <a:pt x="140004" y="26390"/>
                </a:lnTo>
                <a:lnTo>
                  <a:pt x="221588" y="26390"/>
                </a:lnTo>
                <a:lnTo>
                  <a:pt x="184211" y="7118"/>
                </a:lnTo>
                <a:lnTo>
                  <a:pt x="140004" y="0"/>
                </a:lnTo>
                <a:close/>
              </a:path>
              <a:path w="280034" h="279400">
                <a:moveTo>
                  <a:pt x="221588" y="26390"/>
                </a:moveTo>
                <a:lnTo>
                  <a:pt x="140004" y="26390"/>
                </a:lnTo>
                <a:lnTo>
                  <a:pt x="184192" y="35271"/>
                </a:lnTo>
                <a:lnTo>
                  <a:pt x="220273" y="59491"/>
                </a:lnTo>
                <a:lnTo>
                  <a:pt x="244598" y="95415"/>
                </a:lnTo>
                <a:lnTo>
                  <a:pt x="253517" y="139407"/>
                </a:lnTo>
                <a:lnTo>
                  <a:pt x="244598" y="183393"/>
                </a:lnTo>
                <a:lnTo>
                  <a:pt x="220273" y="219313"/>
                </a:lnTo>
                <a:lnTo>
                  <a:pt x="184192" y="243531"/>
                </a:lnTo>
                <a:lnTo>
                  <a:pt x="140004" y="252412"/>
                </a:lnTo>
                <a:lnTo>
                  <a:pt x="221596" y="252412"/>
                </a:lnTo>
                <a:lnTo>
                  <a:pt x="222638" y="251875"/>
                </a:lnTo>
                <a:lnTo>
                  <a:pt x="252962" y="221684"/>
                </a:lnTo>
                <a:lnTo>
                  <a:pt x="272865" y="183393"/>
                </a:lnTo>
                <a:lnTo>
                  <a:pt x="280009" y="139407"/>
                </a:lnTo>
                <a:lnTo>
                  <a:pt x="272860" y="95390"/>
                </a:lnTo>
                <a:lnTo>
                  <a:pt x="252962" y="57127"/>
                </a:lnTo>
                <a:lnTo>
                  <a:pt x="222638" y="26932"/>
                </a:lnTo>
                <a:lnTo>
                  <a:pt x="221588" y="26390"/>
                </a:lnTo>
                <a:close/>
              </a:path>
            </a:pathLst>
          </a:custGeom>
          <a:solidFill>
            <a:srgbClr val="CE6A28"/>
          </a:solidFill>
        </p:spPr>
        <p:txBody>
          <a:bodyPr wrap="square" lIns="0" tIns="0" rIns="0" bIns="0" rtlCol="0"/>
          <a:lstStyle/>
          <a:p>
            <a:endParaRPr sz="1588"/>
          </a:p>
        </p:txBody>
      </p:sp>
      <p:sp>
        <p:nvSpPr>
          <p:cNvPr id="29" name="bk object 29"/>
          <p:cNvSpPr/>
          <p:nvPr/>
        </p:nvSpPr>
        <p:spPr>
          <a:xfrm>
            <a:off x="6373392" y="4499116"/>
            <a:ext cx="452005" cy="584947"/>
          </a:xfrm>
          <a:custGeom>
            <a:avLst/>
            <a:gdLst/>
            <a:ahLst/>
            <a:cxnLst/>
            <a:rect l="l" t="t" r="r" b="b"/>
            <a:pathLst>
              <a:path w="497204" h="662939">
                <a:moveTo>
                  <a:pt x="475195" y="53695"/>
                </a:moveTo>
                <a:lnTo>
                  <a:pt x="21844" y="53695"/>
                </a:lnTo>
                <a:lnTo>
                  <a:pt x="13340" y="55405"/>
                </a:lnTo>
                <a:lnTo>
                  <a:pt x="6397" y="60066"/>
                </a:lnTo>
                <a:lnTo>
                  <a:pt x="1716" y="66977"/>
                </a:lnTo>
                <a:lnTo>
                  <a:pt x="0" y="75437"/>
                </a:lnTo>
                <a:lnTo>
                  <a:pt x="0" y="640740"/>
                </a:lnTo>
                <a:lnTo>
                  <a:pt x="1716" y="649208"/>
                </a:lnTo>
                <a:lnTo>
                  <a:pt x="6397" y="656123"/>
                </a:lnTo>
                <a:lnTo>
                  <a:pt x="13340" y="660785"/>
                </a:lnTo>
                <a:lnTo>
                  <a:pt x="21844" y="662495"/>
                </a:lnTo>
                <a:lnTo>
                  <a:pt x="475195" y="662495"/>
                </a:lnTo>
                <a:lnTo>
                  <a:pt x="483696" y="660785"/>
                </a:lnTo>
                <a:lnTo>
                  <a:pt x="490635" y="656123"/>
                </a:lnTo>
                <a:lnTo>
                  <a:pt x="495312" y="649208"/>
                </a:lnTo>
                <a:lnTo>
                  <a:pt x="497027" y="640740"/>
                </a:lnTo>
                <a:lnTo>
                  <a:pt x="497027" y="618997"/>
                </a:lnTo>
                <a:lnTo>
                  <a:pt x="43675" y="618997"/>
                </a:lnTo>
                <a:lnTo>
                  <a:pt x="43675" y="97180"/>
                </a:lnTo>
                <a:lnTo>
                  <a:pt x="497027" y="97180"/>
                </a:lnTo>
                <a:lnTo>
                  <a:pt x="497027" y="75437"/>
                </a:lnTo>
                <a:lnTo>
                  <a:pt x="495312" y="66977"/>
                </a:lnTo>
                <a:lnTo>
                  <a:pt x="490635" y="60066"/>
                </a:lnTo>
                <a:lnTo>
                  <a:pt x="483696" y="55405"/>
                </a:lnTo>
                <a:lnTo>
                  <a:pt x="475195" y="53695"/>
                </a:lnTo>
                <a:close/>
              </a:path>
              <a:path w="497204" h="662939">
                <a:moveTo>
                  <a:pt x="497027" y="97180"/>
                </a:moveTo>
                <a:lnTo>
                  <a:pt x="453351" y="97180"/>
                </a:lnTo>
                <a:lnTo>
                  <a:pt x="453351" y="618997"/>
                </a:lnTo>
                <a:lnTo>
                  <a:pt x="497027" y="618997"/>
                </a:lnTo>
                <a:lnTo>
                  <a:pt x="497027" y="97180"/>
                </a:lnTo>
                <a:close/>
              </a:path>
              <a:path w="497204" h="662939">
                <a:moveTo>
                  <a:pt x="148056" y="97180"/>
                </a:moveTo>
                <a:lnTo>
                  <a:pt x="104381" y="97180"/>
                </a:lnTo>
                <a:lnTo>
                  <a:pt x="104381" y="122567"/>
                </a:lnTo>
                <a:lnTo>
                  <a:pt x="106097" y="131028"/>
                </a:lnTo>
                <a:lnTo>
                  <a:pt x="110777" y="137939"/>
                </a:lnTo>
                <a:lnTo>
                  <a:pt x="117716" y="142600"/>
                </a:lnTo>
                <a:lnTo>
                  <a:pt x="126212" y="144310"/>
                </a:lnTo>
                <a:lnTo>
                  <a:pt x="134715" y="142600"/>
                </a:lnTo>
                <a:lnTo>
                  <a:pt x="141658" y="137939"/>
                </a:lnTo>
                <a:lnTo>
                  <a:pt x="146340" y="131028"/>
                </a:lnTo>
                <a:lnTo>
                  <a:pt x="148056" y="122567"/>
                </a:lnTo>
                <a:lnTo>
                  <a:pt x="148056" y="97180"/>
                </a:lnTo>
                <a:close/>
              </a:path>
              <a:path w="497204" h="662939">
                <a:moveTo>
                  <a:pt x="270357" y="97180"/>
                </a:moveTo>
                <a:lnTo>
                  <a:pt x="226682" y="97180"/>
                </a:lnTo>
                <a:lnTo>
                  <a:pt x="226682" y="122567"/>
                </a:lnTo>
                <a:lnTo>
                  <a:pt x="228398" y="131028"/>
                </a:lnTo>
                <a:lnTo>
                  <a:pt x="233078" y="137939"/>
                </a:lnTo>
                <a:lnTo>
                  <a:pt x="240017" y="142600"/>
                </a:lnTo>
                <a:lnTo>
                  <a:pt x="248513" y="144310"/>
                </a:lnTo>
                <a:lnTo>
                  <a:pt x="257016" y="142600"/>
                </a:lnTo>
                <a:lnTo>
                  <a:pt x="263959" y="137939"/>
                </a:lnTo>
                <a:lnTo>
                  <a:pt x="268641" y="131028"/>
                </a:lnTo>
                <a:lnTo>
                  <a:pt x="270357" y="122567"/>
                </a:lnTo>
                <a:lnTo>
                  <a:pt x="270357" y="97180"/>
                </a:lnTo>
                <a:close/>
              </a:path>
              <a:path w="497204" h="662939">
                <a:moveTo>
                  <a:pt x="392658" y="97180"/>
                </a:moveTo>
                <a:lnTo>
                  <a:pt x="348983" y="97180"/>
                </a:lnTo>
                <a:lnTo>
                  <a:pt x="348983" y="122567"/>
                </a:lnTo>
                <a:lnTo>
                  <a:pt x="350699" y="131028"/>
                </a:lnTo>
                <a:lnTo>
                  <a:pt x="355379" y="137939"/>
                </a:lnTo>
                <a:lnTo>
                  <a:pt x="362318" y="142600"/>
                </a:lnTo>
                <a:lnTo>
                  <a:pt x="370814" y="144310"/>
                </a:lnTo>
                <a:lnTo>
                  <a:pt x="379312" y="142600"/>
                </a:lnTo>
                <a:lnTo>
                  <a:pt x="386256" y="137939"/>
                </a:lnTo>
                <a:lnTo>
                  <a:pt x="390940" y="131028"/>
                </a:lnTo>
                <a:lnTo>
                  <a:pt x="392658" y="122567"/>
                </a:lnTo>
                <a:lnTo>
                  <a:pt x="392658" y="97180"/>
                </a:lnTo>
                <a:close/>
              </a:path>
              <a:path w="497204" h="662939">
                <a:moveTo>
                  <a:pt x="126212" y="0"/>
                </a:moveTo>
                <a:lnTo>
                  <a:pt x="117716" y="1709"/>
                </a:lnTo>
                <a:lnTo>
                  <a:pt x="110777" y="6372"/>
                </a:lnTo>
                <a:lnTo>
                  <a:pt x="106097" y="13287"/>
                </a:lnTo>
                <a:lnTo>
                  <a:pt x="104381" y="21755"/>
                </a:lnTo>
                <a:lnTo>
                  <a:pt x="104381" y="53695"/>
                </a:lnTo>
                <a:lnTo>
                  <a:pt x="148056" y="53695"/>
                </a:lnTo>
                <a:lnTo>
                  <a:pt x="148056" y="21755"/>
                </a:lnTo>
                <a:lnTo>
                  <a:pt x="146340" y="13287"/>
                </a:lnTo>
                <a:lnTo>
                  <a:pt x="141658" y="6372"/>
                </a:lnTo>
                <a:lnTo>
                  <a:pt x="134715" y="1709"/>
                </a:lnTo>
                <a:lnTo>
                  <a:pt x="126212" y="0"/>
                </a:lnTo>
                <a:close/>
              </a:path>
              <a:path w="497204" h="662939">
                <a:moveTo>
                  <a:pt x="248513" y="0"/>
                </a:moveTo>
                <a:lnTo>
                  <a:pt x="240017" y="1709"/>
                </a:lnTo>
                <a:lnTo>
                  <a:pt x="233078" y="6372"/>
                </a:lnTo>
                <a:lnTo>
                  <a:pt x="228398" y="13287"/>
                </a:lnTo>
                <a:lnTo>
                  <a:pt x="226682" y="21755"/>
                </a:lnTo>
                <a:lnTo>
                  <a:pt x="226682" y="53695"/>
                </a:lnTo>
                <a:lnTo>
                  <a:pt x="270357" y="53695"/>
                </a:lnTo>
                <a:lnTo>
                  <a:pt x="270357" y="21755"/>
                </a:lnTo>
                <a:lnTo>
                  <a:pt x="268641" y="13287"/>
                </a:lnTo>
                <a:lnTo>
                  <a:pt x="263959" y="6372"/>
                </a:lnTo>
                <a:lnTo>
                  <a:pt x="257016" y="1709"/>
                </a:lnTo>
                <a:lnTo>
                  <a:pt x="248513" y="0"/>
                </a:lnTo>
                <a:close/>
              </a:path>
              <a:path w="497204" h="662939">
                <a:moveTo>
                  <a:pt x="370814" y="0"/>
                </a:moveTo>
                <a:lnTo>
                  <a:pt x="362318" y="1709"/>
                </a:lnTo>
                <a:lnTo>
                  <a:pt x="355379" y="6372"/>
                </a:lnTo>
                <a:lnTo>
                  <a:pt x="350699" y="13287"/>
                </a:lnTo>
                <a:lnTo>
                  <a:pt x="348983" y="21755"/>
                </a:lnTo>
                <a:lnTo>
                  <a:pt x="348983" y="53695"/>
                </a:lnTo>
                <a:lnTo>
                  <a:pt x="392658" y="53695"/>
                </a:lnTo>
                <a:lnTo>
                  <a:pt x="392658" y="21755"/>
                </a:lnTo>
                <a:lnTo>
                  <a:pt x="390940" y="13287"/>
                </a:lnTo>
                <a:lnTo>
                  <a:pt x="386256" y="6372"/>
                </a:lnTo>
                <a:lnTo>
                  <a:pt x="379312" y="1709"/>
                </a:lnTo>
                <a:lnTo>
                  <a:pt x="370814" y="0"/>
                </a:lnTo>
                <a:close/>
              </a:path>
            </a:pathLst>
          </a:custGeom>
          <a:solidFill>
            <a:srgbClr val="CE6A28"/>
          </a:solidFill>
        </p:spPr>
        <p:txBody>
          <a:bodyPr wrap="square" lIns="0" tIns="0" rIns="0" bIns="0" rtlCol="0"/>
          <a:lstStyle/>
          <a:p>
            <a:endParaRPr sz="1588"/>
          </a:p>
        </p:txBody>
      </p:sp>
      <p:sp>
        <p:nvSpPr>
          <p:cNvPr id="30" name="bk object 30"/>
          <p:cNvSpPr/>
          <p:nvPr/>
        </p:nvSpPr>
        <p:spPr>
          <a:xfrm>
            <a:off x="6461925" y="4713637"/>
            <a:ext cx="274782" cy="38660"/>
          </a:xfrm>
          <a:custGeom>
            <a:avLst/>
            <a:gdLst/>
            <a:ahLst/>
            <a:cxnLst/>
            <a:rect l="l" t="t" r="r" b="b"/>
            <a:pathLst>
              <a:path w="302259" h="43814">
                <a:moveTo>
                  <a:pt x="280416" y="0"/>
                </a:moveTo>
                <a:lnTo>
                  <a:pt x="21844" y="0"/>
                </a:lnTo>
                <a:lnTo>
                  <a:pt x="13340" y="1709"/>
                </a:lnTo>
                <a:lnTo>
                  <a:pt x="6397" y="6370"/>
                </a:lnTo>
                <a:lnTo>
                  <a:pt x="1716" y="13282"/>
                </a:lnTo>
                <a:lnTo>
                  <a:pt x="0" y="21742"/>
                </a:lnTo>
                <a:lnTo>
                  <a:pt x="1716" y="30208"/>
                </a:lnTo>
                <a:lnTo>
                  <a:pt x="6397" y="37118"/>
                </a:lnTo>
                <a:lnTo>
                  <a:pt x="13340" y="41777"/>
                </a:lnTo>
                <a:lnTo>
                  <a:pt x="21844" y="43484"/>
                </a:lnTo>
                <a:lnTo>
                  <a:pt x="280416" y="43484"/>
                </a:lnTo>
                <a:lnTo>
                  <a:pt x="288919" y="41777"/>
                </a:lnTo>
                <a:lnTo>
                  <a:pt x="295862" y="37118"/>
                </a:lnTo>
                <a:lnTo>
                  <a:pt x="300543" y="30208"/>
                </a:lnTo>
                <a:lnTo>
                  <a:pt x="302260" y="21742"/>
                </a:lnTo>
                <a:lnTo>
                  <a:pt x="300543" y="13282"/>
                </a:lnTo>
                <a:lnTo>
                  <a:pt x="295862" y="6370"/>
                </a:lnTo>
                <a:lnTo>
                  <a:pt x="288919" y="1709"/>
                </a:lnTo>
                <a:lnTo>
                  <a:pt x="280416" y="0"/>
                </a:lnTo>
                <a:close/>
              </a:path>
            </a:pathLst>
          </a:custGeom>
          <a:solidFill>
            <a:srgbClr val="CE6A28"/>
          </a:solidFill>
        </p:spPr>
        <p:txBody>
          <a:bodyPr wrap="square" lIns="0" tIns="0" rIns="0" bIns="0" rtlCol="0"/>
          <a:lstStyle/>
          <a:p>
            <a:endParaRPr sz="1588"/>
          </a:p>
        </p:txBody>
      </p:sp>
      <p:sp>
        <p:nvSpPr>
          <p:cNvPr id="31" name="bk object 31"/>
          <p:cNvSpPr/>
          <p:nvPr/>
        </p:nvSpPr>
        <p:spPr>
          <a:xfrm>
            <a:off x="6461925" y="4821083"/>
            <a:ext cx="274782" cy="38660"/>
          </a:xfrm>
          <a:custGeom>
            <a:avLst/>
            <a:gdLst/>
            <a:ahLst/>
            <a:cxnLst/>
            <a:rect l="l" t="t" r="r" b="b"/>
            <a:pathLst>
              <a:path w="302259" h="43814">
                <a:moveTo>
                  <a:pt x="280416" y="0"/>
                </a:moveTo>
                <a:lnTo>
                  <a:pt x="21844" y="0"/>
                </a:lnTo>
                <a:lnTo>
                  <a:pt x="13340" y="1709"/>
                </a:lnTo>
                <a:lnTo>
                  <a:pt x="6397" y="6370"/>
                </a:lnTo>
                <a:lnTo>
                  <a:pt x="1716" y="13282"/>
                </a:lnTo>
                <a:lnTo>
                  <a:pt x="0" y="21742"/>
                </a:lnTo>
                <a:lnTo>
                  <a:pt x="1716" y="30208"/>
                </a:lnTo>
                <a:lnTo>
                  <a:pt x="6397" y="37118"/>
                </a:lnTo>
                <a:lnTo>
                  <a:pt x="13340" y="41777"/>
                </a:lnTo>
                <a:lnTo>
                  <a:pt x="21844" y="43484"/>
                </a:lnTo>
                <a:lnTo>
                  <a:pt x="280416" y="43484"/>
                </a:lnTo>
                <a:lnTo>
                  <a:pt x="288919" y="41777"/>
                </a:lnTo>
                <a:lnTo>
                  <a:pt x="295862" y="37118"/>
                </a:lnTo>
                <a:lnTo>
                  <a:pt x="300543" y="30208"/>
                </a:lnTo>
                <a:lnTo>
                  <a:pt x="302260" y="21742"/>
                </a:lnTo>
                <a:lnTo>
                  <a:pt x="300543" y="13282"/>
                </a:lnTo>
                <a:lnTo>
                  <a:pt x="295862" y="6370"/>
                </a:lnTo>
                <a:lnTo>
                  <a:pt x="288919" y="1709"/>
                </a:lnTo>
                <a:lnTo>
                  <a:pt x="280416" y="0"/>
                </a:lnTo>
                <a:close/>
              </a:path>
            </a:pathLst>
          </a:custGeom>
          <a:solidFill>
            <a:srgbClr val="CE6A28"/>
          </a:solidFill>
        </p:spPr>
        <p:txBody>
          <a:bodyPr wrap="square" lIns="0" tIns="0" rIns="0" bIns="0" rtlCol="0"/>
          <a:lstStyle/>
          <a:p>
            <a:endParaRPr sz="1588"/>
          </a:p>
        </p:txBody>
      </p:sp>
      <p:sp>
        <p:nvSpPr>
          <p:cNvPr id="32" name="bk object 32"/>
          <p:cNvSpPr/>
          <p:nvPr/>
        </p:nvSpPr>
        <p:spPr>
          <a:xfrm>
            <a:off x="6461925" y="4928525"/>
            <a:ext cx="274782" cy="38660"/>
          </a:xfrm>
          <a:custGeom>
            <a:avLst/>
            <a:gdLst/>
            <a:ahLst/>
            <a:cxnLst/>
            <a:rect l="l" t="t" r="r" b="b"/>
            <a:pathLst>
              <a:path w="302259" h="43814">
                <a:moveTo>
                  <a:pt x="280416" y="0"/>
                </a:moveTo>
                <a:lnTo>
                  <a:pt x="21844" y="0"/>
                </a:lnTo>
                <a:lnTo>
                  <a:pt x="13340" y="1709"/>
                </a:lnTo>
                <a:lnTo>
                  <a:pt x="6397" y="6370"/>
                </a:lnTo>
                <a:lnTo>
                  <a:pt x="1716" y="13282"/>
                </a:lnTo>
                <a:lnTo>
                  <a:pt x="0" y="21742"/>
                </a:lnTo>
                <a:lnTo>
                  <a:pt x="1716" y="30208"/>
                </a:lnTo>
                <a:lnTo>
                  <a:pt x="6397" y="37118"/>
                </a:lnTo>
                <a:lnTo>
                  <a:pt x="13340" y="41777"/>
                </a:lnTo>
                <a:lnTo>
                  <a:pt x="21844" y="43484"/>
                </a:lnTo>
                <a:lnTo>
                  <a:pt x="280416" y="43484"/>
                </a:lnTo>
                <a:lnTo>
                  <a:pt x="288919" y="41777"/>
                </a:lnTo>
                <a:lnTo>
                  <a:pt x="295862" y="37118"/>
                </a:lnTo>
                <a:lnTo>
                  <a:pt x="300543" y="30208"/>
                </a:lnTo>
                <a:lnTo>
                  <a:pt x="302260" y="21742"/>
                </a:lnTo>
                <a:lnTo>
                  <a:pt x="300543" y="13282"/>
                </a:lnTo>
                <a:lnTo>
                  <a:pt x="295862" y="6370"/>
                </a:lnTo>
                <a:lnTo>
                  <a:pt x="288919" y="1709"/>
                </a:lnTo>
                <a:lnTo>
                  <a:pt x="280416" y="0"/>
                </a:lnTo>
                <a:close/>
              </a:path>
            </a:pathLst>
          </a:custGeom>
          <a:solidFill>
            <a:srgbClr val="CE6A28"/>
          </a:solidFill>
        </p:spPr>
        <p:txBody>
          <a:bodyPr wrap="square" lIns="0" tIns="0" rIns="0" bIns="0" rtlCol="0"/>
          <a:lstStyle/>
          <a:p>
            <a:endParaRPr sz="1588"/>
          </a:p>
        </p:txBody>
      </p:sp>
      <p:sp>
        <p:nvSpPr>
          <p:cNvPr id="33" name="bk object 33"/>
          <p:cNvSpPr/>
          <p:nvPr/>
        </p:nvSpPr>
        <p:spPr>
          <a:xfrm>
            <a:off x="6573129" y="4318472"/>
            <a:ext cx="452005" cy="584947"/>
          </a:xfrm>
          <a:custGeom>
            <a:avLst/>
            <a:gdLst/>
            <a:ahLst/>
            <a:cxnLst/>
            <a:rect l="l" t="t" r="r" b="b"/>
            <a:pathLst>
              <a:path w="497204" h="662939">
                <a:moveTo>
                  <a:pt x="497027" y="97180"/>
                </a:moveTo>
                <a:lnTo>
                  <a:pt x="453364" y="97180"/>
                </a:lnTo>
                <a:lnTo>
                  <a:pt x="453364" y="618985"/>
                </a:lnTo>
                <a:lnTo>
                  <a:pt x="326605" y="618985"/>
                </a:lnTo>
                <a:lnTo>
                  <a:pt x="326605" y="662482"/>
                </a:lnTo>
                <a:lnTo>
                  <a:pt x="475195" y="662482"/>
                </a:lnTo>
                <a:lnTo>
                  <a:pt x="483696" y="660773"/>
                </a:lnTo>
                <a:lnTo>
                  <a:pt x="490635" y="656112"/>
                </a:lnTo>
                <a:lnTo>
                  <a:pt x="495312" y="649200"/>
                </a:lnTo>
                <a:lnTo>
                  <a:pt x="497027" y="640740"/>
                </a:lnTo>
                <a:lnTo>
                  <a:pt x="497027" y="97180"/>
                </a:lnTo>
                <a:close/>
              </a:path>
              <a:path w="497204" h="662939">
                <a:moveTo>
                  <a:pt x="475195" y="53682"/>
                </a:moveTo>
                <a:lnTo>
                  <a:pt x="21844" y="53682"/>
                </a:lnTo>
                <a:lnTo>
                  <a:pt x="13340" y="55392"/>
                </a:lnTo>
                <a:lnTo>
                  <a:pt x="6397" y="60053"/>
                </a:lnTo>
                <a:lnTo>
                  <a:pt x="1716" y="66964"/>
                </a:lnTo>
                <a:lnTo>
                  <a:pt x="0" y="75425"/>
                </a:lnTo>
                <a:lnTo>
                  <a:pt x="0" y="162534"/>
                </a:lnTo>
                <a:lnTo>
                  <a:pt x="43675" y="162534"/>
                </a:lnTo>
                <a:lnTo>
                  <a:pt x="43675" y="97180"/>
                </a:lnTo>
                <a:lnTo>
                  <a:pt x="497027" y="97180"/>
                </a:lnTo>
                <a:lnTo>
                  <a:pt x="497027" y="75425"/>
                </a:lnTo>
                <a:lnTo>
                  <a:pt x="495312" y="66964"/>
                </a:lnTo>
                <a:lnTo>
                  <a:pt x="490635" y="60053"/>
                </a:lnTo>
                <a:lnTo>
                  <a:pt x="483696" y="55392"/>
                </a:lnTo>
                <a:lnTo>
                  <a:pt x="475195" y="53682"/>
                </a:lnTo>
                <a:close/>
              </a:path>
              <a:path w="497204" h="662939">
                <a:moveTo>
                  <a:pt x="148056" y="97180"/>
                </a:moveTo>
                <a:lnTo>
                  <a:pt x="104381" y="97180"/>
                </a:lnTo>
                <a:lnTo>
                  <a:pt x="104381" y="122555"/>
                </a:lnTo>
                <a:lnTo>
                  <a:pt x="106097" y="131015"/>
                </a:lnTo>
                <a:lnTo>
                  <a:pt x="110777" y="137926"/>
                </a:lnTo>
                <a:lnTo>
                  <a:pt x="117716" y="142587"/>
                </a:lnTo>
                <a:lnTo>
                  <a:pt x="126212" y="144297"/>
                </a:lnTo>
                <a:lnTo>
                  <a:pt x="134715" y="142587"/>
                </a:lnTo>
                <a:lnTo>
                  <a:pt x="141658" y="137926"/>
                </a:lnTo>
                <a:lnTo>
                  <a:pt x="146340" y="131015"/>
                </a:lnTo>
                <a:lnTo>
                  <a:pt x="148056" y="122555"/>
                </a:lnTo>
                <a:lnTo>
                  <a:pt x="148056" y="97180"/>
                </a:lnTo>
                <a:close/>
              </a:path>
              <a:path w="497204" h="662939">
                <a:moveTo>
                  <a:pt x="270357" y="97180"/>
                </a:moveTo>
                <a:lnTo>
                  <a:pt x="226682" y="97180"/>
                </a:lnTo>
                <a:lnTo>
                  <a:pt x="226682" y="122555"/>
                </a:lnTo>
                <a:lnTo>
                  <a:pt x="228398" y="131015"/>
                </a:lnTo>
                <a:lnTo>
                  <a:pt x="233078" y="137926"/>
                </a:lnTo>
                <a:lnTo>
                  <a:pt x="240017" y="142587"/>
                </a:lnTo>
                <a:lnTo>
                  <a:pt x="248513" y="144297"/>
                </a:lnTo>
                <a:lnTo>
                  <a:pt x="257016" y="142587"/>
                </a:lnTo>
                <a:lnTo>
                  <a:pt x="263959" y="137926"/>
                </a:lnTo>
                <a:lnTo>
                  <a:pt x="268641" y="131015"/>
                </a:lnTo>
                <a:lnTo>
                  <a:pt x="270357" y="122555"/>
                </a:lnTo>
                <a:lnTo>
                  <a:pt x="270357" y="97180"/>
                </a:lnTo>
                <a:close/>
              </a:path>
              <a:path w="497204" h="662939">
                <a:moveTo>
                  <a:pt x="392658" y="97180"/>
                </a:moveTo>
                <a:lnTo>
                  <a:pt x="348983" y="97180"/>
                </a:lnTo>
                <a:lnTo>
                  <a:pt x="348983" y="122555"/>
                </a:lnTo>
                <a:lnTo>
                  <a:pt x="350699" y="131015"/>
                </a:lnTo>
                <a:lnTo>
                  <a:pt x="355379" y="137926"/>
                </a:lnTo>
                <a:lnTo>
                  <a:pt x="362318" y="142587"/>
                </a:lnTo>
                <a:lnTo>
                  <a:pt x="370814" y="144297"/>
                </a:lnTo>
                <a:lnTo>
                  <a:pt x="379312" y="142587"/>
                </a:lnTo>
                <a:lnTo>
                  <a:pt x="386256" y="137926"/>
                </a:lnTo>
                <a:lnTo>
                  <a:pt x="390940" y="131015"/>
                </a:lnTo>
                <a:lnTo>
                  <a:pt x="392658" y="122555"/>
                </a:lnTo>
                <a:lnTo>
                  <a:pt x="392658" y="97180"/>
                </a:lnTo>
                <a:close/>
              </a:path>
              <a:path w="497204" h="662939">
                <a:moveTo>
                  <a:pt x="126212" y="0"/>
                </a:moveTo>
                <a:lnTo>
                  <a:pt x="117716" y="1707"/>
                </a:lnTo>
                <a:lnTo>
                  <a:pt x="110777" y="6365"/>
                </a:lnTo>
                <a:lnTo>
                  <a:pt x="106097" y="13276"/>
                </a:lnTo>
                <a:lnTo>
                  <a:pt x="104381" y="21742"/>
                </a:lnTo>
                <a:lnTo>
                  <a:pt x="104381" y="53682"/>
                </a:lnTo>
                <a:lnTo>
                  <a:pt x="148056" y="53682"/>
                </a:lnTo>
                <a:lnTo>
                  <a:pt x="148056" y="21742"/>
                </a:lnTo>
                <a:lnTo>
                  <a:pt x="146340" y="13276"/>
                </a:lnTo>
                <a:lnTo>
                  <a:pt x="141658" y="6365"/>
                </a:lnTo>
                <a:lnTo>
                  <a:pt x="134715" y="1707"/>
                </a:lnTo>
                <a:lnTo>
                  <a:pt x="126212" y="0"/>
                </a:lnTo>
                <a:close/>
              </a:path>
              <a:path w="497204" h="662939">
                <a:moveTo>
                  <a:pt x="248513" y="0"/>
                </a:moveTo>
                <a:lnTo>
                  <a:pt x="240017" y="1707"/>
                </a:lnTo>
                <a:lnTo>
                  <a:pt x="233078" y="6365"/>
                </a:lnTo>
                <a:lnTo>
                  <a:pt x="228398" y="13276"/>
                </a:lnTo>
                <a:lnTo>
                  <a:pt x="226682" y="21742"/>
                </a:lnTo>
                <a:lnTo>
                  <a:pt x="226682" y="53682"/>
                </a:lnTo>
                <a:lnTo>
                  <a:pt x="270357" y="53682"/>
                </a:lnTo>
                <a:lnTo>
                  <a:pt x="270357" y="21742"/>
                </a:lnTo>
                <a:lnTo>
                  <a:pt x="268641" y="13276"/>
                </a:lnTo>
                <a:lnTo>
                  <a:pt x="263959" y="6365"/>
                </a:lnTo>
                <a:lnTo>
                  <a:pt x="257016" y="1707"/>
                </a:lnTo>
                <a:lnTo>
                  <a:pt x="248513" y="0"/>
                </a:lnTo>
                <a:close/>
              </a:path>
              <a:path w="497204" h="662939">
                <a:moveTo>
                  <a:pt x="370814" y="0"/>
                </a:moveTo>
                <a:lnTo>
                  <a:pt x="362318" y="1707"/>
                </a:lnTo>
                <a:lnTo>
                  <a:pt x="355379" y="6365"/>
                </a:lnTo>
                <a:lnTo>
                  <a:pt x="350699" y="13276"/>
                </a:lnTo>
                <a:lnTo>
                  <a:pt x="348983" y="21742"/>
                </a:lnTo>
                <a:lnTo>
                  <a:pt x="348983" y="53682"/>
                </a:lnTo>
                <a:lnTo>
                  <a:pt x="392658" y="53682"/>
                </a:lnTo>
                <a:lnTo>
                  <a:pt x="392658" y="21742"/>
                </a:lnTo>
                <a:lnTo>
                  <a:pt x="390940" y="13276"/>
                </a:lnTo>
                <a:lnTo>
                  <a:pt x="386256" y="6365"/>
                </a:lnTo>
                <a:lnTo>
                  <a:pt x="379312" y="1707"/>
                </a:lnTo>
                <a:lnTo>
                  <a:pt x="370814" y="0"/>
                </a:lnTo>
                <a:close/>
              </a:path>
            </a:pathLst>
          </a:custGeom>
          <a:solidFill>
            <a:srgbClr val="CE6A28"/>
          </a:solidFill>
        </p:spPr>
        <p:txBody>
          <a:bodyPr wrap="square" lIns="0" tIns="0" rIns="0" bIns="0" rtlCol="0"/>
          <a:lstStyle/>
          <a:p>
            <a:endParaRPr sz="1588"/>
          </a:p>
        </p:txBody>
      </p:sp>
      <p:sp>
        <p:nvSpPr>
          <p:cNvPr id="34" name="bk object 34"/>
          <p:cNvSpPr/>
          <p:nvPr/>
        </p:nvSpPr>
        <p:spPr>
          <a:xfrm>
            <a:off x="6870038" y="4532985"/>
            <a:ext cx="66964" cy="38660"/>
          </a:xfrm>
          <a:custGeom>
            <a:avLst/>
            <a:gdLst/>
            <a:ahLst/>
            <a:cxnLst/>
            <a:rect l="l" t="t" r="r" b="b"/>
            <a:pathLst>
              <a:path w="73659" h="43814">
                <a:moveTo>
                  <a:pt x="51206" y="0"/>
                </a:moveTo>
                <a:lnTo>
                  <a:pt x="0" y="0"/>
                </a:lnTo>
                <a:lnTo>
                  <a:pt x="0" y="43484"/>
                </a:lnTo>
                <a:lnTo>
                  <a:pt x="51206" y="43484"/>
                </a:lnTo>
                <a:lnTo>
                  <a:pt x="59702" y="41777"/>
                </a:lnTo>
                <a:lnTo>
                  <a:pt x="66641" y="37118"/>
                </a:lnTo>
                <a:lnTo>
                  <a:pt x="71321" y="30208"/>
                </a:lnTo>
                <a:lnTo>
                  <a:pt x="73037" y="21742"/>
                </a:lnTo>
                <a:lnTo>
                  <a:pt x="71321" y="13282"/>
                </a:lnTo>
                <a:lnTo>
                  <a:pt x="66641" y="6370"/>
                </a:lnTo>
                <a:lnTo>
                  <a:pt x="59702" y="1709"/>
                </a:lnTo>
                <a:lnTo>
                  <a:pt x="51206" y="0"/>
                </a:lnTo>
                <a:close/>
              </a:path>
            </a:pathLst>
          </a:custGeom>
          <a:solidFill>
            <a:srgbClr val="CE6A28"/>
          </a:solidFill>
        </p:spPr>
        <p:txBody>
          <a:bodyPr wrap="square" lIns="0" tIns="0" rIns="0" bIns="0" rtlCol="0"/>
          <a:lstStyle/>
          <a:p>
            <a:endParaRPr sz="1588"/>
          </a:p>
        </p:txBody>
      </p:sp>
      <p:sp>
        <p:nvSpPr>
          <p:cNvPr id="35" name="bk object 35"/>
          <p:cNvSpPr/>
          <p:nvPr/>
        </p:nvSpPr>
        <p:spPr>
          <a:xfrm>
            <a:off x="6870038" y="4640428"/>
            <a:ext cx="66964" cy="38660"/>
          </a:xfrm>
          <a:custGeom>
            <a:avLst/>
            <a:gdLst/>
            <a:ahLst/>
            <a:cxnLst/>
            <a:rect l="l" t="t" r="r" b="b"/>
            <a:pathLst>
              <a:path w="73659" h="43814">
                <a:moveTo>
                  <a:pt x="51206" y="0"/>
                </a:moveTo>
                <a:lnTo>
                  <a:pt x="0" y="0"/>
                </a:lnTo>
                <a:lnTo>
                  <a:pt x="0" y="43497"/>
                </a:lnTo>
                <a:lnTo>
                  <a:pt x="51206" y="43497"/>
                </a:lnTo>
                <a:lnTo>
                  <a:pt x="59702" y="41787"/>
                </a:lnTo>
                <a:lnTo>
                  <a:pt x="66641" y="37125"/>
                </a:lnTo>
                <a:lnTo>
                  <a:pt x="71321" y="30210"/>
                </a:lnTo>
                <a:lnTo>
                  <a:pt x="73037" y="21742"/>
                </a:lnTo>
                <a:lnTo>
                  <a:pt x="71321" y="13282"/>
                </a:lnTo>
                <a:lnTo>
                  <a:pt x="66641" y="6370"/>
                </a:lnTo>
                <a:lnTo>
                  <a:pt x="59702" y="1709"/>
                </a:lnTo>
                <a:lnTo>
                  <a:pt x="51206" y="0"/>
                </a:lnTo>
                <a:close/>
              </a:path>
            </a:pathLst>
          </a:custGeom>
          <a:solidFill>
            <a:srgbClr val="CE6A28"/>
          </a:solidFill>
        </p:spPr>
        <p:txBody>
          <a:bodyPr wrap="square" lIns="0" tIns="0" rIns="0" bIns="0" rtlCol="0"/>
          <a:lstStyle/>
          <a:p>
            <a:endParaRPr sz="1588"/>
          </a:p>
        </p:txBody>
      </p:sp>
      <p:sp>
        <p:nvSpPr>
          <p:cNvPr id="36" name="bk object 36"/>
          <p:cNvSpPr/>
          <p:nvPr/>
        </p:nvSpPr>
        <p:spPr>
          <a:xfrm>
            <a:off x="6870038" y="4747873"/>
            <a:ext cx="66964" cy="38660"/>
          </a:xfrm>
          <a:custGeom>
            <a:avLst/>
            <a:gdLst/>
            <a:ahLst/>
            <a:cxnLst/>
            <a:rect l="l" t="t" r="r" b="b"/>
            <a:pathLst>
              <a:path w="73659" h="43814">
                <a:moveTo>
                  <a:pt x="51206" y="0"/>
                </a:moveTo>
                <a:lnTo>
                  <a:pt x="0" y="0"/>
                </a:lnTo>
                <a:lnTo>
                  <a:pt x="0" y="43484"/>
                </a:lnTo>
                <a:lnTo>
                  <a:pt x="51206" y="43484"/>
                </a:lnTo>
                <a:lnTo>
                  <a:pt x="59702" y="41777"/>
                </a:lnTo>
                <a:lnTo>
                  <a:pt x="66641" y="37118"/>
                </a:lnTo>
                <a:lnTo>
                  <a:pt x="71321" y="30208"/>
                </a:lnTo>
                <a:lnTo>
                  <a:pt x="73037" y="21742"/>
                </a:lnTo>
                <a:lnTo>
                  <a:pt x="71321" y="13282"/>
                </a:lnTo>
                <a:lnTo>
                  <a:pt x="66641" y="6370"/>
                </a:lnTo>
                <a:lnTo>
                  <a:pt x="59702" y="1709"/>
                </a:lnTo>
                <a:lnTo>
                  <a:pt x="51206" y="0"/>
                </a:lnTo>
                <a:close/>
              </a:path>
            </a:pathLst>
          </a:custGeom>
          <a:solidFill>
            <a:srgbClr val="CE6A28"/>
          </a:solidFill>
        </p:spPr>
        <p:txBody>
          <a:bodyPr wrap="square" lIns="0" tIns="0" rIns="0" bIns="0" rtlCol="0"/>
          <a:lstStyle/>
          <a:p>
            <a:endParaRPr sz="1588"/>
          </a:p>
        </p:txBody>
      </p:sp>
      <p:sp>
        <p:nvSpPr>
          <p:cNvPr id="37" name="bk object 37"/>
          <p:cNvSpPr/>
          <p:nvPr/>
        </p:nvSpPr>
        <p:spPr>
          <a:xfrm>
            <a:off x="5541738" y="5010497"/>
            <a:ext cx="314614" cy="303679"/>
          </a:xfrm>
          <a:custGeom>
            <a:avLst/>
            <a:gdLst/>
            <a:ahLst/>
            <a:cxnLst/>
            <a:rect l="l" t="t" r="r" b="b"/>
            <a:pathLst>
              <a:path w="346075" h="344170">
                <a:moveTo>
                  <a:pt x="263702" y="0"/>
                </a:moveTo>
                <a:lnTo>
                  <a:pt x="249326" y="0"/>
                </a:lnTo>
                <a:lnTo>
                  <a:pt x="242138" y="2743"/>
                </a:lnTo>
                <a:lnTo>
                  <a:pt x="2959" y="240880"/>
                </a:lnTo>
                <a:lnTo>
                  <a:pt x="0" y="247992"/>
                </a:lnTo>
                <a:lnTo>
                  <a:pt x="0" y="262826"/>
                </a:lnTo>
                <a:lnTo>
                  <a:pt x="2959" y="269938"/>
                </a:lnTo>
                <a:lnTo>
                  <a:pt x="74701" y="341363"/>
                </a:lnTo>
                <a:lnTo>
                  <a:pt x="81876" y="344093"/>
                </a:lnTo>
                <a:lnTo>
                  <a:pt x="96266" y="344093"/>
                </a:lnTo>
                <a:lnTo>
                  <a:pt x="103454" y="341363"/>
                </a:lnTo>
                <a:lnTo>
                  <a:pt x="128798" y="316128"/>
                </a:lnTo>
                <a:lnTo>
                  <a:pt x="89077" y="316128"/>
                </a:lnTo>
                <a:lnTo>
                  <a:pt x="28092" y="255409"/>
                </a:lnTo>
                <a:lnTo>
                  <a:pt x="256514" y="27978"/>
                </a:lnTo>
                <a:lnTo>
                  <a:pt x="296238" y="27978"/>
                </a:lnTo>
                <a:lnTo>
                  <a:pt x="270891" y="2743"/>
                </a:lnTo>
                <a:lnTo>
                  <a:pt x="263702" y="0"/>
                </a:lnTo>
                <a:close/>
              </a:path>
              <a:path w="346075" h="344170">
                <a:moveTo>
                  <a:pt x="296238" y="27978"/>
                </a:moveTo>
                <a:lnTo>
                  <a:pt x="256514" y="27978"/>
                </a:lnTo>
                <a:lnTo>
                  <a:pt x="317500" y="88696"/>
                </a:lnTo>
                <a:lnTo>
                  <a:pt x="89077" y="316128"/>
                </a:lnTo>
                <a:lnTo>
                  <a:pt x="128798" y="316128"/>
                </a:lnTo>
                <a:lnTo>
                  <a:pt x="342620" y="103225"/>
                </a:lnTo>
                <a:lnTo>
                  <a:pt x="345579" y="96113"/>
                </a:lnTo>
                <a:lnTo>
                  <a:pt x="345579" y="81280"/>
                </a:lnTo>
                <a:lnTo>
                  <a:pt x="342620" y="74155"/>
                </a:lnTo>
                <a:lnTo>
                  <a:pt x="296238" y="27978"/>
                </a:lnTo>
                <a:close/>
              </a:path>
            </a:pathLst>
          </a:custGeom>
          <a:solidFill>
            <a:srgbClr val="CE6A28"/>
          </a:solidFill>
        </p:spPr>
        <p:txBody>
          <a:bodyPr wrap="square" lIns="0" tIns="0" rIns="0" bIns="0" rtlCol="0"/>
          <a:lstStyle/>
          <a:p>
            <a:endParaRPr sz="1588"/>
          </a:p>
        </p:txBody>
      </p:sp>
      <p:sp>
        <p:nvSpPr>
          <p:cNvPr id="38" name="bk object 38"/>
          <p:cNvSpPr/>
          <p:nvPr/>
        </p:nvSpPr>
        <p:spPr>
          <a:xfrm>
            <a:off x="5723909" y="4837804"/>
            <a:ext cx="306532" cy="296396"/>
          </a:xfrm>
          <a:custGeom>
            <a:avLst/>
            <a:gdLst/>
            <a:ahLst/>
            <a:cxnLst/>
            <a:rect l="l" t="t" r="r" b="b"/>
            <a:pathLst>
              <a:path w="337184" h="335914">
                <a:moveTo>
                  <a:pt x="168541" y="0"/>
                </a:moveTo>
                <a:lnTo>
                  <a:pt x="125784" y="5460"/>
                </a:lnTo>
                <a:lnTo>
                  <a:pt x="85299" y="21843"/>
                </a:lnTo>
                <a:lnTo>
                  <a:pt x="49358" y="49148"/>
                </a:lnTo>
                <a:lnTo>
                  <a:pt x="21937" y="84937"/>
                </a:lnTo>
                <a:lnTo>
                  <a:pt x="5484" y="125249"/>
                </a:lnTo>
                <a:lnTo>
                  <a:pt x="0" y="167822"/>
                </a:lnTo>
                <a:lnTo>
                  <a:pt x="5484" y="210394"/>
                </a:lnTo>
                <a:lnTo>
                  <a:pt x="21937" y="250703"/>
                </a:lnTo>
                <a:lnTo>
                  <a:pt x="49358" y="286486"/>
                </a:lnTo>
                <a:lnTo>
                  <a:pt x="85299" y="313791"/>
                </a:lnTo>
                <a:lnTo>
                  <a:pt x="125784" y="330174"/>
                </a:lnTo>
                <a:lnTo>
                  <a:pt x="168541" y="335635"/>
                </a:lnTo>
                <a:lnTo>
                  <a:pt x="211298" y="330174"/>
                </a:lnTo>
                <a:lnTo>
                  <a:pt x="251783" y="313791"/>
                </a:lnTo>
                <a:lnTo>
                  <a:pt x="287724" y="286486"/>
                </a:lnTo>
                <a:lnTo>
                  <a:pt x="289270" y="284470"/>
                </a:lnTo>
                <a:lnTo>
                  <a:pt x="168541" y="284470"/>
                </a:lnTo>
                <a:lnTo>
                  <a:pt x="124452" y="275928"/>
                </a:lnTo>
                <a:lnTo>
                  <a:pt x="85693" y="250304"/>
                </a:lnTo>
                <a:lnTo>
                  <a:pt x="59961" y="211714"/>
                </a:lnTo>
                <a:lnTo>
                  <a:pt x="51384" y="167817"/>
                </a:lnTo>
                <a:lnTo>
                  <a:pt x="59961" y="123920"/>
                </a:lnTo>
                <a:lnTo>
                  <a:pt x="85693" y="85331"/>
                </a:lnTo>
                <a:lnTo>
                  <a:pt x="124452" y="59713"/>
                </a:lnTo>
                <a:lnTo>
                  <a:pt x="168541" y="51174"/>
                </a:lnTo>
                <a:lnTo>
                  <a:pt x="289277" y="51174"/>
                </a:lnTo>
                <a:lnTo>
                  <a:pt x="287724" y="49148"/>
                </a:lnTo>
                <a:lnTo>
                  <a:pt x="251783" y="21843"/>
                </a:lnTo>
                <a:lnTo>
                  <a:pt x="211298" y="5460"/>
                </a:lnTo>
                <a:lnTo>
                  <a:pt x="168541" y="0"/>
                </a:lnTo>
                <a:close/>
              </a:path>
              <a:path w="337184" h="335914">
                <a:moveTo>
                  <a:pt x="289277" y="51174"/>
                </a:moveTo>
                <a:lnTo>
                  <a:pt x="168541" y="51174"/>
                </a:lnTo>
                <a:lnTo>
                  <a:pt x="212630" y="59713"/>
                </a:lnTo>
                <a:lnTo>
                  <a:pt x="251390" y="85331"/>
                </a:lnTo>
                <a:lnTo>
                  <a:pt x="277121" y="123920"/>
                </a:lnTo>
                <a:lnTo>
                  <a:pt x="285698" y="167822"/>
                </a:lnTo>
                <a:lnTo>
                  <a:pt x="277121" y="211714"/>
                </a:lnTo>
                <a:lnTo>
                  <a:pt x="251390" y="250304"/>
                </a:lnTo>
                <a:lnTo>
                  <a:pt x="212630" y="275928"/>
                </a:lnTo>
                <a:lnTo>
                  <a:pt x="168541" y="284470"/>
                </a:lnTo>
                <a:lnTo>
                  <a:pt x="289270" y="284470"/>
                </a:lnTo>
                <a:lnTo>
                  <a:pt x="315151" y="250703"/>
                </a:lnTo>
                <a:lnTo>
                  <a:pt x="331607" y="210394"/>
                </a:lnTo>
                <a:lnTo>
                  <a:pt x="337092" y="167817"/>
                </a:lnTo>
                <a:lnTo>
                  <a:pt x="331607" y="125249"/>
                </a:lnTo>
                <a:lnTo>
                  <a:pt x="315151" y="84937"/>
                </a:lnTo>
                <a:lnTo>
                  <a:pt x="289277" y="51174"/>
                </a:lnTo>
                <a:close/>
              </a:path>
            </a:pathLst>
          </a:custGeom>
          <a:solidFill>
            <a:srgbClr val="FFFFFF"/>
          </a:solidFill>
        </p:spPr>
        <p:txBody>
          <a:bodyPr wrap="square" lIns="0" tIns="0" rIns="0" bIns="0" rtlCol="0"/>
          <a:lstStyle/>
          <a:p>
            <a:endParaRPr sz="1588"/>
          </a:p>
        </p:txBody>
      </p:sp>
      <p:sp>
        <p:nvSpPr>
          <p:cNvPr id="39" name="bk object 39"/>
          <p:cNvSpPr/>
          <p:nvPr/>
        </p:nvSpPr>
        <p:spPr>
          <a:xfrm>
            <a:off x="5698371" y="4813125"/>
            <a:ext cx="357909" cy="345701"/>
          </a:xfrm>
          <a:custGeom>
            <a:avLst/>
            <a:gdLst/>
            <a:ahLst/>
            <a:cxnLst/>
            <a:rect l="l" t="t" r="r" b="b"/>
            <a:pathLst>
              <a:path w="393700" h="391795">
                <a:moveTo>
                  <a:pt x="196633" y="0"/>
                </a:moveTo>
                <a:lnTo>
                  <a:pt x="157976" y="3760"/>
                </a:lnTo>
                <a:lnTo>
                  <a:pt x="121346" y="14806"/>
                </a:lnTo>
                <a:lnTo>
                  <a:pt x="87600" y="32784"/>
                </a:lnTo>
                <a:lnTo>
                  <a:pt x="57594" y="57340"/>
                </a:lnTo>
                <a:lnTo>
                  <a:pt x="32923" y="87221"/>
                </a:lnTo>
                <a:lnTo>
                  <a:pt x="14866" y="120823"/>
                </a:lnTo>
                <a:lnTo>
                  <a:pt x="3774" y="157294"/>
                </a:lnTo>
                <a:lnTo>
                  <a:pt x="0" y="195787"/>
                </a:lnTo>
                <a:lnTo>
                  <a:pt x="3776" y="234283"/>
                </a:lnTo>
                <a:lnTo>
                  <a:pt x="14869" y="270752"/>
                </a:lnTo>
                <a:lnTo>
                  <a:pt x="32924" y="304348"/>
                </a:lnTo>
                <a:lnTo>
                  <a:pt x="57594" y="334225"/>
                </a:lnTo>
                <a:lnTo>
                  <a:pt x="87610" y="358794"/>
                </a:lnTo>
                <a:lnTo>
                  <a:pt x="121362" y="376775"/>
                </a:lnTo>
                <a:lnTo>
                  <a:pt x="157994" y="387820"/>
                </a:lnTo>
                <a:lnTo>
                  <a:pt x="196633" y="391579"/>
                </a:lnTo>
                <a:lnTo>
                  <a:pt x="235302" y="387818"/>
                </a:lnTo>
                <a:lnTo>
                  <a:pt x="271934" y="376770"/>
                </a:lnTo>
                <a:lnTo>
                  <a:pt x="296649" y="363601"/>
                </a:lnTo>
                <a:lnTo>
                  <a:pt x="196633" y="363601"/>
                </a:lnTo>
                <a:lnTo>
                  <a:pt x="164444" y="360529"/>
                </a:lnTo>
                <a:lnTo>
                  <a:pt x="103889" y="335954"/>
                </a:lnTo>
                <a:lnTo>
                  <a:pt x="50022" y="278668"/>
                </a:lnTo>
                <a:lnTo>
                  <a:pt x="33569" y="238360"/>
                </a:lnTo>
                <a:lnTo>
                  <a:pt x="28086" y="195783"/>
                </a:lnTo>
                <a:lnTo>
                  <a:pt x="33569" y="153214"/>
                </a:lnTo>
                <a:lnTo>
                  <a:pt x="50022" y="112902"/>
                </a:lnTo>
                <a:lnTo>
                  <a:pt x="77444" y="77114"/>
                </a:lnTo>
                <a:lnTo>
                  <a:pt x="133209" y="40259"/>
                </a:lnTo>
                <a:lnTo>
                  <a:pt x="196633" y="27978"/>
                </a:lnTo>
                <a:lnTo>
                  <a:pt x="296647" y="27978"/>
                </a:lnTo>
                <a:lnTo>
                  <a:pt x="271925" y="14806"/>
                </a:lnTo>
                <a:lnTo>
                  <a:pt x="235296" y="3760"/>
                </a:lnTo>
                <a:lnTo>
                  <a:pt x="196633" y="0"/>
                </a:lnTo>
                <a:close/>
              </a:path>
              <a:path w="393700" h="391795">
                <a:moveTo>
                  <a:pt x="296647" y="27978"/>
                </a:moveTo>
                <a:lnTo>
                  <a:pt x="196633" y="27978"/>
                </a:lnTo>
                <a:lnTo>
                  <a:pt x="228822" y="31047"/>
                </a:lnTo>
                <a:lnTo>
                  <a:pt x="260055" y="40259"/>
                </a:lnTo>
                <a:lnTo>
                  <a:pt x="315810" y="77114"/>
                </a:lnTo>
                <a:lnTo>
                  <a:pt x="343237" y="112902"/>
                </a:lnTo>
                <a:lnTo>
                  <a:pt x="359693" y="153214"/>
                </a:lnTo>
                <a:lnTo>
                  <a:pt x="365178" y="195787"/>
                </a:lnTo>
                <a:lnTo>
                  <a:pt x="359693" y="238360"/>
                </a:lnTo>
                <a:lnTo>
                  <a:pt x="343237" y="278668"/>
                </a:lnTo>
                <a:lnTo>
                  <a:pt x="315810" y="314452"/>
                </a:lnTo>
                <a:lnTo>
                  <a:pt x="260055" y="351313"/>
                </a:lnTo>
                <a:lnTo>
                  <a:pt x="196633" y="363601"/>
                </a:lnTo>
                <a:lnTo>
                  <a:pt x="296649" y="363601"/>
                </a:lnTo>
                <a:lnTo>
                  <a:pt x="335673" y="334225"/>
                </a:lnTo>
                <a:lnTo>
                  <a:pt x="360344" y="304346"/>
                </a:lnTo>
                <a:lnTo>
                  <a:pt x="378402" y="270748"/>
                </a:lnTo>
                <a:lnTo>
                  <a:pt x="389492" y="234277"/>
                </a:lnTo>
                <a:lnTo>
                  <a:pt x="393267" y="195783"/>
                </a:lnTo>
                <a:lnTo>
                  <a:pt x="389492" y="157294"/>
                </a:lnTo>
                <a:lnTo>
                  <a:pt x="378400" y="120823"/>
                </a:lnTo>
                <a:lnTo>
                  <a:pt x="360343" y="87221"/>
                </a:lnTo>
                <a:lnTo>
                  <a:pt x="335673" y="57340"/>
                </a:lnTo>
                <a:lnTo>
                  <a:pt x="305668" y="32784"/>
                </a:lnTo>
                <a:lnTo>
                  <a:pt x="296647" y="27978"/>
                </a:lnTo>
                <a:close/>
              </a:path>
            </a:pathLst>
          </a:custGeom>
          <a:solidFill>
            <a:srgbClr val="CE6A28"/>
          </a:solidFill>
        </p:spPr>
        <p:txBody>
          <a:bodyPr wrap="square" lIns="0" tIns="0" rIns="0" bIns="0" rtlCol="0"/>
          <a:lstStyle/>
          <a:p>
            <a:endParaRPr sz="1588"/>
          </a:p>
        </p:txBody>
      </p:sp>
      <p:sp>
        <p:nvSpPr>
          <p:cNvPr id="40" name="bk object 40"/>
          <p:cNvSpPr/>
          <p:nvPr/>
        </p:nvSpPr>
        <p:spPr>
          <a:xfrm>
            <a:off x="5770629" y="4882953"/>
            <a:ext cx="213001" cy="205852"/>
          </a:xfrm>
          <a:prstGeom prst="rect">
            <a:avLst/>
          </a:prstGeom>
          <a:blipFill>
            <a:blip r:embed="rId6" cstate="print"/>
            <a:stretch>
              <a:fillRect/>
            </a:stretch>
          </a:blipFill>
        </p:spPr>
        <p:txBody>
          <a:bodyPr wrap="square" lIns="0" tIns="0" rIns="0" bIns="0" rtlCol="0"/>
          <a:lstStyle/>
          <a:p>
            <a:endParaRPr sz="1588"/>
          </a:p>
        </p:txBody>
      </p:sp>
      <p:sp>
        <p:nvSpPr>
          <p:cNvPr id="41" name="bk object 41"/>
          <p:cNvSpPr/>
          <p:nvPr/>
        </p:nvSpPr>
        <p:spPr>
          <a:xfrm>
            <a:off x="5567279" y="5135524"/>
            <a:ext cx="159327" cy="154081"/>
          </a:xfrm>
          <a:custGeom>
            <a:avLst/>
            <a:gdLst/>
            <a:ahLst/>
            <a:cxnLst/>
            <a:rect l="l" t="t" r="r" b="b"/>
            <a:pathLst>
              <a:path w="175260" h="174625">
                <a:moveTo>
                  <a:pt x="114211" y="0"/>
                </a:moveTo>
                <a:lnTo>
                  <a:pt x="0" y="113715"/>
                </a:lnTo>
                <a:lnTo>
                  <a:pt x="60985" y="174434"/>
                </a:lnTo>
                <a:lnTo>
                  <a:pt x="175196" y="60718"/>
                </a:lnTo>
                <a:lnTo>
                  <a:pt x="114211" y="0"/>
                </a:lnTo>
                <a:close/>
              </a:path>
            </a:pathLst>
          </a:custGeom>
          <a:solidFill>
            <a:srgbClr val="CDDEF2"/>
          </a:solidFill>
        </p:spPr>
        <p:txBody>
          <a:bodyPr wrap="square" lIns="0" tIns="0" rIns="0" bIns="0" rtlCol="0"/>
          <a:lstStyle/>
          <a:p>
            <a:endParaRPr sz="1588"/>
          </a:p>
        </p:txBody>
      </p:sp>
      <p:sp>
        <p:nvSpPr>
          <p:cNvPr id="42" name="bk object 42"/>
          <p:cNvSpPr/>
          <p:nvPr/>
        </p:nvSpPr>
        <p:spPr>
          <a:xfrm>
            <a:off x="5531167" y="5100624"/>
            <a:ext cx="232064" cy="224118"/>
          </a:xfrm>
          <a:custGeom>
            <a:avLst/>
            <a:gdLst/>
            <a:ahLst/>
            <a:cxnLst/>
            <a:rect l="l" t="t" r="r" b="b"/>
            <a:pathLst>
              <a:path w="255270" h="254000">
                <a:moveTo>
                  <a:pt x="153936" y="0"/>
                </a:moveTo>
                <a:lnTo>
                  <a:pt x="0" y="153263"/>
                </a:lnTo>
                <a:lnTo>
                  <a:pt x="100698" y="253542"/>
                </a:lnTo>
                <a:lnTo>
                  <a:pt x="140432" y="213982"/>
                </a:lnTo>
                <a:lnTo>
                  <a:pt x="100698" y="213982"/>
                </a:lnTo>
                <a:lnTo>
                  <a:pt x="39725" y="153263"/>
                </a:lnTo>
                <a:lnTo>
                  <a:pt x="153936" y="39547"/>
                </a:lnTo>
                <a:lnTo>
                  <a:pt x="193660" y="39547"/>
                </a:lnTo>
                <a:lnTo>
                  <a:pt x="153936" y="0"/>
                </a:lnTo>
                <a:close/>
              </a:path>
              <a:path w="255270" h="254000">
                <a:moveTo>
                  <a:pt x="193660" y="39547"/>
                </a:moveTo>
                <a:lnTo>
                  <a:pt x="153936" y="39547"/>
                </a:lnTo>
                <a:lnTo>
                  <a:pt x="214922" y="100266"/>
                </a:lnTo>
                <a:lnTo>
                  <a:pt x="100698" y="213982"/>
                </a:lnTo>
                <a:lnTo>
                  <a:pt x="140432" y="213982"/>
                </a:lnTo>
                <a:lnTo>
                  <a:pt x="254647" y="100266"/>
                </a:lnTo>
                <a:lnTo>
                  <a:pt x="193660" y="39547"/>
                </a:lnTo>
                <a:close/>
              </a:path>
            </a:pathLst>
          </a:custGeom>
          <a:solidFill>
            <a:srgbClr val="CE6A28"/>
          </a:solidFill>
        </p:spPr>
        <p:txBody>
          <a:bodyPr wrap="square" lIns="0" tIns="0" rIns="0" bIns="0" rtlCol="0"/>
          <a:lstStyle/>
          <a:p>
            <a:endParaRPr sz="1588"/>
          </a:p>
        </p:txBody>
      </p:sp>
      <p:sp>
        <p:nvSpPr>
          <p:cNvPr id="43" name="bk object 43"/>
          <p:cNvSpPr/>
          <p:nvPr/>
        </p:nvSpPr>
        <p:spPr>
          <a:xfrm>
            <a:off x="7537520" y="4549745"/>
            <a:ext cx="79086" cy="363631"/>
          </a:xfrm>
          <a:custGeom>
            <a:avLst/>
            <a:gdLst/>
            <a:ahLst/>
            <a:cxnLst/>
            <a:rect l="l" t="t" r="r" b="b"/>
            <a:pathLst>
              <a:path w="86995" h="412114">
                <a:moveTo>
                  <a:pt x="86969" y="0"/>
                </a:moveTo>
                <a:lnTo>
                  <a:pt x="0" y="0"/>
                </a:lnTo>
                <a:lnTo>
                  <a:pt x="0" y="411581"/>
                </a:lnTo>
                <a:lnTo>
                  <a:pt x="86969" y="411581"/>
                </a:lnTo>
                <a:lnTo>
                  <a:pt x="86969" y="0"/>
                </a:lnTo>
                <a:close/>
              </a:path>
            </a:pathLst>
          </a:custGeom>
          <a:solidFill>
            <a:srgbClr val="EFCEB8"/>
          </a:solidFill>
        </p:spPr>
        <p:txBody>
          <a:bodyPr wrap="square" lIns="0" tIns="0" rIns="0" bIns="0" rtlCol="0"/>
          <a:lstStyle/>
          <a:p>
            <a:endParaRPr sz="1588"/>
          </a:p>
        </p:txBody>
      </p:sp>
      <p:sp>
        <p:nvSpPr>
          <p:cNvPr id="44" name="bk object 44"/>
          <p:cNvSpPr/>
          <p:nvPr/>
        </p:nvSpPr>
        <p:spPr>
          <a:xfrm>
            <a:off x="7672221" y="4703636"/>
            <a:ext cx="79086" cy="209550"/>
          </a:xfrm>
          <a:custGeom>
            <a:avLst/>
            <a:gdLst/>
            <a:ahLst/>
            <a:cxnLst/>
            <a:rect l="l" t="t" r="r" b="b"/>
            <a:pathLst>
              <a:path w="86995" h="237489">
                <a:moveTo>
                  <a:pt x="86969" y="0"/>
                </a:moveTo>
                <a:lnTo>
                  <a:pt x="0" y="0"/>
                </a:lnTo>
                <a:lnTo>
                  <a:pt x="0" y="237185"/>
                </a:lnTo>
                <a:lnTo>
                  <a:pt x="86969" y="237185"/>
                </a:lnTo>
                <a:lnTo>
                  <a:pt x="86969" y="0"/>
                </a:lnTo>
                <a:close/>
              </a:path>
            </a:pathLst>
          </a:custGeom>
          <a:solidFill>
            <a:srgbClr val="EFCEB8"/>
          </a:solidFill>
        </p:spPr>
        <p:txBody>
          <a:bodyPr wrap="square" lIns="0" tIns="0" rIns="0" bIns="0" rtlCol="0"/>
          <a:lstStyle/>
          <a:p>
            <a:endParaRPr sz="1588"/>
          </a:p>
        </p:txBody>
      </p:sp>
      <p:sp>
        <p:nvSpPr>
          <p:cNvPr id="45" name="bk object 45"/>
          <p:cNvSpPr/>
          <p:nvPr/>
        </p:nvSpPr>
        <p:spPr>
          <a:xfrm>
            <a:off x="7806922" y="4623603"/>
            <a:ext cx="79086" cy="289672"/>
          </a:xfrm>
          <a:custGeom>
            <a:avLst/>
            <a:gdLst/>
            <a:ahLst/>
            <a:cxnLst/>
            <a:rect l="l" t="t" r="r" b="b"/>
            <a:pathLst>
              <a:path w="86995" h="328295">
                <a:moveTo>
                  <a:pt x="86969" y="0"/>
                </a:moveTo>
                <a:lnTo>
                  <a:pt x="0" y="0"/>
                </a:lnTo>
                <a:lnTo>
                  <a:pt x="0" y="327875"/>
                </a:lnTo>
                <a:lnTo>
                  <a:pt x="86969" y="327875"/>
                </a:lnTo>
                <a:lnTo>
                  <a:pt x="86969" y="0"/>
                </a:lnTo>
                <a:close/>
              </a:path>
            </a:pathLst>
          </a:custGeom>
          <a:solidFill>
            <a:srgbClr val="EFCEB8"/>
          </a:solidFill>
        </p:spPr>
        <p:txBody>
          <a:bodyPr wrap="square" lIns="0" tIns="0" rIns="0" bIns="0" rtlCol="0"/>
          <a:lstStyle/>
          <a:p>
            <a:endParaRPr sz="1588"/>
          </a:p>
        </p:txBody>
      </p:sp>
      <p:sp>
        <p:nvSpPr>
          <p:cNvPr id="46" name="bk object 46"/>
          <p:cNvSpPr/>
          <p:nvPr/>
        </p:nvSpPr>
        <p:spPr>
          <a:xfrm>
            <a:off x="7941622" y="4703636"/>
            <a:ext cx="79086" cy="209550"/>
          </a:xfrm>
          <a:custGeom>
            <a:avLst/>
            <a:gdLst/>
            <a:ahLst/>
            <a:cxnLst/>
            <a:rect l="l" t="t" r="r" b="b"/>
            <a:pathLst>
              <a:path w="86995" h="237489">
                <a:moveTo>
                  <a:pt x="86969" y="0"/>
                </a:moveTo>
                <a:lnTo>
                  <a:pt x="0" y="0"/>
                </a:lnTo>
                <a:lnTo>
                  <a:pt x="0" y="237185"/>
                </a:lnTo>
                <a:lnTo>
                  <a:pt x="86969" y="237185"/>
                </a:lnTo>
                <a:lnTo>
                  <a:pt x="86969" y="0"/>
                </a:lnTo>
                <a:close/>
              </a:path>
            </a:pathLst>
          </a:custGeom>
          <a:solidFill>
            <a:srgbClr val="EFCEB8"/>
          </a:solidFill>
        </p:spPr>
        <p:txBody>
          <a:bodyPr wrap="square" lIns="0" tIns="0" rIns="0" bIns="0" rtlCol="0"/>
          <a:lstStyle/>
          <a:p>
            <a:endParaRPr sz="1588"/>
          </a:p>
        </p:txBody>
      </p:sp>
      <p:sp>
        <p:nvSpPr>
          <p:cNvPr id="47" name="bk object 47"/>
          <p:cNvSpPr/>
          <p:nvPr/>
        </p:nvSpPr>
        <p:spPr>
          <a:xfrm>
            <a:off x="7499177" y="4923213"/>
            <a:ext cx="559955" cy="0"/>
          </a:xfrm>
          <a:custGeom>
            <a:avLst/>
            <a:gdLst/>
            <a:ahLst/>
            <a:cxnLst/>
            <a:rect l="l" t="t" r="r" b="b"/>
            <a:pathLst>
              <a:path w="615950">
                <a:moveTo>
                  <a:pt x="615835" y="0"/>
                </a:moveTo>
                <a:lnTo>
                  <a:pt x="0" y="0"/>
                </a:lnTo>
              </a:path>
            </a:pathLst>
          </a:custGeom>
          <a:ln w="38100">
            <a:solidFill>
              <a:srgbClr val="CE6A28"/>
            </a:solidFill>
          </a:ln>
        </p:spPr>
        <p:txBody>
          <a:bodyPr wrap="square" lIns="0" tIns="0" rIns="0" bIns="0" rtlCol="0"/>
          <a:lstStyle/>
          <a:p>
            <a:endParaRPr sz="1588"/>
          </a:p>
        </p:txBody>
      </p:sp>
      <p:sp>
        <p:nvSpPr>
          <p:cNvPr id="48" name="bk object 48"/>
          <p:cNvSpPr/>
          <p:nvPr/>
        </p:nvSpPr>
        <p:spPr>
          <a:xfrm>
            <a:off x="7168786" y="5188438"/>
            <a:ext cx="389082" cy="0"/>
          </a:xfrm>
          <a:custGeom>
            <a:avLst/>
            <a:gdLst/>
            <a:ahLst/>
            <a:cxnLst/>
            <a:rect l="l" t="t" r="r" b="b"/>
            <a:pathLst>
              <a:path w="427990">
                <a:moveTo>
                  <a:pt x="0" y="0"/>
                </a:moveTo>
                <a:lnTo>
                  <a:pt x="427469" y="0"/>
                </a:lnTo>
              </a:path>
            </a:pathLst>
          </a:custGeom>
          <a:ln w="25400">
            <a:solidFill>
              <a:srgbClr val="CE6A28"/>
            </a:solidFill>
          </a:ln>
        </p:spPr>
        <p:txBody>
          <a:bodyPr wrap="square" lIns="0" tIns="0" rIns="0" bIns="0" rtlCol="0"/>
          <a:lstStyle/>
          <a:p>
            <a:endParaRPr sz="1588"/>
          </a:p>
        </p:txBody>
      </p:sp>
      <p:sp>
        <p:nvSpPr>
          <p:cNvPr id="49" name="bk object 49"/>
          <p:cNvSpPr/>
          <p:nvPr/>
        </p:nvSpPr>
        <p:spPr>
          <a:xfrm>
            <a:off x="5896849" y="4477303"/>
            <a:ext cx="68706" cy="91518"/>
          </a:xfrm>
          <a:prstGeom prst="rect">
            <a:avLst/>
          </a:prstGeom>
          <a:blipFill>
            <a:blip r:embed="rId7" cstate="print"/>
            <a:stretch>
              <a:fillRect/>
            </a:stretch>
          </a:blipFill>
        </p:spPr>
        <p:txBody>
          <a:bodyPr wrap="square" lIns="0" tIns="0" rIns="0" bIns="0" rtlCol="0"/>
          <a:lstStyle/>
          <a:p>
            <a:endParaRPr sz="1588"/>
          </a:p>
        </p:txBody>
      </p:sp>
      <p:sp>
        <p:nvSpPr>
          <p:cNvPr id="50" name="bk object 50"/>
          <p:cNvSpPr/>
          <p:nvPr/>
        </p:nvSpPr>
        <p:spPr>
          <a:xfrm>
            <a:off x="6008256" y="4491025"/>
            <a:ext cx="71350" cy="69207"/>
          </a:xfrm>
          <a:prstGeom prst="rect">
            <a:avLst/>
          </a:prstGeom>
          <a:blipFill>
            <a:blip r:embed="rId8" cstate="print"/>
            <a:stretch>
              <a:fillRect/>
            </a:stretch>
          </a:blipFill>
        </p:spPr>
        <p:txBody>
          <a:bodyPr wrap="square" lIns="0" tIns="0" rIns="0" bIns="0" rtlCol="0"/>
          <a:lstStyle/>
          <a:p>
            <a:endParaRPr sz="1588"/>
          </a:p>
        </p:txBody>
      </p:sp>
      <p:sp>
        <p:nvSpPr>
          <p:cNvPr id="51" name="bk object 51"/>
          <p:cNvSpPr/>
          <p:nvPr/>
        </p:nvSpPr>
        <p:spPr>
          <a:xfrm>
            <a:off x="6122715" y="4477308"/>
            <a:ext cx="74665" cy="93311"/>
          </a:xfrm>
          <a:prstGeom prst="rect">
            <a:avLst/>
          </a:prstGeom>
          <a:blipFill>
            <a:blip r:embed="rId9" cstate="print"/>
            <a:stretch>
              <a:fillRect/>
            </a:stretch>
          </a:blipFill>
        </p:spPr>
        <p:txBody>
          <a:bodyPr wrap="square" lIns="0" tIns="0" rIns="0" bIns="0" rtlCol="0"/>
          <a:lstStyle/>
          <a:p>
            <a:endParaRPr sz="1588"/>
          </a:p>
        </p:txBody>
      </p:sp>
      <p:sp>
        <p:nvSpPr>
          <p:cNvPr id="52" name="bk object 52"/>
          <p:cNvSpPr/>
          <p:nvPr/>
        </p:nvSpPr>
        <p:spPr>
          <a:xfrm>
            <a:off x="7216206" y="5044649"/>
            <a:ext cx="74041" cy="95036"/>
          </a:xfrm>
          <a:prstGeom prst="rect">
            <a:avLst/>
          </a:prstGeom>
          <a:blipFill>
            <a:blip r:embed="rId10" cstate="print"/>
            <a:stretch>
              <a:fillRect/>
            </a:stretch>
          </a:blipFill>
        </p:spPr>
        <p:txBody>
          <a:bodyPr wrap="square" lIns="0" tIns="0" rIns="0" bIns="0" rtlCol="0"/>
          <a:lstStyle/>
          <a:p>
            <a:endParaRPr sz="1588"/>
          </a:p>
        </p:txBody>
      </p:sp>
      <p:sp>
        <p:nvSpPr>
          <p:cNvPr id="53" name="bk object 53"/>
          <p:cNvSpPr/>
          <p:nvPr/>
        </p:nvSpPr>
        <p:spPr>
          <a:xfrm>
            <a:off x="7339422" y="5088636"/>
            <a:ext cx="47914" cy="25213"/>
          </a:xfrm>
          <a:custGeom>
            <a:avLst/>
            <a:gdLst/>
            <a:ahLst/>
            <a:cxnLst/>
            <a:rect l="l" t="t" r="r" b="b"/>
            <a:pathLst>
              <a:path w="52704" h="28575">
                <a:moveTo>
                  <a:pt x="0" y="0"/>
                </a:moveTo>
                <a:lnTo>
                  <a:pt x="52082" y="0"/>
                </a:lnTo>
                <a:lnTo>
                  <a:pt x="52082" y="28155"/>
                </a:lnTo>
                <a:lnTo>
                  <a:pt x="0" y="28155"/>
                </a:lnTo>
                <a:lnTo>
                  <a:pt x="0" y="0"/>
                </a:lnTo>
                <a:close/>
              </a:path>
            </a:pathLst>
          </a:custGeom>
          <a:solidFill>
            <a:srgbClr val="CE6A28"/>
          </a:solidFill>
        </p:spPr>
        <p:txBody>
          <a:bodyPr wrap="square" lIns="0" tIns="0" rIns="0" bIns="0" rtlCol="0"/>
          <a:lstStyle/>
          <a:p>
            <a:endParaRPr sz="1588"/>
          </a:p>
        </p:txBody>
      </p:sp>
      <p:sp>
        <p:nvSpPr>
          <p:cNvPr id="54" name="bk object 54"/>
          <p:cNvSpPr/>
          <p:nvPr/>
        </p:nvSpPr>
        <p:spPr>
          <a:xfrm>
            <a:off x="7436627" y="5044650"/>
            <a:ext cx="73336" cy="96941"/>
          </a:xfrm>
          <a:prstGeom prst="rect">
            <a:avLst/>
          </a:prstGeom>
          <a:blipFill>
            <a:blip r:embed="rId11" cstate="print"/>
            <a:stretch>
              <a:fillRect/>
            </a:stretch>
          </a:blipFill>
        </p:spPr>
        <p:txBody>
          <a:bodyPr wrap="square" lIns="0" tIns="0" rIns="0" bIns="0" rtlCol="0"/>
          <a:lstStyle/>
          <a:p>
            <a:endParaRPr sz="1588"/>
          </a:p>
        </p:txBody>
      </p:sp>
      <p:sp>
        <p:nvSpPr>
          <p:cNvPr id="55" name="bk object 55"/>
          <p:cNvSpPr/>
          <p:nvPr/>
        </p:nvSpPr>
        <p:spPr>
          <a:xfrm>
            <a:off x="7319120" y="5237190"/>
            <a:ext cx="87515" cy="95036"/>
          </a:xfrm>
          <a:prstGeom prst="rect">
            <a:avLst/>
          </a:prstGeom>
          <a:blipFill>
            <a:blip r:embed="rId12" cstate="print"/>
            <a:stretch>
              <a:fillRect/>
            </a:stretch>
          </a:blipFill>
        </p:spPr>
        <p:txBody>
          <a:bodyPr wrap="square" lIns="0" tIns="0" rIns="0" bIns="0" rtlCol="0"/>
          <a:lstStyle/>
          <a:p>
            <a:endParaRPr sz="1588"/>
          </a:p>
        </p:txBody>
      </p:sp>
      <p:sp>
        <p:nvSpPr>
          <p:cNvPr id="56" name="bk object 56"/>
          <p:cNvSpPr/>
          <p:nvPr/>
        </p:nvSpPr>
        <p:spPr>
          <a:xfrm>
            <a:off x="0" y="0"/>
            <a:ext cx="9144000" cy="299197"/>
          </a:xfrm>
          <a:custGeom>
            <a:avLst/>
            <a:gdLst/>
            <a:ahLst/>
            <a:cxnLst/>
            <a:rect l="l" t="t" r="r" b="b"/>
            <a:pathLst>
              <a:path w="10058400" h="339090">
                <a:moveTo>
                  <a:pt x="0" y="338581"/>
                </a:moveTo>
                <a:lnTo>
                  <a:pt x="0" y="0"/>
                </a:lnTo>
                <a:lnTo>
                  <a:pt x="10058400" y="0"/>
                </a:lnTo>
                <a:lnTo>
                  <a:pt x="10058400" y="338581"/>
                </a:lnTo>
                <a:lnTo>
                  <a:pt x="0" y="338581"/>
                </a:lnTo>
                <a:close/>
              </a:path>
            </a:pathLst>
          </a:custGeom>
          <a:solidFill>
            <a:srgbClr val="035C84"/>
          </a:solidFill>
        </p:spPr>
        <p:txBody>
          <a:bodyPr wrap="square" lIns="0" tIns="0" rIns="0" bIns="0" rtlCol="0"/>
          <a:lstStyle/>
          <a:p>
            <a:endParaRPr sz="1588"/>
          </a:p>
        </p:txBody>
      </p:sp>
      <p:sp>
        <p:nvSpPr>
          <p:cNvPr id="57" name="bk object 57"/>
          <p:cNvSpPr/>
          <p:nvPr/>
        </p:nvSpPr>
        <p:spPr>
          <a:xfrm>
            <a:off x="819727" y="6443382"/>
            <a:ext cx="7700818" cy="0"/>
          </a:xfrm>
          <a:custGeom>
            <a:avLst/>
            <a:gdLst/>
            <a:ahLst/>
            <a:cxnLst/>
            <a:rect l="l" t="t" r="r" b="b"/>
            <a:pathLst>
              <a:path w="8470900">
                <a:moveTo>
                  <a:pt x="0" y="0"/>
                </a:moveTo>
                <a:lnTo>
                  <a:pt x="8470900" y="0"/>
                </a:lnTo>
              </a:path>
            </a:pathLst>
          </a:custGeom>
          <a:ln w="25400">
            <a:solidFill>
              <a:srgbClr val="CE6A28"/>
            </a:solidFill>
          </a:ln>
        </p:spPr>
        <p:txBody>
          <a:bodyPr wrap="square" lIns="0" tIns="0" rIns="0" bIns="0" rtlCol="0"/>
          <a:lstStyle/>
          <a:p>
            <a:endParaRPr sz="1588"/>
          </a:p>
        </p:txBody>
      </p:sp>
      <p:sp>
        <p:nvSpPr>
          <p:cNvPr id="58" name="bk object 58"/>
          <p:cNvSpPr/>
          <p:nvPr/>
        </p:nvSpPr>
        <p:spPr>
          <a:xfrm>
            <a:off x="623455" y="6443382"/>
            <a:ext cx="80818"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endParaRPr sz="1588"/>
          </a:p>
        </p:txBody>
      </p:sp>
      <p:sp>
        <p:nvSpPr>
          <p:cNvPr id="59" name="bk object 59"/>
          <p:cNvSpPr/>
          <p:nvPr/>
        </p:nvSpPr>
        <p:spPr>
          <a:xfrm>
            <a:off x="735815" y="6412968"/>
            <a:ext cx="52532" cy="44263"/>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sz="1588"/>
          </a:p>
        </p:txBody>
      </p:sp>
      <p:sp>
        <p:nvSpPr>
          <p:cNvPr id="60" name="bk object 60"/>
          <p:cNvSpPr/>
          <p:nvPr/>
        </p:nvSpPr>
        <p:spPr>
          <a:xfrm>
            <a:off x="8214591" y="6521823"/>
            <a:ext cx="0" cy="212912"/>
          </a:xfrm>
          <a:custGeom>
            <a:avLst/>
            <a:gdLst/>
            <a:ahLst/>
            <a:cxnLst/>
            <a:rect l="l" t="t" r="r" b="b"/>
            <a:pathLst>
              <a:path h="241300">
                <a:moveTo>
                  <a:pt x="0" y="0"/>
                </a:moveTo>
                <a:lnTo>
                  <a:pt x="0" y="241300"/>
                </a:lnTo>
              </a:path>
            </a:pathLst>
          </a:custGeom>
          <a:ln w="12700">
            <a:solidFill>
              <a:srgbClr val="768092"/>
            </a:solidFill>
          </a:ln>
        </p:spPr>
        <p:txBody>
          <a:bodyPr wrap="square" lIns="0" tIns="0" rIns="0" bIns="0" rtlCol="0"/>
          <a:lstStyle/>
          <a:p>
            <a:endParaRPr sz="1588"/>
          </a:p>
        </p:txBody>
      </p:sp>
      <p:sp>
        <p:nvSpPr>
          <p:cNvPr id="61" name="bk object 61"/>
          <p:cNvSpPr/>
          <p:nvPr/>
        </p:nvSpPr>
        <p:spPr>
          <a:xfrm>
            <a:off x="7019638" y="6556744"/>
            <a:ext cx="232774" cy="164479"/>
          </a:xfrm>
          <a:prstGeom prst="rect">
            <a:avLst/>
          </a:prstGeom>
          <a:blipFill>
            <a:blip r:embed="rId13" cstate="print"/>
            <a:stretch>
              <a:fillRect/>
            </a:stretch>
          </a:blipFill>
        </p:spPr>
        <p:txBody>
          <a:bodyPr wrap="square" lIns="0" tIns="0" rIns="0" bIns="0" rtlCol="0"/>
          <a:lstStyle/>
          <a:p>
            <a:endParaRPr sz="1588"/>
          </a:p>
        </p:txBody>
      </p:sp>
      <p:sp>
        <p:nvSpPr>
          <p:cNvPr id="62" name="bk object 62"/>
          <p:cNvSpPr/>
          <p:nvPr/>
        </p:nvSpPr>
        <p:spPr>
          <a:xfrm>
            <a:off x="7270285" y="6556751"/>
            <a:ext cx="213891" cy="164468"/>
          </a:xfrm>
          <a:prstGeom prst="rect">
            <a:avLst/>
          </a:prstGeom>
          <a:blipFill>
            <a:blip r:embed="rId14" cstate="print"/>
            <a:stretch>
              <a:fillRect/>
            </a:stretch>
          </a:blipFill>
        </p:spPr>
        <p:txBody>
          <a:bodyPr wrap="square" lIns="0" tIns="0" rIns="0" bIns="0" rtlCol="0"/>
          <a:lstStyle/>
          <a:p>
            <a:endParaRPr sz="1588"/>
          </a:p>
        </p:txBody>
      </p:sp>
      <p:sp>
        <p:nvSpPr>
          <p:cNvPr id="63" name="bk object 63"/>
          <p:cNvSpPr/>
          <p:nvPr/>
        </p:nvSpPr>
        <p:spPr>
          <a:xfrm>
            <a:off x="7890854" y="6556744"/>
            <a:ext cx="133234" cy="164479"/>
          </a:xfrm>
          <a:prstGeom prst="rect">
            <a:avLst/>
          </a:prstGeom>
          <a:blipFill>
            <a:blip r:embed="rId15" cstate="print"/>
            <a:stretch>
              <a:fillRect/>
            </a:stretch>
          </a:blipFill>
        </p:spPr>
        <p:txBody>
          <a:bodyPr wrap="square" lIns="0" tIns="0" rIns="0" bIns="0" rtlCol="0"/>
          <a:lstStyle/>
          <a:p>
            <a:endParaRPr sz="1588"/>
          </a:p>
        </p:txBody>
      </p:sp>
      <p:sp>
        <p:nvSpPr>
          <p:cNvPr id="64" name="bk object 64"/>
          <p:cNvSpPr/>
          <p:nvPr/>
        </p:nvSpPr>
        <p:spPr>
          <a:xfrm>
            <a:off x="7818905" y="6498567"/>
            <a:ext cx="40409" cy="36419"/>
          </a:xfrm>
          <a:custGeom>
            <a:avLst/>
            <a:gdLst/>
            <a:ahLst/>
            <a:cxnLst/>
            <a:rect l="l" t="t" r="r" b="b"/>
            <a:pathLst>
              <a:path w="44450" h="41275">
                <a:moveTo>
                  <a:pt x="38811" y="0"/>
                </a:moveTo>
                <a:lnTo>
                  <a:pt x="5422" y="0"/>
                </a:lnTo>
                <a:lnTo>
                  <a:pt x="0" y="4495"/>
                </a:lnTo>
                <a:lnTo>
                  <a:pt x="0" y="40970"/>
                </a:lnTo>
                <a:lnTo>
                  <a:pt x="44246" y="40970"/>
                </a:lnTo>
                <a:lnTo>
                  <a:pt x="44246" y="4495"/>
                </a:lnTo>
                <a:lnTo>
                  <a:pt x="38811" y="0"/>
                </a:lnTo>
                <a:close/>
              </a:path>
            </a:pathLst>
          </a:custGeom>
          <a:solidFill>
            <a:srgbClr val="A1B2C1"/>
          </a:solidFill>
        </p:spPr>
        <p:txBody>
          <a:bodyPr wrap="square" lIns="0" tIns="0" rIns="0" bIns="0" rtlCol="0"/>
          <a:lstStyle/>
          <a:p>
            <a:endParaRPr sz="1588"/>
          </a:p>
        </p:txBody>
      </p:sp>
      <p:sp>
        <p:nvSpPr>
          <p:cNvPr id="65" name="bk object 65"/>
          <p:cNvSpPr/>
          <p:nvPr/>
        </p:nvSpPr>
        <p:spPr>
          <a:xfrm>
            <a:off x="7818898" y="6556732"/>
            <a:ext cx="40409" cy="114299"/>
          </a:xfrm>
          <a:custGeom>
            <a:avLst/>
            <a:gdLst/>
            <a:ahLst/>
            <a:cxnLst/>
            <a:rect l="l" t="t" r="r" b="b"/>
            <a:pathLst>
              <a:path w="44450" h="129540">
                <a:moveTo>
                  <a:pt x="15290" y="125844"/>
                </a:moveTo>
                <a:lnTo>
                  <a:pt x="1777" y="125844"/>
                </a:lnTo>
                <a:lnTo>
                  <a:pt x="8432" y="129413"/>
                </a:lnTo>
                <a:lnTo>
                  <a:pt x="8648" y="129413"/>
                </a:lnTo>
                <a:lnTo>
                  <a:pt x="15290" y="125844"/>
                </a:lnTo>
                <a:close/>
              </a:path>
              <a:path w="44450" h="129540">
                <a:moveTo>
                  <a:pt x="28867" y="125844"/>
                </a:moveTo>
                <a:lnTo>
                  <a:pt x="15290" y="125844"/>
                </a:lnTo>
                <a:lnTo>
                  <a:pt x="21945" y="129413"/>
                </a:lnTo>
                <a:lnTo>
                  <a:pt x="22212" y="129413"/>
                </a:lnTo>
                <a:lnTo>
                  <a:pt x="28867" y="125844"/>
                </a:lnTo>
                <a:close/>
              </a:path>
              <a:path w="44450" h="129540">
                <a:moveTo>
                  <a:pt x="42468" y="125844"/>
                </a:moveTo>
                <a:lnTo>
                  <a:pt x="28867" y="125844"/>
                </a:lnTo>
                <a:lnTo>
                  <a:pt x="35521" y="129413"/>
                </a:lnTo>
                <a:lnTo>
                  <a:pt x="35826" y="129413"/>
                </a:lnTo>
                <a:lnTo>
                  <a:pt x="42468" y="125844"/>
                </a:lnTo>
                <a:close/>
              </a:path>
              <a:path w="44450" h="129540">
                <a:moveTo>
                  <a:pt x="44259" y="0"/>
                </a:moveTo>
                <a:lnTo>
                  <a:pt x="0" y="0"/>
                </a:lnTo>
                <a:lnTo>
                  <a:pt x="0" y="126796"/>
                </a:lnTo>
                <a:lnTo>
                  <a:pt x="1777" y="125844"/>
                </a:lnTo>
                <a:lnTo>
                  <a:pt x="44259" y="125844"/>
                </a:lnTo>
                <a:lnTo>
                  <a:pt x="44259" y="0"/>
                </a:lnTo>
                <a:close/>
              </a:path>
              <a:path w="44450" h="129540">
                <a:moveTo>
                  <a:pt x="44259" y="125844"/>
                </a:moveTo>
                <a:lnTo>
                  <a:pt x="42468" y="125844"/>
                </a:lnTo>
                <a:lnTo>
                  <a:pt x="44259" y="126796"/>
                </a:lnTo>
                <a:lnTo>
                  <a:pt x="44259" y="125844"/>
                </a:lnTo>
                <a:close/>
              </a:path>
            </a:pathLst>
          </a:custGeom>
          <a:solidFill>
            <a:srgbClr val="A1B2C1"/>
          </a:solidFill>
        </p:spPr>
        <p:txBody>
          <a:bodyPr wrap="square" lIns="0" tIns="0" rIns="0" bIns="0" rtlCol="0"/>
          <a:lstStyle/>
          <a:p>
            <a:endParaRPr sz="1588"/>
          </a:p>
        </p:txBody>
      </p:sp>
      <p:sp>
        <p:nvSpPr>
          <p:cNvPr id="66" name="bk object 66"/>
          <p:cNvSpPr/>
          <p:nvPr/>
        </p:nvSpPr>
        <p:spPr>
          <a:xfrm>
            <a:off x="7818898" y="6667548"/>
            <a:ext cx="40409" cy="55469"/>
          </a:xfrm>
          <a:custGeom>
            <a:avLst/>
            <a:gdLst/>
            <a:ahLst/>
            <a:cxnLst/>
            <a:rect l="l" t="t" r="r" b="b"/>
            <a:pathLst>
              <a:path w="44450" h="62865">
                <a:moveTo>
                  <a:pt x="1778" y="0"/>
                </a:moveTo>
                <a:lnTo>
                  <a:pt x="42" y="1041"/>
                </a:lnTo>
                <a:lnTo>
                  <a:pt x="0" y="5054"/>
                </a:lnTo>
                <a:lnTo>
                  <a:pt x="14808" y="43522"/>
                </a:lnTo>
                <a:lnTo>
                  <a:pt x="29375" y="43522"/>
                </a:lnTo>
                <a:lnTo>
                  <a:pt x="22098" y="62420"/>
                </a:lnTo>
                <a:lnTo>
                  <a:pt x="44246" y="5054"/>
                </a:lnTo>
                <a:lnTo>
                  <a:pt x="44259" y="3886"/>
                </a:lnTo>
                <a:lnTo>
                  <a:pt x="8420" y="3886"/>
                </a:lnTo>
                <a:lnTo>
                  <a:pt x="1778" y="0"/>
                </a:lnTo>
                <a:close/>
              </a:path>
              <a:path w="44450" h="62865">
                <a:moveTo>
                  <a:pt x="15290" y="0"/>
                </a:moveTo>
                <a:lnTo>
                  <a:pt x="8648" y="3886"/>
                </a:lnTo>
                <a:lnTo>
                  <a:pt x="21945" y="3886"/>
                </a:lnTo>
                <a:lnTo>
                  <a:pt x="15290" y="0"/>
                </a:lnTo>
                <a:close/>
              </a:path>
              <a:path w="44450" h="62865">
                <a:moveTo>
                  <a:pt x="28867" y="0"/>
                </a:moveTo>
                <a:lnTo>
                  <a:pt x="22212" y="3886"/>
                </a:lnTo>
                <a:lnTo>
                  <a:pt x="35509" y="3886"/>
                </a:lnTo>
                <a:lnTo>
                  <a:pt x="28867" y="0"/>
                </a:lnTo>
                <a:close/>
              </a:path>
              <a:path w="44450" h="62865">
                <a:moveTo>
                  <a:pt x="42468" y="0"/>
                </a:moveTo>
                <a:lnTo>
                  <a:pt x="35826" y="3886"/>
                </a:lnTo>
                <a:lnTo>
                  <a:pt x="44259" y="3886"/>
                </a:lnTo>
                <a:lnTo>
                  <a:pt x="44246" y="1041"/>
                </a:lnTo>
                <a:lnTo>
                  <a:pt x="42468" y="0"/>
                </a:lnTo>
                <a:close/>
              </a:path>
            </a:pathLst>
          </a:custGeom>
          <a:solidFill>
            <a:srgbClr val="A1B2C1"/>
          </a:solidFill>
        </p:spPr>
        <p:txBody>
          <a:bodyPr wrap="square" lIns="0" tIns="0" rIns="0" bIns="0" rtlCol="0"/>
          <a:lstStyle/>
          <a:p>
            <a:endParaRPr sz="1588"/>
          </a:p>
        </p:txBody>
      </p:sp>
      <p:sp>
        <p:nvSpPr>
          <p:cNvPr id="67" name="bk object 67"/>
          <p:cNvSpPr/>
          <p:nvPr/>
        </p:nvSpPr>
        <p:spPr>
          <a:xfrm>
            <a:off x="7826565" y="6691412"/>
            <a:ext cx="25400" cy="31376"/>
          </a:xfrm>
          <a:custGeom>
            <a:avLst/>
            <a:gdLst/>
            <a:ahLst/>
            <a:cxnLst/>
            <a:rect l="l" t="t" r="r" b="b"/>
            <a:pathLst>
              <a:path w="27940" h="35559">
                <a:moveTo>
                  <a:pt x="27343" y="0"/>
                </a:moveTo>
                <a:lnTo>
                  <a:pt x="0" y="0"/>
                </a:lnTo>
                <a:lnTo>
                  <a:pt x="13639" y="35445"/>
                </a:lnTo>
                <a:lnTo>
                  <a:pt x="27343" y="0"/>
                </a:lnTo>
                <a:close/>
              </a:path>
            </a:pathLst>
          </a:custGeom>
          <a:solidFill>
            <a:srgbClr val="A1B2C1"/>
          </a:solidFill>
        </p:spPr>
        <p:txBody>
          <a:bodyPr wrap="square" lIns="0" tIns="0" rIns="0" bIns="0" rtlCol="0"/>
          <a:lstStyle/>
          <a:p>
            <a:endParaRPr sz="1588"/>
          </a:p>
        </p:txBody>
      </p:sp>
      <p:sp>
        <p:nvSpPr>
          <p:cNvPr id="68" name="bk object 68"/>
          <p:cNvSpPr/>
          <p:nvPr/>
        </p:nvSpPr>
        <p:spPr>
          <a:xfrm>
            <a:off x="7502085" y="6556822"/>
            <a:ext cx="291624" cy="164798"/>
          </a:xfrm>
          <a:prstGeom prst="rect">
            <a:avLst/>
          </a:prstGeom>
          <a:blipFill>
            <a:blip r:embed="rId16" cstate="print"/>
            <a:stretch>
              <a:fillRect/>
            </a:stretch>
          </a:blipFill>
        </p:spPr>
        <p:txBody>
          <a:bodyPr wrap="square" lIns="0" tIns="0" rIns="0" bIns="0" rtlCol="0"/>
          <a:lstStyle/>
          <a:p>
            <a:endParaRPr sz="1588"/>
          </a:p>
        </p:txBody>
      </p:sp>
      <p:sp>
        <p:nvSpPr>
          <p:cNvPr id="2" name="Holder 2"/>
          <p:cNvSpPr>
            <a:spLocks noGrp="1"/>
          </p:cNvSpPr>
          <p:nvPr>
            <p:ph type="title"/>
          </p:nvPr>
        </p:nvSpPr>
        <p:spPr>
          <a:xfrm>
            <a:off x="611909" y="548929"/>
            <a:ext cx="6349423" cy="244362"/>
          </a:xfrm>
        </p:spPr>
        <p:txBody>
          <a:bodyPr lIns="0" tIns="0" rIns="0" bIns="0"/>
          <a:lstStyle>
            <a:lvl1pPr>
              <a:defRPr sz="1588" b="1" i="0">
                <a:solidFill>
                  <a:srgbClr val="CE6A28"/>
                </a:solidFill>
                <a:latin typeface="Calibri"/>
                <a:cs typeface="Calibri"/>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5/27/2019</a:t>
            </a:fld>
            <a:endParaRPr lang="en-US"/>
          </a:p>
        </p:txBody>
      </p:sp>
      <p:sp>
        <p:nvSpPr>
          <p:cNvPr id="7" name="Holder 7"/>
          <p:cNvSpPr>
            <a:spLocks noGrp="1"/>
          </p:cNvSpPr>
          <p:nvPr>
            <p:ph type="sldNum" sz="quarter" idx="7"/>
          </p:nvPr>
        </p:nvSpPr>
        <p:spPr/>
        <p:txBody>
          <a:bodyPr lIns="0" tIns="0" rIns="0" bIns="0"/>
          <a:lstStyle>
            <a:lvl1pPr>
              <a:defRPr sz="1324" b="0" i="0">
                <a:solidFill>
                  <a:srgbClr val="8197AC"/>
                </a:solidFill>
                <a:latin typeface="Gill Sans MT"/>
                <a:cs typeface="Gill Sans MT"/>
              </a:defRPr>
            </a:lvl1pPr>
          </a:lstStyle>
          <a:p>
            <a:pPr marL="22413">
              <a:lnSpc>
                <a:spcPts val="1579"/>
              </a:lnSpc>
            </a:pPr>
            <a:fld id="{81D60167-4931-47E6-BA6A-407CBD079E47}" type="slidenum">
              <a:rPr lang="es-MX" spc="53" smtClean="0"/>
              <a:pPr marL="22413">
                <a:lnSpc>
                  <a:spcPts val="1579"/>
                </a:lnSpc>
              </a:pPr>
              <a:t>‹Nº›</a:t>
            </a:fld>
            <a:endParaRPr lang="es-MX" spc="53" dirty="0"/>
          </a:p>
        </p:txBody>
      </p:sp>
    </p:spTree>
    <p:extLst>
      <p:ext uri="{BB962C8B-B14F-4D97-AF65-F5344CB8AC3E}">
        <p14:creationId xmlns:p14="http://schemas.microsoft.com/office/powerpoint/2010/main" val="3303547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611909" y="548929"/>
            <a:ext cx="6349423" cy="244362"/>
          </a:xfrm>
        </p:spPr>
        <p:txBody>
          <a:bodyPr lIns="0" tIns="0" rIns="0" bIns="0"/>
          <a:lstStyle>
            <a:lvl1pPr>
              <a:defRPr sz="1588" b="1" i="0">
                <a:solidFill>
                  <a:srgbClr val="CE6A28"/>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5/27/2019</a:t>
            </a:fld>
            <a:endParaRPr lang="en-US"/>
          </a:p>
        </p:txBody>
      </p:sp>
      <p:sp>
        <p:nvSpPr>
          <p:cNvPr id="5" name="Holder 5"/>
          <p:cNvSpPr>
            <a:spLocks noGrp="1"/>
          </p:cNvSpPr>
          <p:nvPr>
            <p:ph type="sldNum" sz="quarter" idx="7"/>
          </p:nvPr>
        </p:nvSpPr>
        <p:spPr/>
        <p:txBody>
          <a:bodyPr lIns="0" tIns="0" rIns="0" bIns="0"/>
          <a:lstStyle>
            <a:lvl1pPr>
              <a:defRPr sz="1324" b="0" i="0">
                <a:solidFill>
                  <a:srgbClr val="8197AC"/>
                </a:solidFill>
                <a:latin typeface="Gill Sans MT"/>
                <a:cs typeface="Gill Sans MT"/>
              </a:defRPr>
            </a:lvl1pPr>
          </a:lstStyle>
          <a:p>
            <a:pPr marL="22413">
              <a:lnSpc>
                <a:spcPts val="1579"/>
              </a:lnSpc>
            </a:pPr>
            <a:fld id="{81D60167-4931-47E6-BA6A-407CBD079E47}" type="slidenum">
              <a:rPr lang="es-MX" spc="53" smtClean="0"/>
              <a:pPr marL="22413">
                <a:lnSpc>
                  <a:spcPts val="1579"/>
                </a:lnSpc>
              </a:pPr>
              <a:t>‹Nº›</a:t>
            </a:fld>
            <a:endParaRPr lang="es-MX" spc="53" dirty="0"/>
          </a:p>
        </p:txBody>
      </p:sp>
    </p:spTree>
    <p:extLst>
      <p:ext uri="{BB962C8B-B14F-4D97-AF65-F5344CB8AC3E}">
        <p14:creationId xmlns:p14="http://schemas.microsoft.com/office/powerpoint/2010/main" val="1462452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248660" y="3224606"/>
            <a:ext cx="2646679" cy="1123314"/>
          </a:xfrm>
          <a:prstGeom prst="rect">
            <a:avLst/>
          </a:prstGeom>
        </p:spPr>
        <p:txBody>
          <a:bodyPr wrap="square" lIns="0" tIns="0" rIns="0" bIns="0">
            <a:spAutoFit/>
          </a:bodyPr>
          <a:lstStyle>
            <a:lvl1pPr>
              <a:defRPr sz="7200" b="0" i="0">
                <a:solidFill>
                  <a:schemeClr val="tx1"/>
                </a:solidFill>
                <a:latin typeface="Calibri"/>
                <a:cs typeface="Calibri"/>
              </a:defRPr>
            </a:lvl1pPr>
          </a:lstStyle>
          <a:p>
            <a:endParaRPr/>
          </a:p>
        </p:txBody>
      </p:sp>
      <p:sp>
        <p:nvSpPr>
          <p:cNvPr id="3" name="Holder 3"/>
          <p:cNvSpPr>
            <a:spLocks noGrp="1"/>
          </p:cNvSpPr>
          <p:nvPr>
            <p:ph type="body" idx="1"/>
          </p:nvPr>
        </p:nvSpPr>
        <p:spPr>
          <a:xfrm>
            <a:off x="706602" y="1830069"/>
            <a:ext cx="7730794" cy="38512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5/27/2019</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11909" y="548929"/>
            <a:ext cx="6349423" cy="276999"/>
          </a:xfrm>
          <a:prstGeom prst="rect">
            <a:avLst/>
          </a:prstGeom>
        </p:spPr>
        <p:txBody>
          <a:bodyPr wrap="square" lIns="0" tIns="0" rIns="0" bIns="0">
            <a:spAutoFit/>
          </a:bodyPr>
          <a:lstStyle>
            <a:lvl1pPr>
              <a:defRPr sz="1800" b="1" i="0">
                <a:solidFill>
                  <a:srgbClr val="CE6A28"/>
                </a:solidFill>
                <a:latin typeface="Calibri"/>
                <a:cs typeface="Calibri"/>
              </a:defRPr>
            </a:lvl1pPr>
          </a:lstStyle>
          <a:p>
            <a:endParaRPr/>
          </a:p>
        </p:txBody>
      </p:sp>
      <p:sp>
        <p:nvSpPr>
          <p:cNvPr id="3" name="Holder 3"/>
          <p:cNvSpPr>
            <a:spLocks noGrp="1"/>
          </p:cNvSpPr>
          <p:nvPr>
            <p:ph type="body" idx="1"/>
          </p:nvPr>
        </p:nvSpPr>
        <p:spPr>
          <a:xfrm>
            <a:off x="623455" y="1085614"/>
            <a:ext cx="7897091"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5/27/2019</a:t>
            </a:fld>
            <a:endParaRPr lang="en-US"/>
          </a:p>
        </p:txBody>
      </p:sp>
      <p:sp>
        <p:nvSpPr>
          <p:cNvPr id="6" name="Holder 6"/>
          <p:cNvSpPr>
            <a:spLocks noGrp="1"/>
          </p:cNvSpPr>
          <p:nvPr>
            <p:ph type="sldNum" sz="quarter" idx="7"/>
          </p:nvPr>
        </p:nvSpPr>
        <p:spPr>
          <a:xfrm>
            <a:off x="8327940" y="6541432"/>
            <a:ext cx="237258" cy="399533"/>
          </a:xfrm>
          <a:prstGeom prst="rect">
            <a:avLst/>
          </a:prstGeom>
        </p:spPr>
        <p:txBody>
          <a:bodyPr wrap="square" lIns="0" tIns="0" rIns="0" bIns="0">
            <a:spAutoFit/>
          </a:bodyPr>
          <a:lstStyle>
            <a:lvl1pPr>
              <a:defRPr sz="1324" b="0" i="0">
                <a:solidFill>
                  <a:srgbClr val="8197AC"/>
                </a:solidFill>
                <a:latin typeface="Gill Sans MT"/>
                <a:cs typeface="Gill Sans MT"/>
              </a:defRPr>
            </a:lvl1pPr>
          </a:lstStyle>
          <a:p>
            <a:pPr marL="22413">
              <a:lnSpc>
                <a:spcPts val="1579"/>
              </a:lnSpc>
            </a:pPr>
            <a:fld id="{81D60167-4931-47E6-BA6A-407CBD079E47}" type="slidenum">
              <a:rPr lang="es-MX" spc="53" smtClean="0"/>
              <a:pPr marL="22413">
                <a:lnSpc>
                  <a:spcPts val="1579"/>
                </a:lnSpc>
              </a:pPr>
              <a:t>‹Nº›</a:t>
            </a:fld>
            <a:endParaRPr lang="es-MX" spc="53" dirty="0"/>
          </a:p>
        </p:txBody>
      </p:sp>
    </p:spTree>
    <p:extLst>
      <p:ext uri="{BB962C8B-B14F-4D97-AF65-F5344CB8AC3E}">
        <p14:creationId xmlns:p14="http://schemas.microsoft.com/office/powerpoint/2010/main" val="108109614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03433">
        <a:defRPr>
          <a:latin typeface="+mn-lt"/>
          <a:ea typeface="+mn-ea"/>
          <a:cs typeface="+mn-cs"/>
        </a:defRPr>
      </a:lvl2pPr>
      <a:lvl3pPr marL="806867">
        <a:defRPr>
          <a:latin typeface="+mn-lt"/>
          <a:ea typeface="+mn-ea"/>
          <a:cs typeface="+mn-cs"/>
        </a:defRPr>
      </a:lvl3pPr>
      <a:lvl4pPr marL="1210300">
        <a:defRPr>
          <a:latin typeface="+mn-lt"/>
          <a:ea typeface="+mn-ea"/>
          <a:cs typeface="+mn-cs"/>
        </a:defRPr>
      </a:lvl4pPr>
      <a:lvl5pPr marL="1613733">
        <a:defRPr>
          <a:latin typeface="+mn-lt"/>
          <a:ea typeface="+mn-ea"/>
          <a:cs typeface="+mn-cs"/>
        </a:defRPr>
      </a:lvl5pPr>
      <a:lvl6pPr marL="2017166">
        <a:defRPr>
          <a:latin typeface="+mn-lt"/>
          <a:ea typeface="+mn-ea"/>
          <a:cs typeface="+mn-cs"/>
        </a:defRPr>
      </a:lvl6pPr>
      <a:lvl7pPr marL="2420600">
        <a:defRPr>
          <a:latin typeface="+mn-lt"/>
          <a:ea typeface="+mn-ea"/>
          <a:cs typeface="+mn-cs"/>
        </a:defRPr>
      </a:lvl7pPr>
      <a:lvl8pPr marL="2824033">
        <a:defRPr>
          <a:latin typeface="+mn-lt"/>
          <a:ea typeface="+mn-ea"/>
          <a:cs typeface="+mn-cs"/>
        </a:defRPr>
      </a:lvl8pPr>
      <a:lvl9pPr marL="3227466">
        <a:defRPr>
          <a:latin typeface="+mn-lt"/>
          <a:ea typeface="+mn-ea"/>
          <a:cs typeface="+mn-cs"/>
        </a:defRPr>
      </a:lvl9pPr>
    </p:bodyStyle>
    <p:otherStyle>
      <a:lvl1pPr marL="0">
        <a:defRPr>
          <a:latin typeface="+mn-lt"/>
          <a:ea typeface="+mn-ea"/>
          <a:cs typeface="+mn-cs"/>
        </a:defRPr>
      </a:lvl1pPr>
      <a:lvl2pPr marL="403433">
        <a:defRPr>
          <a:latin typeface="+mn-lt"/>
          <a:ea typeface="+mn-ea"/>
          <a:cs typeface="+mn-cs"/>
        </a:defRPr>
      </a:lvl2pPr>
      <a:lvl3pPr marL="806867">
        <a:defRPr>
          <a:latin typeface="+mn-lt"/>
          <a:ea typeface="+mn-ea"/>
          <a:cs typeface="+mn-cs"/>
        </a:defRPr>
      </a:lvl3pPr>
      <a:lvl4pPr marL="1210300">
        <a:defRPr>
          <a:latin typeface="+mn-lt"/>
          <a:ea typeface="+mn-ea"/>
          <a:cs typeface="+mn-cs"/>
        </a:defRPr>
      </a:lvl4pPr>
      <a:lvl5pPr marL="1613733">
        <a:defRPr>
          <a:latin typeface="+mn-lt"/>
          <a:ea typeface="+mn-ea"/>
          <a:cs typeface="+mn-cs"/>
        </a:defRPr>
      </a:lvl5pPr>
      <a:lvl6pPr marL="2017166">
        <a:defRPr>
          <a:latin typeface="+mn-lt"/>
          <a:ea typeface="+mn-ea"/>
          <a:cs typeface="+mn-cs"/>
        </a:defRPr>
      </a:lvl6pPr>
      <a:lvl7pPr marL="2420600">
        <a:defRPr>
          <a:latin typeface="+mn-lt"/>
          <a:ea typeface="+mn-ea"/>
          <a:cs typeface="+mn-cs"/>
        </a:defRPr>
      </a:lvl7pPr>
      <a:lvl8pPr marL="2824033">
        <a:defRPr>
          <a:latin typeface="+mn-lt"/>
          <a:ea typeface="+mn-ea"/>
          <a:cs typeface="+mn-cs"/>
        </a:defRPr>
      </a:lvl8pPr>
      <a:lvl9pPr marL="322746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65.png"/><Relationship Id="rId11" Type="http://schemas.openxmlformats.org/officeDocument/2006/relationships/image" Target="../media/image4.png"/><Relationship Id="rId5" Type="http://schemas.openxmlformats.org/officeDocument/2006/relationships/image" Target="../media/image64.png"/><Relationship Id="rId10" Type="http://schemas.openxmlformats.org/officeDocument/2006/relationships/image" Target="../media/image3.png"/><Relationship Id="rId4" Type="http://schemas.openxmlformats.org/officeDocument/2006/relationships/image" Target="../media/image63.png"/><Relationship Id="rId9"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notesSlide" Target="../notesSlides/notesSlide2.xml"/><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5.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4.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6857996"/>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329184" y="379475"/>
            <a:ext cx="1870075" cy="1367155"/>
          </a:xfrm>
          <a:custGeom>
            <a:avLst/>
            <a:gdLst/>
            <a:ahLst/>
            <a:cxnLst/>
            <a:rect l="l" t="t" r="r" b="b"/>
            <a:pathLst>
              <a:path w="1870075" h="1367155">
                <a:moveTo>
                  <a:pt x="0" y="1367027"/>
                </a:moveTo>
                <a:lnTo>
                  <a:pt x="1869948" y="1367027"/>
                </a:lnTo>
                <a:lnTo>
                  <a:pt x="1869948" y="0"/>
                </a:lnTo>
                <a:lnTo>
                  <a:pt x="0" y="0"/>
                </a:lnTo>
                <a:lnTo>
                  <a:pt x="0" y="1367027"/>
                </a:lnTo>
                <a:close/>
              </a:path>
            </a:pathLst>
          </a:custGeom>
          <a:solidFill>
            <a:srgbClr val="FFFFFF"/>
          </a:solidFill>
        </p:spPr>
        <p:txBody>
          <a:bodyPr wrap="square" lIns="0" tIns="0" rIns="0" bIns="0" rtlCol="0"/>
          <a:lstStyle/>
          <a:p>
            <a:endParaRPr/>
          </a:p>
        </p:txBody>
      </p:sp>
      <p:sp>
        <p:nvSpPr>
          <p:cNvPr id="4" name="object 4"/>
          <p:cNvSpPr/>
          <p:nvPr/>
        </p:nvSpPr>
        <p:spPr>
          <a:xfrm>
            <a:off x="329184" y="379475"/>
            <a:ext cx="1870075" cy="1367155"/>
          </a:xfrm>
          <a:custGeom>
            <a:avLst/>
            <a:gdLst/>
            <a:ahLst/>
            <a:cxnLst/>
            <a:rect l="l" t="t" r="r" b="b"/>
            <a:pathLst>
              <a:path w="1870075" h="1367155">
                <a:moveTo>
                  <a:pt x="0" y="1367027"/>
                </a:moveTo>
                <a:lnTo>
                  <a:pt x="1869948" y="1367027"/>
                </a:lnTo>
                <a:lnTo>
                  <a:pt x="1869948" y="0"/>
                </a:lnTo>
                <a:lnTo>
                  <a:pt x="0" y="0"/>
                </a:lnTo>
                <a:lnTo>
                  <a:pt x="0" y="1367027"/>
                </a:lnTo>
                <a:close/>
              </a:path>
            </a:pathLst>
          </a:custGeom>
          <a:ln w="12192">
            <a:solidFill>
              <a:srgbClr val="FFFFFF"/>
            </a:solidFill>
          </a:ln>
        </p:spPr>
        <p:txBody>
          <a:bodyPr wrap="square" lIns="0" tIns="0" rIns="0" bIns="0" rtlCol="0"/>
          <a:lstStyle/>
          <a:p>
            <a:endParaRPr/>
          </a:p>
        </p:txBody>
      </p:sp>
      <p:sp>
        <p:nvSpPr>
          <p:cNvPr id="5" name="object 5"/>
          <p:cNvSpPr/>
          <p:nvPr/>
        </p:nvSpPr>
        <p:spPr>
          <a:xfrm>
            <a:off x="6370320" y="438912"/>
            <a:ext cx="2444750" cy="1367155"/>
          </a:xfrm>
          <a:custGeom>
            <a:avLst/>
            <a:gdLst/>
            <a:ahLst/>
            <a:cxnLst/>
            <a:rect l="l" t="t" r="r" b="b"/>
            <a:pathLst>
              <a:path w="2444750" h="1367155">
                <a:moveTo>
                  <a:pt x="0" y="1367027"/>
                </a:moveTo>
                <a:lnTo>
                  <a:pt x="2444496" y="1367027"/>
                </a:lnTo>
                <a:lnTo>
                  <a:pt x="2444496" y="0"/>
                </a:lnTo>
                <a:lnTo>
                  <a:pt x="0" y="0"/>
                </a:lnTo>
                <a:lnTo>
                  <a:pt x="0" y="1367027"/>
                </a:lnTo>
                <a:close/>
              </a:path>
            </a:pathLst>
          </a:custGeom>
          <a:ln w="12191">
            <a:solidFill>
              <a:srgbClr val="FFFFFF"/>
            </a:solidFill>
          </a:ln>
        </p:spPr>
        <p:txBody>
          <a:bodyPr wrap="square" lIns="0" tIns="0" rIns="0" bIns="0" rtlCol="0"/>
          <a:lstStyle/>
          <a:p>
            <a:endParaRPr/>
          </a:p>
        </p:txBody>
      </p:sp>
      <p:sp>
        <p:nvSpPr>
          <p:cNvPr id="6" name="object 6"/>
          <p:cNvSpPr/>
          <p:nvPr/>
        </p:nvSpPr>
        <p:spPr>
          <a:xfrm>
            <a:off x="507491" y="379475"/>
            <a:ext cx="2286000" cy="129235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114800" y="-39625"/>
            <a:ext cx="4949952" cy="2130552"/>
          </a:xfrm>
          <a:prstGeom prst="rect">
            <a:avLst/>
          </a:prstGeom>
          <a:blipFill>
            <a:blip r:embed="rId5" cstate="print"/>
            <a:stretch>
              <a:fillRect/>
            </a:stretch>
          </a:blipFill>
        </p:spPr>
        <p:txBody>
          <a:bodyPr wrap="square" lIns="0" tIns="0" rIns="0" bIns="0" rtlCol="0"/>
          <a:lstStyle/>
          <a:p>
            <a:endParaRPr/>
          </a:p>
        </p:txBody>
      </p:sp>
      <p:cxnSp>
        <p:nvCxnSpPr>
          <p:cNvPr id="9" name="Conector recto 8"/>
          <p:cNvCxnSpPr/>
          <p:nvPr/>
        </p:nvCxnSpPr>
        <p:spPr>
          <a:xfrm>
            <a:off x="1295400" y="4114800"/>
            <a:ext cx="7315200" cy="2667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flipV="1">
            <a:off x="4953000" y="3886200"/>
            <a:ext cx="457200" cy="228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4471" y="0"/>
            <a:ext cx="8875059" cy="299197"/>
          </a:xfrm>
          <a:custGeom>
            <a:avLst/>
            <a:gdLst/>
            <a:ahLst/>
            <a:cxnLst/>
            <a:rect l="l" t="t" r="r" b="b"/>
            <a:pathLst>
              <a:path w="10058400" h="339090">
                <a:moveTo>
                  <a:pt x="0" y="338581"/>
                </a:moveTo>
                <a:lnTo>
                  <a:pt x="0" y="0"/>
                </a:lnTo>
                <a:lnTo>
                  <a:pt x="10058400" y="0"/>
                </a:lnTo>
                <a:lnTo>
                  <a:pt x="10058400" y="338581"/>
                </a:lnTo>
                <a:lnTo>
                  <a:pt x="0" y="338581"/>
                </a:lnTo>
                <a:close/>
              </a:path>
            </a:pathLst>
          </a:custGeom>
          <a:solidFill>
            <a:srgbClr val="035C84"/>
          </a:solidFill>
        </p:spPr>
        <p:txBody>
          <a:bodyPr wrap="square" lIns="0" tIns="0" rIns="0" bIns="0" rtlCol="0"/>
          <a:lstStyle/>
          <a:p>
            <a:pPr defTabSz="806867"/>
            <a:endParaRPr sz="1588">
              <a:solidFill>
                <a:prstClr val="black"/>
              </a:solidFill>
              <a:latin typeface="Calibri"/>
            </a:endParaRPr>
          </a:p>
        </p:txBody>
      </p:sp>
      <p:sp>
        <p:nvSpPr>
          <p:cNvPr id="3" name="object 3"/>
          <p:cNvSpPr/>
          <p:nvPr/>
        </p:nvSpPr>
        <p:spPr>
          <a:xfrm>
            <a:off x="930088" y="6443382"/>
            <a:ext cx="7474324" cy="0"/>
          </a:xfrm>
          <a:custGeom>
            <a:avLst/>
            <a:gdLst/>
            <a:ahLst/>
            <a:cxnLst/>
            <a:rect l="l" t="t" r="r" b="b"/>
            <a:pathLst>
              <a:path w="8470900">
                <a:moveTo>
                  <a:pt x="0" y="0"/>
                </a:moveTo>
                <a:lnTo>
                  <a:pt x="8470900" y="0"/>
                </a:lnTo>
              </a:path>
            </a:pathLst>
          </a:custGeom>
          <a:ln w="25400">
            <a:solidFill>
              <a:srgbClr val="CE6A28"/>
            </a:solidFill>
          </a:ln>
        </p:spPr>
        <p:txBody>
          <a:bodyPr wrap="square" lIns="0" tIns="0" rIns="0" bIns="0" rtlCol="0"/>
          <a:lstStyle/>
          <a:p>
            <a:pPr defTabSz="806867"/>
            <a:endParaRPr sz="1588">
              <a:solidFill>
                <a:prstClr val="black"/>
              </a:solidFill>
              <a:latin typeface="Calibri"/>
            </a:endParaRPr>
          </a:p>
        </p:txBody>
      </p:sp>
      <p:sp>
        <p:nvSpPr>
          <p:cNvPr id="4" name="object 4"/>
          <p:cNvSpPr/>
          <p:nvPr/>
        </p:nvSpPr>
        <p:spPr>
          <a:xfrm>
            <a:off x="739588" y="6443382"/>
            <a:ext cx="78441"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pPr defTabSz="806867"/>
            <a:endParaRPr sz="1588">
              <a:solidFill>
                <a:prstClr val="black"/>
              </a:solidFill>
              <a:latin typeface="Calibri"/>
            </a:endParaRPr>
          </a:p>
        </p:txBody>
      </p:sp>
      <p:sp>
        <p:nvSpPr>
          <p:cNvPr id="5" name="object 5"/>
          <p:cNvSpPr/>
          <p:nvPr/>
        </p:nvSpPr>
        <p:spPr>
          <a:xfrm>
            <a:off x="848644" y="6412968"/>
            <a:ext cx="50987" cy="44263"/>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pPr defTabSz="806867"/>
            <a:endParaRPr sz="1588">
              <a:solidFill>
                <a:prstClr val="black"/>
              </a:solidFill>
              <a:latin typeface="Calibri"/>
            </a:endParaRPr>
          </a:p>
        </p:txBody>
      </p:sp>
      <p:sp>
        <p:nvSpPr>
          <p:cNvPr id="6" name="object 6"/>
          <p:cNvSpPr/>
          <p:nvPr/>
        </p:nvSpPr>
        <p:spPr>
          <a:xfrm>
            <a:off x="8107456" y="6521823"/>
            <a:ext cx="0" cy="212912"/>
          </a:xfrm>
          <a:custGeom>
            <a:avLst/>
            <a:gdLst/>
            <a:ahLst/>
            <a:cxnLst/>
            <a:rect l="l" t="t" r="r" b="b"/>
            <a:pathLst>
              <a:path h="241300">
                <a:moveTo>
                  <a:pt x="0" y="0"/>
                </a:moveTo>
                <a:lnTo>
                  <a:pt x="0" y="241300"/>
                </a:lnTo>
              </a:path>
            </a:pathLst>
          </a:custGeom>
          <a:ln w="12700">
            <a:solidFill>
              <a:srgbClr val="768092"/>
            </a:solidFill>
          </a:ln>
        </p:spPr>
        <p:txBody>
          <a:bodyPr wrap="square" lIns="0" tIns="0" rIns="0" bIns="0" rtlCol="0"/>
          <a:lstStyle/>
          <a:p>
            <a:pPr defTabSz="806867"/>
            <a:endParaRPr sz="1588">
              <a:solidFill>
                <a:prstClr val="black"/>
              </a:solidFill>
              <a:latin typeface="Calibri"/>
            </a:endParaRPr>
          </a:p>
        </p:txBody>
      </p:sp>
      <p:sp>
        <p:nvSpPr>
          <p:cNvPr id="7" name="object 7"/>
          <p:cNvSpPr/>
          <p:nvPr/>
        </p:nvSpPr>
        <p:spPr>
          <a:xfrm>
            <a:off x="6947649" y="6556744"/>
            <a:ext cx="225927" cy="164479"/>
          </a:xfrm>
          <a:prstGeom prst="rect">
            <a:avLst/>
          </a:prstGeom>
          <a:blipFill>
            <a:blip r:embed="rId2" cstate="print"/>
            <a:stretch>
              <a:fillRect/>
            </a:stretch>
          </a:blipFill>
        </p:spPr>
        <p:txBody>
          <a:bodyPr wrap="square" lIns="0" tIns="0" rIns="0" bIns="0" rtlCol="0"/>
          <a:lstStyle/>
          <a:p>
            <a:pPr defTabSz="806867"/>
            <a:endParaRPr sz="1588">
              <a:solidFill>
                <a:prstClr val="black"/>
              </a:solidFill>
              <a:latin typeface="Calibri"/>
            </a:endParaRPr>
          </a:p>
        </p:txBody>
      </p:sp>
      <p:sp>
        <p:nvSpPr>
          <p:cNvPr id="8" name="object 8"/>
          <p:cNvSpPr/>
          <p:nvPr/>
        </p:nvSpPr>
        <p:spPr>
          <a:xfrm>
            <a:off x="7190924" y="6556751"/>
            <a:ext cx="207600" cy="164468"/>
          </a:xfrm>
          <a:prstGeom prst="rect">
            <a:avLst/>
          </a:prstGeom>
          <a:blipFill>
            <a:blip r:embed="rId3" cstate="print"/>
            <a:stretch>
              <a:fillRect/>
            </a:stretch>
          </a:blipFill>
        </p:spPr>
        <p:txBody>
          <a:bodyPr wrap="square" lIns="0" tIns="0" rIns="0" bIns="0" rtlCol="0"/>
          <a:lstStyle/>
          <a:p>
            <a:pPr defTabSz="806867"/>
            <a:endParaRPr sz="1588">
              <a:solidFill>
                <a:prstClr val="black"/>
              </a:solidFill>
              <a:latin typeface="Calibri"/>
            </a:endParaRPr>
          </a:p>
        </p:txBody>
      </p:sp>
      <p:sp>
        <p:nvSpPr>
          <p:cNvPr id="9" name="object 9"/>
          <p:cNvSpPr/>
          <p:nvPr/>
        </p:nvSpPr>
        <p:spPr>
          <a:xfrm>
            <a:off x="7793241" y="6556744"/>
            <a:ext cx="129315" cy="164479"/>
          </a:xfrm>
          <a:prstGeom prst="rect">
            <a:avLst/>
          </a:prstGeom>
          <a:blipFill>
            <a:blip r:embed="rId4" cstate="print"/>
            <a:stretch>
              <a:fillRect/>
            </a:stretch>
          </a:blipFill>
        </p:spPr>
        <p:txBody>
          <a:bodyPr wrap="square" lIns="0" tIns="0" rIns="0" bIns="0" rtlCol="0"/>
          <a:lstStyle/>
          <a:p>
            <a:pPr defTabSz="806867"/>
            <a:endParaRPr sz="1588">
              <a:solidFill>
                <a:prstClr val="black"/>
              </a:solidFill>
              <a:latin typeface="Calibri"/>
            </a:endParaRPr>
          </a:p>
        </p:txBody>
      </p:sp>
      <p:sp>
        <p:nvSpPr>
          <p:cNvPr id="10" name="object 10"/>
          <p:cNvSpPr/>
          <p:nvPr/>
        </p:nvSpPr>
        <p:spPr>
          <a:xfrm>
            <a:off x="7723407" y="6498567"/>
            <a:ext cx="39221" cy="36419"/>
          </a:xfrm>
          <a:custGeom>
            <a:avLst/>
            <a:gdLst/>
            <a:ahLst/>
            <a:cxnLst/>
            <a:rect l="l" t="t" r="r" b="b"/>
            <a:pathLst>
              <a:path w="44450" h="41275">
                <a:moveTo>
                  <a:pt x="38811" y="0"/>
                </a:moveTo>
                <a:lnTo>
                  <a:pt x="5422" y="0"/>
                </a:lnTo>
                <a:lnTo>
                  <a:pt x="0" y="4495"/>
                </a:lnTo>
                <a:lnTo>
                  <a:pt x="0" y="40970"/>
                </a:lnTo>
                <a:lnTo>
                  <a:pt x="44246" y="40970"/>
                </a:lnTo>
                <a:lnTo>
                  <a:pt x="44246" y="4495"/>
                </a:lnTo>
                <a:lnTo>
                  <a:pt x="38811" y="0"/>
                </a:lnTo>
                <a:close/>
              </a:path>
            </a:pathLst>
          </a:custGeom>
          <a:solidFill>
            <a:srgbClr val="A1B2C1"/>
          </a:solidFill>
        </p:spPr>
        <p:txBody>
          <a:bodyPr wrap="square" lIns="0" tIns="0" rIns="0" bIns="0" rtlCol="0"/>
          <a:lstStyle/>
          <a:p>
            <a:pPr defTabSz="806867"/>
            <a:endParaRPr sz="1588">
              <a:solidFill>
                <a:prstClr val="black"/>
              </a:solidFill>
              <a:latin typeface="Calibri"/>
            </a:endParaRPr>
          </a:p>
        </p:txBody>
      </p:sp>
      <p:sp>
        <p:nvSpPr>
          <p:cNvPr id="11" name="object 11"/>
          <p:cNvSpPr/>
          <p:nvPr/>
        </p:nvSpPr>
        <p:spPr>
          <a:xfrm>
            <a:off x="7723401" y="6556732"/>
            <a:ext cx="39221" cy="114299"/>
          </a:xfrm>
          <a:custGeom>
            <a:avLst/>
            <a:gdLst/>
            <a:ahLst/>
            <a:cxnLst/>
            <a:rect l="l" t="t" r="r" b="b"/>
            <a:pathLst>
              <a:path w="44450" h="129540">
                <a:moveTo>
                  <a:pt x="15290" y="125844"/>
                </a:moveTo>
                <a:lnTo>
                  <a:pt x="1777" y="125844"/>
                </a:lnTo>
                <a:lnTo>
                  <a:pt x="8432" y="129413"/>
                </a:lnTo>
                <a:lnTo>
                  <a:pt x="8648" y="129413"/>
                </a:lnTo>
                <a:lnTo>
                  <a:pt x="15290" y="125844"/>
                </a:lnTo>
                <a:close/>
              </a:path>
              <a:path w="44450" h="129540">
                <a:moveTo>
                  <a:pt x="28867" y="125844"/>
                </a:moveTo>
                <a:lnTo>
                  <a:pt x="15290" y="125844"/>
                </a:lnTo>
                <a:lnTo>
                  <a:pt x="21945" y="129413"/>
                </a:lnTo>
                <a:lnTo>
                  <a:pt x="22212" y="129413"/>
                </a:lnTo>
                <a:lnTo>
                  <a:pt x="28867" y="125844"/>
                </a:lnTo>
                <a:close/>
              </a:path>
              <a:path w="44450" h="129540">
                <a:moveTo>
                  <a:pt x="42468" y="125844"/>
                </a:moveTo>
                <a:lnTo>
                  <a:pt x="28867" y="125844"/>
                </a:lnTo>
                <a:lnTo>
                  <a:pt x="35521" y="129413"/>
                </a:lnTo>
                <a:lnTo>
                  <a:pt x="35826" y="129413"/>
                </a:lnTo>
                <a:lnTo>
                  <a:pt x="42468" y="125844"/>
                </a:lnTo>
                <a:close/>
              </a:path>
              <a:path w="44450" h="129540">
                <a:moveTo>
                  <a:pt x="44259" y="0"/>
                </a:moveTo>
                <a:lnTo>
                  <a:pt x="0" y="0"/>
                </a:lnTo>
                <a:lnTo>
                  <a:pt x="0" y="126796"/>
                </a:lnTo>
                <a:lnTo>
                  <a:pt x="1777" y="125844"/>
                </a:lnTo>
                <a:lnTo>
                  <a:pt x="44259" y="125844"/>
                </a:lnTo>
                <a:lnTo>
                  <a:pt x="44259" y="0"/>
                </a:lnTo>
                <a:close/>
              </a:path>
              <a:path w="44450" h="129540">
                <a:moveTo>
                  <a:pt x="44259" y="125844"/>
                </a:moveTo>
                <a:lnTo>
                  <a:pt x="42468" y="125844"/>
                </a:lnTo>
                <a:lnTo>
                  <a:pt x="44259" y="126796"/>
                </a:lnTo>
                <a:lnTo>
                  <a:pt x="44259" y="125844"/>
                </a:lnTo>
                <a:close/>
              </a:path>
            </a:pathLst>
          </a:custGeom>
          <a:solidFill>
            <a:srgbClr val="A1B2C1"/>
          </a:solidFill>
        </p:spPr>
        <p:txBody>
          <a:bodyPr wrap="square" lIns="0" tIns="0" rIns="0" bIns="0" rtlCol="0"/>
          <a:lstStyle/>
          <a:p>
            <a:pPr defTabSz="806867"/>
            <a:endParaRPr sz="1588">
              <a:solidFill>
                <a:prstClr val="black"/>
              </a:solidFill>
              <a:latin typeface="Calibri"/>
            </a:endParaRPr>
          </a:p>
        </p:txBody>
      </p:sp>
      <p:sp>
        <p:nvSpPr>
          <p:cNvPr id="12" name="object 12"/>
          <p:cNvSpPr/>
          <p:nvPr/>
        </p:nvSpPr>
        <p:spPr>
          <a:xfrm>
            <a:off x="7723401" y="6667548"/>
            <a:ext cx="39221" cy="55469"/>
          </a:xfrm>
          <a:custGeom>
            <a:avLst/>
            <a:gdLst/>
            <a:ahLst/>
            <a:cxnLst/>
            <a:rect l="l" t="t" r="r" b="b"/>
            <a:pathLst>
              <a:path w="44450" h="62865">
                <a:moveTo>
                  <a:pt x="1778" y="0"/>
                </a:moveTo>
                <a:lnTo>
                  <a:pt x="42" y="1041"/>
                </a:lnTo>
                <a:lnTo>
                  <a:pt x="0" y="5054"/>
                </a:lnTo>
                <a:lnTo>
                  <a:pt x="14808" y="43522"/>
                </a:lnTo>
                <a:lnTo>
                  <a:pt x="29375" y="43522"/>
                </a:lnTo>
                <a:lnTo>
                  <a:pt x="22098" y="62420"/>
                </a:lnTo>
                <a:lnTo>
                  <a:pt x="44246" y="5054"/>
                </a:lnTo>
                <a:lnTo>
                  <a:pt x="44259" y="3886"/>
                </a:lnTo>
                <a:lnTo>
                  <a:pt x="8420" y="3886"/>
                </a:lnTo>
                <a:lnTo>
                  <a:pt x="1778" y="0"/>
                </a:lnTo>
                <a:close/>
              </a:path>
              <a:path w="44450" h="62865">
                <a:moveTo>
                  <a:pt x="15290" y="0"/>
                </a:moveTo>
                <a:lnTo>
                  <a:pt x="8648" y="3886"/>
                </a:lnTo>
                <a:lnTo>
                  <a:pt x="21945" y="3886"/>
                </a:lnTo>
                <a:lnTo>
                  <a:pt x="15290" y="0"/>
                </a:lnTo>
                <a:close/>
              </a:path>
              <a:path w="44450" h="62865">
                <a:moveTo>
                  <a:pt x="28867" y="0"/>
                </a:moveTo>
                <a:lnTo>
                  <a:pt x="22212" y="3886"/>
                </a:lnTo>
                <a:lnTo>
                  <a:pt x="35509" y="3886"/>
                </a:lnTo>
                <a:lnTo>
                  <a:pt x="28867" y="0"/>
                </a:lnTo>
                <a:close/>
              </a:path>
              <a:path w="44450" h="62865">
                <a:moveTo>
                  <a:pt x="42468" y="0"/>
                </a:moveTo>
                <a:lnTo>
                  <a:pt x="35826" y="3886"/>
                </a:lnTo>
                <a:lnTo>
                  <a:pt x="44259" y="3886"/>
                </a:lnTo>
                <a:lnTo>
                  <a:pt x="44246" y="1041"/>
                </a:lnTo>
                <a:lnTo>
                  <a:pt x="42468" y="0"/>
                </a:lnTo>
                <a:close/>
              </a:path>
            </a:pathLst>
          </a:custGeom>
          <a:solidFill>
            <a:srgbClr val="A1B2C1"/>
          </a:solidFill>
        </p:spPr>
        <p:txBody>
          <a:bodyPr wrap="square" lIns="0" tIns="0" rIns="0" bIns="0" rtlCol="0"/>
          <a:lstStyle/>
          <a:p>
            <a:pPr defTabSz="806867"/>
            <a:endParaRPr sz="1588">
              <a:solidFill>
                <a:prstClr val="black"/>
              </a:solidFill>
              <a:latin typeface="Calibri"/>
            </a:endParaRPr>
          </a:p>
        </p:txBody>
      </p:sp>
      <p:sp>
        <p:nvSpPr>
          <p:cNvPr id="13" name="object 13"/>
          <p:cNvSpPr/>
          <p:nvPr/>
        </p:nvSpPr>
        <p:spPr>
          <a:xfrm>
            <a:off x="7730842" y="6691412"/>
            <a:ext cx="24653" cy="31376"/>
          </a:xfrm>
          <a:custGeom>
            <a:avLst/>
            <a:gdLst/>
            <a:ahLst/>
            <a:cxnLst/>
            <a:rect l="l" t="t" r="r" b="b"/>
            <a:pathLst>
              <a:path w="27940" h="35559">
                <a:moveTo>
                  <a:pt x="27343" y="0"/>
                </a:moveTo>
                <a:lnTo>
                  <a:pt x="0" y="0"/>
                </a:lnTo>
                <a:lnTo>
                  <a:pt x="13639" y="35445"/>
                </a:lnTo>
                <a:lnTo>
                  <a:pt x="27343" y="0"/>
                </a:lnTo>
                <a:close/>
              </a:path>
            </a:pathLst>
          </a:custGeom>
          <a:solidFill>
            <a:srgbClr val="A1B2C1"/>
          </a:solidFill>
        </p:spPr>
        <p:txBody>
          <a:bodyPr wrap="square" lIns="0" tIns="0" rIns="0" bIns="0" rtlCol="0"/>
          <a:lstStyle/>
          <a:p>
            <a:pPr defTabSz="806867"/>
            <a:endParaRPr sz="1588">
              <a:solidFill>
                <a:prstClr val="black"/>
              </a:solidFill>
              <a:latin typeface="Calibri"/>
            </a:endParaRPr>
          </a:p>
        </p:txBody>
      </p:sp>
      <p:sp>
        <p:nvSpPr>
          <p:cNvPr id="14" name="object 14"/>
          <p:cNvSpPr/>
          <p:nvPr/>
        </p:nvSpPr>
        <p:spPr>
          <a:xfrm>
            <a:off x="7415907" y="6556822"/>
            <a:ext cx="283046" cy="164798"/>
          </a:xfrm>
          <a:prstGeom prst="rect">
            <a:avLst/>
          </a:prstGeom>
          <a:blipFill>
            <a:blip r:embed="rId5" cstate="print"/>
            <a:stretch>
              <a:fillRect/>
            </a:stretch>
          </a:blipFill>
        </p:spPr>
        <p:txBody>
          <a:bodyPr wrap="square" lIns="0" tIns="0" rIns="0" bIns="0" rtlCol="0"/>
          <a:lstStyle/>
          <a:p>
            <a:pPr defTabSz="806867"/>
            <a:endParaRPr sz="1588">
              <a:solidFill>
                <a:prstClr val="black"/>
              </a:solidFill>
              <a:latin typeface="Calibri"/>
            </a:endParaRPr>
          </a:p>
        </p:txBody>
      </p:sp>
      <p:sp>
        <p:nvSpPr>
          <p:cNvPr id="15" name="object 15"/>
          <p:cNvSpPr txBox="1"/>
          <p:nvPr/>
        </p:nvSpPr>
        <p:spPr>
          <a:xfrm>
            <a:off x="728404" y="5010093"/>
            <a:ext cx="2909047" cy="471313"/>
          </a:xfrm>
          <a:prstGeom prst="rect">
            <a:avLst/>
          </a:prstGeom>
        </p:spPr>
        <p:txBody>
          <a:bodyPr vert="horz" wrap="square" lIns="0" tIns="11206" rIns="0" bIns="0" rtlCol="0">
            <a:spAutoFit/>
          </a:bodyPr>
          <a:lstStyle/>
          <a:p>
            <a:pPr marL="11206" marR="4483" indent="111504" algn="just" defTabSz="806867">
              <a:lnSpc>
                <a:spcPct val="111100"/>
              </a:lnSpc>
              <a:spcBef>
                <a:spcPts val="88"/>
              </a:spcBef>
            </a:pPr>
            <a:r>
              <a:rPr sz="927" b="1" spc="-119" dirty="0">
                <a:solidFill>
                  <a:srgbClr val="404040"/>
                </a:solidFill>
                <a:latin typeface="Verdana"/>
                <a:cs typeface="Verdana"/>
              </a:rPr>
              <a:t>Contenido:</a:t>
            </a:r>
            <a:r>
              <a:rPr sz="927" b="1" spc="-150" dirty="0">
                <a:solidFill>
                  <a:srgbClr val="404040"/>
                </a:solidFill>
                <a:latin typeface="Verdana"/>
                <a:cs typeface="Verdana"/>
              </a:rPr>
              <a:t> </a:t>
            </a:r>
            <a:r>
              <a:rPr sz="927" spc="-18" dirty="0">
                <a:solidFill>
                  <a:srgbClr val="404040"/>
                </a:solidFill>
                <a:latin typeface="Tahoma"/>
                <a:cs typeface="Tahoma"/>
              </a:rPr>
              <a:t>5.5.8.</a:t>
            </a:r>
            <a:r>
              <a:rPr sz="927" spc="-119" dirty="0">
                <a:solidFill>
                  <a:srgbClr val="404040"/>
                </a:solidFill>
                <a:latin typeface="Tahoma"/>
                <a:cs typeface="Tahoma"/>
              </a:rPr>
              <a:t> </a:t>
            </a:r>
            <a:r>
              <a:rPr sz="927" dirty="0">
                <a:solidFill>
                  <a:srgbClr val="404040"/>
                </a:solidFill>
                <a:latin typeface="Tahoma"/>
                <a:cs typeface="Tahoma"/>
              </a:rPr>
              <a:t>Cálculo</a:t>
            </a:r>
            <a:r>
              <a:rPr sz="927" spc="-119" dirty="0">
                <a:solidFill>
                  <a:srgbClr val="404040"/>
                </a:solidFill>
                <a:latin typeface="Tahoma"/>
                <a:cs typeface="Tahoma"/>
              </a:rPr>
              <a:t> </a:t>
            </a:r>
            <a:r>
              <a:rPr sz="927" spc="-13" dirty="0">
                <a:solidFill>
                  <a:srgbClr val="404040"/>
                </a:solidFill>
                <a:latin typeface="Tahoma"/>
                <a:cs typeface="Tahoma"/>
              </a:rPr>
              <a:t>de</a:t>
            </a:r>
            <a:r>
              <a:rPr sz="927" spc="-119" dirty="0">
                <a:solidFill>
                  <a:srgbClr val="404040"/>
                </a:solidFill>
                <a:latin typeface="Tahoma"/>
                <a:cs typeface="Tahoma"/>
              </a:rPr>
              <a:t> </a:t>
            </a:r>
            <a:r>
              <a:rPr sz="927" dirty="0">
                <a:solidFill>
                  <a:srgbClr val="404040"/>
                </a:solidFill>
                <a:latin typeface="Tahoma"/>
                <a:cs typeface="Tahoma"/>
              </a:rPr>
              <a:t>la</a:t>
            </a:r>
            <a:r>
              <a:rPr sz="927" spc="-119" dirty="0">
                <a:solidFill>
                  <a:srgbClr val="404040"/>
                </a:solidFill>
                <a:latin typeface="Tahoma"/>
                <a:cs typeface="Tahoma"/>
              </a:rPr>
              <a:t> </a:t>
            </a:r>
            <a:r>
              <a:rPr sz="927" dirty="0">
                <a:solidFill>
                  <a:srgbClr val="404040"/>
                </a:solidFill>
                <a:latin typeface="Tahoma"/>
                <a:cs typeface="Tahoma"/>
              </a:rPr>
              <a:t>media</a:t>
            </a:r>
            <a:r>
              <a:rPr sz="927" spc="-119" dirty="0">
                <a:solidFill>
                  <a:srgbClr val="404040"/>
                </a:solidFill>
                <a:latin typeface="Tahoma"/>
                <a:cs typeface="Tahoma"/>
              </a:rPr>
              <a:t> </a:t>
            </a:r>
            <a:r>
              <a:rPr sz="927" spc="-13" dirty="0">
                <a:solidFill>
                  <a:srgbClr val="404040"/>
                </a:solidFill>
                <a:latin typeface="Tahoma"/>
                <a:cs typeface="Tahoma"/>
              </a:rPr>
              <a:t>(promedio).</a:t>
            </a:r>
            <a:r>
              <a:rPr sz="927" spc="-124" dirty="0">
                <a:solidFill>
                  <a:srgbClr val="404040"/>
                </a:solidFill>
                <a:latin typeface="Tahoma"/>
                <a:cs typeface="Tahoma"/>
              </a:rPr>
              <a:t> </a:t>
            </a:r>
            <a:r>
              <a:rPr sz="927" spc="35" dirty="0">
                <a:solidFill>
                  <a:srgbClr val="404040"/>
                </a:solidFill>
                <a:latin typeface="Tahoma"/>
                <a:cs typeface="Tahoma"/>
              </a:rPr>
              <a:t>Aná-  </a:t>
            </a:r>
            <a:r>
              <a:rPr sz="927" spc="22" dirty="0">
                <a:solidFill>
                  <a:srgbClr val="404040"/>
                </a:solidFill>
                <a:latin typeface="Tahoma"/>
                <a:cs typeface="Tahoma"/>
              </a:rPr>
              <a:t>lisis</a:t>
            </a:r>
            <a:r>
              <a:rPr sz="927" spc="-57" dirty="0">
                <a:solidFill>
                  <a:srgbClr val="404040"/>
                </a:solidFill>
                <a:latin typeface="Tahoma"/>
                <a:cs typeface="Tahoma"/>
              </a:rPr>
              <a:t> </a:t>
            </a:r>
            <a:r>
              <a:rPr sz="927" spc="-9" dirty="0">
                <a:solidFill>
                  <a:srgbClr val="404040"/>
                </a:solidFill>
                <a:latin typeface="Tahoma"/>
                <a:cs typeface="Tahoma"/>
              </a:rPr>
              <a:t>de</a:t>
            </a:r>
            <a:r>
              <a:rPr sz="927" spc="-57" dirty="0">
                <a:solidFill>
                  <a:srgbClr val="404040"/>
                </a:solidFill>
                <a:latin typeface="Tahoma"/>
                <a:cs typeface="Tahoma"/>
              </a:rPr>
              <a:t> </a:t>
            </a:r>
            <a:r>
              <a:rPr sz="927" spc="13" dirty="0">
                <a:solidFill>
                  <a:srgbClr val="404040"/>
                </a:solidFill>
                <a:latin typeface="Tahoma"/>
                <a:cs typeface="Tahoma"/>
              </a:rPr>
              <a:t>su</a:t>
            </a:r>
            <a:r>
              <a:rPr sz="927" spc="-53" dirty="0">
                <a:solidFill>
                  <a:srgbClr val="404040"/>
                </a:solidFill>
                <a:latin typeface="Tahoma"/>
                <a:cs typeface="Tahoma"/>
              </a:rPr>
              <a:t> </a:t>
            </a:r>
            <a:r>
              <a:rPr sz="927" spc="4" dirty="0">
                <a:solidFill>
                  <a:srgbClr val="404040"/>
                </a:solidFill>
                <a:latin typeface="Tahoma"/>
                <a:cs typeface="Tahoma"/>
              </a:rPr>
              <a:t>pertinencia</a:t>
            </a:r>
            <a:r>
              <a:rPr sz="927" spc="-57" dirty="0">
                <a:solidFill>
                  <a:srgbClr val="404040"/>
                </a:solidFill>
                <a:latin typeface="Tahoma"/>
                <a:cs typeface="Tahoma"/>
              </a:rPr>
              <a:t> </a:t>
            </a:r>
            <a:r>
              <a:rPr sz="927" dirty="0">
                <a:solidFill>
                  <a:srgbClr val="404040"/>
                </a:solidFill>
                <a:latin typeface="Tahoma"/>
                <a:cs typeface="Tahoma"/>
              </a:rPr>
              <a:t>respecto</a:t>
            </a:r>
            <a:r>
              <a:rPr sz="927" spc="-53" dirty="0">
                <a:solidFill>
                  <a:srgbClr val="404040"/>
                </a:solidFill>
                <a:latin typeface="Tahoma"/>
                <a:cs typeface="Tahoma"/>
              </a:rPr>
              <a:t> </a:t>
            </a:r>
            <a:r>
              <a:rPr sz="927" spc="-18" dirty="0">
                <a:solidFill>
                  <a:srgbClr val="404040"/>
                </a:solidFill>
                <a:latin typeface="Tahoma"/>
                <a:cs typeface="Tahoma"/>
              </a:rPr>
              <a:t>a</a:t>
            </a:r>
            <a:r>
              <a:rPr sz="927" spc="-57" dirty="0">
                <a:solidFill>
                  <a:srgbClr val="404040"/>
                </a:solidFill>
                <a:latin typeface="Tahoma"/>
                <a:cs typeface="Tahoma"/>
              </a:rPr>
              <a:t> </a:t>
            </a:r>
            <a:r>
              <a:rPr sz="927" spc="4" dirty="0">
                <a:solidFill>
                  <a:srgbClr val="404040"/>
                </a:solidFill>
                <a:latin typeface="Tahoma"/>
                <a:cs typeface="Tahoma"/>
              </a:rPr>
              <a:t>la</a:t>
            </a:r>
            <a:r>
              <a:rPr sz="927" spc="-53" dirty="0">
                <a:solidFill>
                  <a:srgbClr val="404040"/>
                </a:solidFill>
                <a:latin typeface="Tahoma"/>
                <a:cs typeface="Tahoma"/>
              </a:rPr>
              <a:t> </a:t>
            </a:r>
            <a:r>
              <a:rPr sz="927" spc="4" dirty="0">
                <a:solidFill>
                  <a:srgbClr val="404040"/>
                </a:solidFill>
                <a:latin typeface="Tahoma"/>
                <a:cs typeface="Tahoma"/>
              </a:rPr>
              <a:t>moda</a:t>
            </a:r>
            <a:r>
              <a:rPr sz="927" spc="-57" dirty="0">
                <a:solidFill>
                  <a:srgbClr val="404040"/>
                </a:solidFill>
                <a:latin typeface="Tahoma"/>
                <a:cs typeface="Tahoma"/>
              </a:rPr>
              <a:t> </a:t>
            </a:r>
            <a:r>
              <a:rPr sz="927" spc="4" dirty="0">
                <a:solidFill>
                  <a:srgbClr val="404040"/>
                </a:solidFill>
                <a:latin typeface="Tahoma"/>
                <a:cs typeface="Tahoma"/>
              </a:rPr>
              <a:t>como</a:t>
            </a:r>
            <a:r>
              <a:rPr sz="927" spc="-53" dirty="0">
                <a:solidFill>
                  <a:srgbClr val="404040"/>
                </a:solidFill>
                <a:latin typeface="Tahoma"/>
                <a:cs typeface="Tahoma"/>
              </a:rPr>
              <a:t> </a:t>
            </a:r>
            <a:r>
              <a:rPr sz="927" spc="-4" dirty="0">
                <a:solidFill>
                  <a:srgbClr val="404040"/>
                </a:solidFill>
                <a:latin typeface="Tahoma"/>
                <a:cs typeface="Tahoma"/>
              </a:rPr>
              <a:t>dato</a:t>
            </a:r>
            <a:r>
              <a:rPr sz="927" spc="-57" dirty="0">
                <a:solidFill>
                  <a:srgbClr val="404040"/>
                </a:solidFill>
                <a:latin typeface="Tahoma"/>
                <a:cs typeface="Tahoma"/>
              </a:rPr>
              <a:t> </a:t>
            </a:r>
            <a:r>
              <a:rPr sz="927" spc="13" dirty="0">
                <a:solidFill>
                  <a:srgbClr val="404040"/>
                </a:solidFill>
                <a:latin typeface="Tahoma"/>
                <a:cs typeface="Tahoma"/>
              </a:rPr>
              <a:t>re-  </a:t>
            </a:r>
            <a:r>
              <a:rPr sz="927" spc="4" dirty="0">
                <a:solidFill>
                  <a:srgbClr val="404040"/>
                </a:solidFill>
                <a:latin typeface="Tahoma"/>
                <a:cs typeface="Tahoma"/>
              </a:rPr>
              <a:t>presentativo </a:t>
            </a:r>
            <a:r>
              <a:rPr sz="927" spc="-9" dirty="0">
                <a:solidFill>
                  <a:srgbClr val="404040"/>
                </a:solidFill>
                <a:latin typeface="Tahoma"/>
                <a:cs typeface="Tahoma"/>
              </a:rPr>
              <a:t>en </a:t>
            </a:r>
            <a:r>
              <a:rPr sz="927" spc="9" dirty="0">
                <a:solidFill>
                  <a:srgbClr val="404040"/>
                </a:solidFill>
                <a:latin typeface="Tahoma"/>
                <a:cs typeface="Tahoma"/>
              </a:rPr>
              <a:t>situaciones</a:t>
            </a:r>
            <a:r>
              <a:rPr sz="927" spc="-18" dirty="0">
                <a:solidFill>
                  <a:srgbClr val="404040"/>
                </a:solidFill>
                <a:latin typeface="Tahoma"/>
                <a:cs typeface="Tahoma"/>
              </a:rPr>
              <a:t> </a:t>
            </a:r>
            <a:r>
              <a:rPr sz="927" spc="4" dirty="0">
                <a:solidFill>
                  <a:srgbClr val="404040"/>
                </a:solidFill>
                <a:latin typeface="Tahoma"/>
                <a:cs typeface="Tahoma"/>
              </a:rPr>
              <a:t>diversas.</a:t>
            </a:r>
            <a:endParaRPr sz="927">
              <a:solidFill>
                <a:prstClr val="black"/>
              </a:solidFill>
              <a:latin typeface="Tahoma"/>
              <a:cs typeface="Tahoma"/>
            </a:endParaRPr>
          </a:p>
        </p:txBody>
      </p:sp>
      <p:sp>
        <p:nvSpPr>
          <p:cNvPr id="16" name="object 16"/>
          <p:cNvSpPr txBox="1"/>
          <p:nvPr/>
        </p:nvSpPr>
        <p:spPr>
          <a:xfrm>
            <a:off x="728382" y="558926"/>
            <a:ext cx="7692838" cy="201367"/>
          </a:xfrm>
          <a:prstGeom prst="rect">
            <a:avLst/>
          </a:prstGeom>
        </p:spPr>
        <p:txBody>
          <a:bodyPr vert="horz" wrap="square" lIns="0" tIns="11206" rIns="0" bIns="0" rtlCol="0">
            <a:spAutoFit/>
          </a:bodyPr>
          <a:lstStyle/>
          <a:p>
            <a:pPr marL="11206" defTabSz="806867">
              <a:spcBef>
                <a:spcPts val="88"/>
              </a:spcBef>
              <a:tabLst>
                <a:tab pos="7081935" algn="l"/>
                <a:tab pos="7681482" algn="l"/>
              </a:tabLst>
            </a:pPr>
            <a:r>
              <a:rPr sz="1235" b="1" spc="115" dirty="0">
                <a:solidFill>
                  <a:srgbClr val="577590"/>
                </a:solidFill>
                <a:latin typeface="Calibri"/>
                <a:cs typeface="Calibri"/>
              </a:rPr>
              <a:t>Ejemplo</a:t>
            </a:r>
            <a:r>
              <a:rPr sz="1235" b="1" spc="35" dirty="0">
                <a:solidFill>
                  <a:srgbClr val="577590"/>
                </a:solidFill>
                <a:latin typeface="Calibri"/>
                <a:cs typeface="Calibri"/>
              </a:rPr>
              <a:t> </a:t>
            </a:r>
            <a:r>
              <a:rPr sz="1235" b="1" spc="101" dirty="0">
                <a:solidFill>
                  <a:srgbClr val="577590"/>
                </a:solidFill>
                <a:latin typeface="Calibri"/>
                <a:cs typeface="Calibri"/>
              </a:rPr>
              <a:t>del</a:t>
            </a:r>
            <a:r>
              <a:rPr sz="1235" b="1" spc="35" dirty="0">
                <a:solidFill>
                  <a:srgbClr val="577590"/>
                </a:solidFill>
                <a:latin typeface="Calibri"/>
                <a:cs typeface="Calibri"/>
              </a:rPr>
              <a:t> </a:t>
            </a:r>
            <a:r>
              <a:rPr sz="1235" b="1" spc="101" dirty="0">
                <a:solidFill>
                  <a:srgbClr val="577590"/>
                </a:solidFill>
                <a:latin typeface="Calibri"/>
                <a:cs typeface="Calibri"/>
              </a:rPr>
              <a:t>reactivo</a:t>
            </a:r>
            <a:r>
              <a:rPr sz="1235" b="1" spc="40" dirty="0">
                <a:solidFill>
                  <a:srgbClr val="577590"/>
                </a:solidFill>
                <a:latin typeface="Calibri"/>
                <a:cs typeface="Calibri"/>
              </a:rPr>
              <a:t> </a:t>
            </a:r>
            <a:r>
              <a:rPr sz="1235" b="1" spc="146" dirty="0">
                <a:solidFill>
                  <a:srgbClr val="577590"/>
                </a:solidFill>
                <a:latin typeface="Calibri"/>
                <a:cs typeface="Calibri"/>
              </a:rPr>
              <a:t>PMA09</a:t>
            </a:r>
            <a:r>
              <a:rPr sz="1235" b="1" spc="35" dirty="0">
                <a:solidFill>
                  <a:srgbClr val="577590"/>
                </a:solidFill>
                <a:latin typeface="Calibri"/>
                <a:cs typeface="Calibri"/>
              </a:rPr>
              <a:t> </a:t>
            </a:r>
            <a:r>
              <a:rPr sz="1235" b="1" spc="101" dirty="0">
                <a:solidFill>
                  <a:srgbClr val="577590"/>
                </a:solidFill>
                <a:latin typeface="Calibri"/>
                <a:cs typeface="Calibri"/>
              </a:rPr>
              <a:t>del</a:t>
            </a:r>
            <a:r>
              <a:rPr sz="1235" b="1" spc="40" dirty="0">
                <a:solidFill>
                  <a:srgbClr val="577590"/>
                </a:solidFill>
                <a:latin typeface="Calibri"/>
                <a:cs typeface="Calibri"/>
              </a:rPr>
              <a:t> </a:t>
            </a:r>
            <a:r>
              <a:rPr sz="1235" b="1" spc="110" dirty="0">
                <a:solidFill>
                  <a:srgbClr val="577590"/>
                </a:solidFill>
                <a:latin typeface="Calibri"/>
                <a:cs typeface="Calibri"/>
              </a:rPr>
              <a:t>Eje</a:t>
            </a:r>
            <a:r>
              <a:rPr sz="1235" b="1" spc="35" dirty="0">
                <a:solidFill>
                  <a:srgbClr val="577590"/>
                </a:solidFill>
                <a:latin typeface="Calibri"/>
                <a:cs typeface="Calibri"/>
              </a:rPr>
              <a:t> </a:t>
            </a:r>
            <a:r>
              <a:rPr sz="1235" b="1" spc="40" dirty="0">
                <a:solidFill>
                  <a:srgbClr val="577590"/>
                </a:solidFill>
                <a:latin typeface="Calibri"/>
                <a:cs typeface="Calibri"/>
              </a:rPr>
              <a:t>2. </a:t>
            </a:r>
            <a:r>
              <a:rPr sz="1235" b="1" spc="106" dirty="0">
                <a:solidFill>
                  <a:srgbClr val="577590"/>
                </a:solidFill>
                <a:latin typeface="Calibri"/>
                <a:cs typeface="Calibri"/>
              </a:rPr>
              <a:t>de</a:t>
            </a:r>
            <a:r>
              <a:rPr sz="1235" b="1" spc="35" dirty="0">
                <a:solidFill>
                  <a:srgbClr val="577590"/>
                </a:solidFill>
                <a:latin typeface="Calibri"/>
                <a:cs typeface="Calibri"/>
              </a:rPr>
              <a:t> </a:t>
            </a:r>
            <a:r>
              <a:rPr sz="1235" b="1" spc="110" dirty="0">
                <a:solidFill>
                  <a:srgbClr val="577590"/>
                </a:solidFill>
                <a:latin typeface="Calibri"/>
                <a:cs typeface="Calibri"/>
              </a:rPr>
              <a:t>la</a:t>
            </a:r>
            <a:r>
              <a:rPr sz="1235" b="1" spc="40" dirty="0">
                <a:solidFill>
                  <a:srgbClr val="577590"/>
                </a:solidFill>
                <a:latin typeface="Calibri"/>
                <a:cs typeface="Calibri"/>
              </a:rPr>
              <a:t> </a:t>
            </a:r>
            <a:r>
              <a:rPr sz="1235" b="1" spc="110" dirty="0">
                <a:solidFill>
                  <a:srgbClr val="577590"/>
                </a:solidFill>
                <a:latin typeface="Calibri"/>
                <a:cs typeface="Calibri"/>
              </a:rPr>
              <a:t>prueba</a:t>
            </a:r>
            <a:r>
              <a:rPr sz="1235" b="1" spc="35" dirty="0">
                <a:solidFill>
                  <a:srgbClr val="577590"/>
                </a:solidFill>
                <a:latin typeface="Calibri"/>
                <a:cs typeface="Calibri"/>
              </a:rPr>
              <a:t> </a:t>
            </a:r>
            <a:r>
              <a:rPr sz="1235" b="1" spc="106" dirty="0">
                <a:solidFill>
                  <a:srgbClr val="577590"/>
                </a:solidFill>
                <a:latin typeface="Calibri"/>
                <a:cs typeface="Calibri"/>
              </a:rPr>
              <a:t>de</a:t>
            </a:r>
            <a:r>
              <a:rPr sz="1235" b="1" spc="35" dirty="0">
                <a:solidFill>
                  <a:srgbClr val="577590"/>
                </a:solidFill>
                <a:latin typeface="Calibri"/>
                <a:cs typeface="Calibri"/>
              </a:rPr>
              <a:t> </a:t>
            </a:r>
            <a:r>
              <a:rPr sz="1235" b="1" spc="101" dirty="0">
                <a:solidFill>
                  <a:srgbClr val="577590"/>
                </a:solidFill>
                <a:latin typeface="Calibri"/>
                <a:cs typeface="Calibri"/>
              </a:rPr>
              <a:t>Matemáticas</a:t>
            </a:r>
            <a:r>
              <a:rPr sz="1235" b="1" spc="40" dirty="0">
                <a:solidFill>
                  <a:srgbClr val="577590"/>
                </a:solidFill>
                <a:latin typeface="Calibri"/>
                <a:cs typeface="Calibri"/>
              </a:rPr>
              <a:t> </a:t>
            </a:r>
            <a:r>
              <a:rPr sz="1235" b="1" spc="202" dirty="0">
                <a:solidFill>
                  <a:srgbClr val="577590"/>
                </a:solidFill>
                <a:latin typeface="Calibri"/>
                <a:cs typeface="Calibri"/>
              </a:rPr>
              <a:t>06</a:t>
            </a:r>
            <a:r>
              <a:rPr sz="1235" b="1" spc="35" dirty="0">
                <a:solidFill>
                  <a:srgbClr val="577590"/>
                </a:solidFill>
                <a:latin typeface="Calibri"/>
                <a:cs typeface="Calibri"/>
              </a:rPr>
              <a:t> </a:t>
            </a:r>
            <a:r>
              <a:rPr sz="1235" b="1" spc="101" dirty="0">
                <a:solidFill>
                  <a:srgbClr val="577590"/>
                </a:solidFill>
                <a:latin typeface="Calibri"/>
                <a:cs typeface="Calibri"/>
              </a:rPr>
              <a:t>del</a:t>
            </a:r>
            <a:r>
              <a:rPr sz="1235" b="1" spc="40" dirty="0">
                <a:solidFill>
                  <a:srgbClr val="577590"/>
                </a:solidFill>
                <a:latin typeface="Calibri"/>
                <a:cs typeface="Calibri"/>
              </a:rPr>
              <a:t> </a:t>
            </a:r>
            <a:r>
              <a:rPr sz="1235" b="1" spc="180" dirty="0">
                <a:solidFill>
                  <a:srgbClr val="577590"/>
                </a:solidFill>
                <a:latin typeface="Calibri"/>
                <a:cs typeface="Calibri"/>
              </a:rPr>
              <a:t>PLANEA</a:t>
            </a:r>
            <a:r>
              <a:rPr sz="1235" b="1" spc="35" dirty="0">
                <a:solidFill>
                  <a:srgbClr val="577590"/>
                </a:solidFill>
                <a:latin typeface="Calibri"/>
                <a:cs typeface="Calibri"/>
              </a:rPr>
              <a:t> </a:t>
            </a:r>
            <a:r>
              <a:rPr sz="1235" b="1" spc="71" dirty="0">
                <a:solidFill>
                  <a:srgbClr val="577590"/>
                </a:solidFill>
                <a:latin typeface="Calibri"/>
                <a:cs typeface="Calibri"/>
              </a:rPr>
              <a:t>2015	</a:t>
            </a:r>
            <a:r>
              <a:rPr sz="1235" b="1" u="sng" spc="106" dirty="0">
                <a:solidFill>
                  <a:srgbClr val="577590"/>
                </a:solidFill>
                <a:uFill>
                  <a:solidFill>
                    <a:srgbClr val="4C66B0"/>
                  </a:solidFill>
                </a:uFill>
                <a:latin typeface="Calibri"/>
                <a:cs typeface="Calibri"/>
              </a:rPr>
              <a:t> </a:t>
            </a:r>
            <a:r>
              <a:rPr sz="1235" b="1" u="sng" spc="71" dirty="0">
                <a:solidFill>
                  <a:srgbClr val="577590"/>
                </a:solidFill>
                <a:uFill>
                  <a:solidFill>
                    <a:srgbClr val="4C66B0"/>
                  </a:solidFill>
                </a:uFill>
                <a:latin typeface="Calibri"/>
                <a:cs typeface="Calibri"/>
              </a:rPr>
              <a:t>	</a:t>
            </a:r>
            <a:endParaRPr sz="1235">
              <a:solidFill>
                <a:prstClr val="black"/>
              </a:solidFill>
              <a:latin typeface="Calibri"/>
              <a:cs typeface="Calibri"/>
            </a:endParaRPr>
          </a:p>
        </p:txBody>
      </p:sp>
      <p:graphicFrame>
        <p:nvGraphicFramePr>
          <p:cNvPr id="17" name="object 17"/>
          <p:cNvGraphicFramePr>
            <a:graphicFrameLocks noGrp="1"/>
          </p:cNvGraphicFramePr>
          <p:nvPr/>
        </p:nvGraphicFramePr>
        <p:xfrm>
          <a:off x="4062133" y="1076932"/>
          <a:ext cx="4331073" cy="4219910"/>
        </p:xfrm>
        <a:graphic>
          <a:graphicData uri="http://schemas.openxmlformats.org/drawingml/2006/table">
            <a:tbl>
              <a:tblPr firstRow="1" bandRow="1">
                <a:tableStyleId>{2D5ABB26-0587-4C30-8999-92F81FD0307C}</a:tableStyleId>
              </a:tblPr>
              <a:tblGrid>
                <a:gridCol w="403412">
                  <a:extLst>
                    <a:ext uri="{9D8B030D-6E8A-4147-A177-3AD203B41FA5}">
                      <a16:colId xmlns:a16="http://schemas.microsoft.com/office/drawing/2014/main" xmlns="" val="20000"/>
                    </a:ext>
                  </a:extLst>
                </a:gridCol>
                <a:gridCol w="1686485">
                  <a:extLst>
                    <a:ext uri="{9D8B030D-6E8A-4147-A177-3AD203B41FA5}">
                      <a16:colId xmlns:a16="http://schemas.microsoft.com/office/drawing/2014/main" xmlns="" val="20001"/>
                    </a:ext>
                  </a:extLst>
                </a:gridCol>
                <a:gridCol w="2241176">
                  <a:extLst>
                    <a:ext uri="{9D8B030D-6E8A-4147-A177-3AD203B41FA5}">
                      <a16:colId xmlns:a16="http://schemas.microsoft.com/office/drawing/2014/main" xmlns="" val="20002"/>
                    </a:ext>
                  </a:extLst>
                </a:gridCol>
              </a:tblGrid>
              <a:tr h="319368">
                <a:tc>
                  <a:txBody>
                    <a:bodyPr/>
                    <a:lstStyle/>
                    <a:p>
                      <a:pPr marL="1270" algn="ctr">
                        <a:lnSpc>
                          <a:spcPct val="100000"/>
                        </a:lnSpc>
                        <a:spcBef>
                          <a:spcPts val="540"/>
                        </a:spcBef>
                      </a:pPr>
                      <a:r>
                        <a:rPr sz="900" b="1" spc="110" dirty="0">
                          <a:solidFill>
                            <a:srgbClr val="FFFFFF"/>
                          </a:solidFill>
                          <a:latin typeface="Calibri"/>
                          <a:cs typeface="Calibri"/>
                        </a:rPr>
                        <a:t>Paso</a:t>
                      </a:r>
                      <a:endParaRPr sz="900">
                        <a:latin typeface="Calibri"/>
                        <a:cs typeface="Calibri"/>
                      </a:endParaRPr>
                    </a:p>
                  </a:txBody>
                  <a:tcPr marL="0" marR="0" marT="60512"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7085C0"/>
                    </a:solidFill>
                  </a:tcPr>
                </a:tc>
                <a:tc>
                  <a:txBody>
                    <a:bodyPr/>
                    <a:lstStyle/>
                    <a:p>
                      <a:pPr marL="273685">
                        <a:lnSpc>
                          <a:spcPct val="100000"/>
                        </a:lnSpc>
                        <a:spcBef>
                          <a:spcPts val="540"/>
                        </a:spcBef>
                      </a:pPr>
                      <a:r>
                        <a:rPr sz="900" b="1" spc="95" dirty="0">
                          <a:solidFill>
                            <a:srgbClr val="FFFFFF"/>
                          </a:solidFill>
                          <a:latin typeface="Calibri"/>
                          <a:cs typeface="Calibri"/>
                        </a:rPr>
                        <a:t>Proceso </a:t>
                      </a:r>
                      <a:r>
                        <a:rPr sz="900" b="1" spc="90" dirty="0">
                          <a:solidFill>
                            <a:srgbClr val="FFFFFF"/>
                          </a:solidFill>
                          <a:latin typeface="Calibri"/>
                          <a:cs typeface="Calibri"/>
                        </a:rPr>
                        <a:t>de</a:t>
                      </a:r>
                      <a:r>
                        <a:rPr sz="900" b="1" spc="-20" dirty="0">
                          <a:solidFill>
                            <a:srgbClr val="FFFFFF"/>
                          </a:solidFill>
                          <a:latin typeface="Calibri"/>
                          <a:cs typeface="Calibri"/>
                        </a:rPr>
                        <a:t> </a:t>
                      </a:r>
                      <a:r>
                        <a:rPr sz="900" b="1" spc="100" dirty="0">
                          <a:solidFill>
                            <a:srgbClr val="FFFFFF"/>
                          </a:solidFill>
                          <a:latin typeface="Calibri"/>
                          <a:cs typeface="Calibri"/>
                        </a:rPr>
                        <a:t>respuesta</a:t>
                      </a:r>
                      <a:endParaRPr sz="900">
                        <a:latin typeface="Calibri"/>
                        <a:cs typeface="Calibri"/>
                      </a:endParaRPr>
                    </a:p>
                  </a:txBody>
                  <a:tcPr marL="0" marR="0" marT="60512"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7085C0"/>
                    </a:solidFill>
                  </a:tcPr>
                </a:tc>
                <a:tc>
                  <a:txBody>
                    <a:bodyPr/>
                    <a:lstStyle/>
                    <a:p>
                      <a:pPr marL="634365">
                        <a:lnSpc>
                          <a:spcPct val="100000"/>
                        </a:lnSpc>
                        <a:spcBef>
                          <a:spcPts val="540"/>
                        </a:spcBef>
                      </a:pPr>
                      <a:r>
                        <a:rPr sz="900" b="1" spc="100" dirty="0">
                          <a:solidFill>
                            <a:srgbClr val="FFFFFF"/>
                          </a:solidFill>
                          <a:latin typeface="Calibri"/>
                          <a:cs typeface="Calibri"/>
                        </a:rPr>
                        <a:t>Habilidades</a:t>
                      </a:r>
                      <a:r>
                        <a:rPr sz="900" b="1" spc="40" dirty="0">
                          <a:solidFill>
                            <a:srgbClr val="FFFFFF"/>
                          </a:solidFill>
                          <a:latin typeface="Calibri"/>
                          <a:cs typeface="Calibri"/>
                        </a:rPr>
                        <a:t> </a:t>
                      </a:r>
                      <a:r>
                        <a:rPr sz="900" b="1" spc="105" dirty="0">
                          <a:solidFill>
                            <a:srgbClr val="FFFFFF"/>
                          </a:solidFill>
                          <a:latin typeface="Calibri"/>
                          <a:cs typeface="Calibri"/>
                        </a:rPr>
                        <a:t>básicas</a:t>
                      </a:r>
                      <a:endParaRPr sz="900">
                        <a:latin typeface="Calibri"/>
                        <a:cs typeface="Calibri"/>
                      </a:endParaRPr>
                    </a:p>
                  </a:txBody>
                  <a:tcPr marL="0" marR="0" marT="60512"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7085C0"/>
                    </a:solidFill>
                  </a:tcPr>
                </a:tc>
                <a:extLst>
                  <a:ext uri="{0D108BD9-81ED-4DB2-BD59-A6C34878D82A}">
                    <a16:rowId xmlns:a16="http://schemas.microsoft.com/office/drawing/2014/main" xmlns="" val="10000"/>
                  </a:ext>
                </a:extLst>
              </a:tr>
              <a:tr h="358588">
                <a:tc>
                  <a:txBody>
                    <a:bodyPr/>
                    <a:lstStyle/>
                    <a:p>
                      <a:pPr algn="ctr">
                        <a:lnSpc>
                          <a:spcPct val="100000"/>
                        </a:lnSpc>
                        <a:spcBef>
                          <a:spcPts val="439"/>
                        </a:spcBef>
                      </a:pPr>
                      <a:r>
                        <a:rPr sz="900" b="1" dirty="0">
                          <a:solidFill>
                            <a:srgbClr val="FFFFFF"/>
                          </a:solidFill>
                          <a:latin typeface="Calibri"/>
                          <a:cs typeface="Calibri"/>
                        </a:rPr>
                        <a:t>1</a:t>
                      </a:r>
                      <a:endParaRPr sz="900">
                        <a:latin typeface="Calibri"/>
                        <a:cs typeface="Calibri"/>
                      </a:endParaRPr>
                    </a:p>
                  </a:txBody>
                  <a:tcPr marL="0" marR="0" marT="49305"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a:lnSpc>
                          <a:spcPct val="100000"/>
                        </a:lnSpc>
                        <a:spcBef>
                          <a:spcPts val="500"/>
                        </a:spcBef>
                      </a:pPr>
                      <a:r>
                        <a:rPr sz="800" spc="5" dirty="0">
                          <a:solidFill>
                            <a:srgbClr val="404040"/>
                          </a:solidFill>
                          <a:latin typeface="Tahoma"/>
                          <a:cs typeface="Tahoma"/>
                        </a:rPr>
                        <a:t>Leer</a:t>
                      </a:r>
                      <a:r>
                        <a:rPr sz="800" spc="-75" dirty="0">
                          <a:solidFill>
                            <a:srgbClr val="404040"/>
                          </a:solidFill>
                          <a:latin typeface="Tahoma"/>
                          <a:cs typeface="Tahoma"/>
                        </a:rPr>
                        <a:t> </a:t>
                      </a:r>
                      <a:r>
                        <a:rPr sz="800" spc="-5" dirty="0">
                          <a:solidFill>
                            <a:srgbClr val="404040"/>
                          </a:solidFill>
                          <a:latin typeface="Tahoma"/>
                          <a:cs typeface="Tahoma"/>
                        </a:rPr>
                        <a:t>detalladamente</a:t>
                      </a:r>
                      <a:endParaRPr sz="800">
                        <a:latin typeface="Tahoma"/>
                        <a:cs typeface="Tahoma"/>
                      </a:endParaRPr>
                    </a:p>
                    <a:p>
                      <a:pPr marL="101600">
                        <a:lnSpc>
                          <a:spcPct val="100000"/>
                        </a:lnSpc>
                      </a:pPr>
                      <a:r>
                        <a:rPr sz="800" spc="10" dirty="0">
                          <a:solidFill>
                            <a:srgbClr val="404040"/>
                          </a:solidFill>
                          <a:latin typeface="Tahoma"/>
                          <a:cs typeface="Tahoma"/>
                        </a:rPr>
                        <a:t>las</a:t>
                      </a:r>
                      <a:r>
                        <a:rPr sz="800" spc="-75" dirty="0">
                          <a:solidFill>
                            <a:srgbClr val="404040"/>
                          </a:solidFill>
                          <a:latin typeface="Tahoma"/>
                          <a:cs typeface="Tahoma"/>
                        </a:rPr>
                        <a:t> </a:t>
                      </a:r>
                      <a:r>
                        <a:rPr sz="800" spc="5" dirty="0">
                          <a:solidFill>
                            <a:srgbClr val="404040"/>
                          </a:solidFill>
                          <a:latin typeface="Tahoma"/>
                          <a:cs typeface="Tahoma"/>
                        </a:rPr>
                        <a:t>indicaciones</a:t>
                      </a:r>
                      <a:r>
                        <a:rPr sz="800" spc="-70" dirty="0">
                          <a:solidFill>
                            <a:srgbClr val="404040"/>
                          </a:solidFill>
                          <a:latin typeface="Tahoma"/>
                          <a:cs typeface="Tahoma"/>
                        </a:rPr>
                        <a:t> </a:t>
                      </a:r>
                      <a:r>
                        <a:rPr sz="800" dirty="0">
                          <a:solidFill>
                            <a:srgbClr val="404040"/>
                          </a:solidFill>
                          <a:latin typeface="Tahoma"/>
                          <a:cs typeface="Tahoma"/>
                        </a:rPr>
                        <a:t>del</a:t>
                      </a:r>
                      <a:r>
                        <a:rPr sz="800" spc="-75" dirty="0">
                          <a:solidFill>
                            <a:srgbClr val="404040"/>
                          </a:solidFill>
                          <a:latin typeface="Tahoma"/>
                          <a:cs typeface="Tahoma"/>
                        </a:rPr>
                        <a:t> </a:t>
                      </a:r>
                      <a:r>
                        <a:rPr sz="800" spc="5" dirty="0">
                          <a:solidFill>
                            <a:srgbClr val="404040"/>
                          </a:solidFill>
                          <a:latin typeface="Tahoma"/>
                          <a:cs typeface="Tahoma"/>
                        </a:rPr>
                        <a:t>ítem</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tc rowSpan="4">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5"/>
                        </a:spcBef>
                      </a:pPr>
                      <a:endParaRPr sz="1100">
                        <a:latin typeface="Times New Roman"/>
                        <a:cs typeface="Times New Roman"/>
                      </a:endParaRPr>
                    </a:p>
                    <a:p>
                      <a:pPr marL="100965" marR="93345">
                        <a:lnSpc>
                          <a:spcPct val="100000"/>
                        </a:lnSpc>
                        <a:spcBef>
                          <a:spcPts val="5"/>
                        </a:spcBef>
                      </a:pPr>
                      <a:r>
                        <a:rPr sz="800" spc="-55" dirty="0">
                          <a:solidFill>
                            <a:srgbClr val="404040"/>
                          </a:solidFill>
                          <a:latin typeface="Tahoma"/>
                          <a:cs typeface="Tahoma"/>
                        </a:rPr>
                        <a:t>MI01. </a:t>
                      </a:r>
                      <a:r>
                        <a:rPr sz="800" dirty="0">
                          <a:solidFill>
                            <a:srgbClr val="404040"/>
                          </a:solidFill>
                          <a:latin typeface="Tahoma"/>
                          <a:cs typeface="Tahoma"/>
                        </a:rPr>
                        <a:t>Comprensión </a:t>
                      </a:r>
                      <a:r>
                        <a:rPr sz="800" spc="-10" dirty="0">
                          <a:solidFill>
                            <a:srgbClr val="404040"/>
                          </a:solidFill>
                          <a:latin typeface="Tahoma"/>
                          <a:cs typeface="Tahoma"/>
                        </a:rPr>
                        <a:t>de </a:t>
                      </a:r>
                      <a:r>
                        <a:rPr sz="800" dirty="0">
                          <a:solidFill>
                            <a:srgbClr val="404040"/>
                          </a:solidFill>
                          <a:latin typeface="Tahoma"/>
                          <a:cs typeface="Tahoma"/>
                        </a:rPr>
                        <a:t>problemas</a:t>
                      </a:r>
                      <a:r>
                        <a:rPr sz="800" spc="-180" dirty="0">
                          <a:solidFill>
                            <a:srgbClr val="404040"/>
                          </a:solidFill>
                          <a:latin typeface="Tahoma"/>
                          <a:cs typeface="Tahoma"/>
                        </a:rPr>
                        <a:t> </a:t>
                      </a:r>
                      <a:r>
                        <a:rPr sz="800" dirty="0">
                          <a:solidFill>
                            <a:srgbClr val="404040"/>
                          </a:solidFill>
                          <a:latin typeface="Tahoma"/>
                          <a:cs typeface="Tahoma"/>
                        </a:rPr>
                        <a:t>matemáticos  contextualizados</a:t>
                      </a:r>
                      <a:endParaRPr sz="800">
                        <a:latin typeface="Tahoma"/>
                        <a:cs typeface="Tahoma"/>
                      </a:endParaRPr>
                    </a:p>
                  </a:txBody>
                  <a:tcPr marL="0" marR="0" marT="0"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extLst>
                  <a:ext uri="{0D108BD9-81ED-4DB2-BD59-A6C34878D82A}">
                    <a16:rowId xmlns:a16="http://schemas.microsoft.com/office/drawing/2014/main" xmlns="" val="10001"/>
                  </a:ext>
                </a:extLst>
              </a:tr>
              <a:tr h="358588">
                <a:tc>
                  <a:txBody>
                    <a:bodyPr/>
                    <a:lstStyle/>
                    <a:p>
                      <a:pPr>
                        <a:lnSpc>
                          <a:spcPct val="100000"/>
                        </a:lnSpc>
                      </a:pPr>
                      <a:endParaRPr sz="1100">
                        <a:latin typeface="Times New Roman"/>
                        <a:cs typeface="Times New Roman"/>
                      </a:endParaRPr>
                    </a:p>
                    <a:p>
                      <a:pPr algn="ctr">
                        <a:lnSpc>
                          <a:spcPct val="100000"/>
                        </a:lnSpc>
                      </a:pPr>
                      <a:r>
                        <a:rPr sz="900" b="1" dirty="0">
                          <a:solidFill>
                            <a:srgbClr val="FFFFFF"/>
                          </a:solidFill>
                          <a:latin typeface="Calibri"/>
                          <a:cs typeface="Calibri"/>
                        </a:rPr>
                        <a:t>2</a:t>
                      </a:r>
                      <a:endParaRPr sz="900">
                        <a:latin typeface="Calibri"/>
                        <a:cs typeface="Calibri"/>
                      </a:endParaRPr>
                    </a:p>
                  </a:txBody>
                  <a:tcPr marL="0" marR="0" marT="0"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marR="601345">
                        <a:lnSpc>
                          <a:spcPct val="100000"/>
                        </a:lnSpc>
                        <a:spcBef>
                          <a:spcPts val="500"/>
                        </a:spcBef>
                      </a:pPr>
                      <a:r>
                        <a:rPr sz="800" dirty="0">
                          <a:solidFill>
                            <a:srgbClr val="404040"/>
                          </a:solidFill>
                          <a:latin typeface="Tahoma"/>
                          <a:cs typeface="Tahoma"/>
                        </a:rPr>
                        <a:t>Comprender el</a:t>
                      </a:r>
                      <a:r>
                        <a:rPr sz="800" spc="-195" dirty="0">
                          <a:solidFill>
                            <a:srgbClr val="404040"/>
                          </a:solidFill>
                          <a:latin typeface="Tahoma"/>
                          <a:cs typeface="Tahoma"/>
                        </a:rPr>
                        <a:t> </a:t>
                      </a:r>
                      <a:r>
                        <a:rPr sz="800" spc="-5" dirty="0">
                          <a:solidFill>
                            <a:srgbClr val="404040"/>
                          </a:solidFill>
                          <a:latin typeface="Tahoma"/>
                          <a:cs typeface="Tahoma"/>
                        </a:rPr>
                        <a:t>contexto  </a:t>
                      </a:r>
                      <a:r>
                        <a:rPr sz="800" dirty="0">
                          <a:solidFill>
                            <a:srgbClr val="404040"/>
                          </a:solidFill>
                          <a:latin typeface="Tahoma"/>
                          <a:cs typeface="Tahoma"/>
                        </a:rPr>
                        <a:t>del</a:t>
                      </a:r>
                      <a:r>
                        <a:rPr sz="800" spc="-75" dirty="0">
                          <a:solidFill>
                            <a:srgbClr val="404040"/>
                          </a:solidFill>
                          <a:latin typeface="Tahoma"/>
                          <a:cs typeface="Tahoma"/>
                        </a:rPr>
                        <a:t> </a:t>
                      </a:r>
                      <a:r>
                        <a:rPr sz="800" dirty="0">
                          <a:solidFill>
                            <a:srgbClr val="404040"/>
                          </a:solidFill>
                          <a:latin typeface="Tahoma"/>
                          <a:cs typeface="Tahoma"/>
                        </a:rPr>
                        <a:t>problema</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tcPr>
                </a:tc>
                <a:tc vMerge="1">
                  <a:txBody>
                    <a:bodyPr/>
                    <a:lstStyle/>
                    <a:p>
                      <a:endParaRPr/>
                    </a:p>
                  </a:txBody>
                  <a:tcPr marL="0" marR="0" marT="0"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extLst>
                  <a:ext uri="{0D108BD9-81ED-4DB2-BD59-A6C34878D82A}">
                    <a16:rowId xmlns:a16="http://schemas.microsoft.com/office/drawing/2014/main" xmlns="" val="10002"/>
                  </a:ext>
                </a:extLst>
              </a:tr>
              <a:tr h="358588">
                <a:tc>
                  <a:txBody>
                    <a:bodyPr/>
                    <a:lstStyle/>
                    <a:p>
                      <a:pPr algn="ctr">
                        <a:lnSpc>
                          <a:spcPct val="100000"/>
                        </a:lnSpc>
                        <a:spcBef>
                          <a:spcPts val="1040"/>
                        </a:spcBef>
                      </a:pPr>
                      <a:r>
                        <a:rPr sz="900" b="1" dirty="0">
                          <a:solidFill>
                            <a:srgbClr val="FFFFFF"/>
                          </a:solidFill>
                          <a:latin typeface="Calibri"/>
                          <a:cs typeface="Calibri"/>
                        </a:rPr>
                        <a:t>3</a:t>
                      </a:r>
                      <a:endParaRPr sz="900">
                        <a:latin typeface="Calibri"/>
                        <a:cs typeface="Calibri"/>
                      </a:endParaRPr>
                    </a:p>
                  </a:txBody>
                  <a:tcPr marL="0" marR="0" marT="116541"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marR="647065">
                        <a:lnSpc>
                          <a:spcPct val="100000"/>
                        </a:lnSpc>
                        <a:spcBef>
                          <a:spcPts val="500"/>
                        </a:spcBef>
                      </a:pPr>
                      <a:r>
                        <a:rPr sz="800" spc="5" dirty="0">
                          <a:solidFill>
                            <a:srgbClr val="404040"/>
                          </a:solidFill>
                          <a:latin typeface="Tahoma"/>
                          <a:cs typeface="Tahoma"/>
                        </a:rPr>
                        <a:t>Observar </a:t>
                      </a:r>
                      <a:r>
                        <a:rPr sz="800" dirty="0">
                          <a:solidFill>
                            <a:srgbClr val="404040"/>
                          </a:solidFill>
                          <a:latin typeface="Tahoma"/>
                          <a:cs typeface="Tahoma"/>
                        </a:rPr>
                        <a:t>el </a:t>
                      </a:r>
                      <a:r>
                        <a:rPr sz="800" spc="-5" dirty="0">
                          <a:solidFill>
                            <a:srgbClr val="404040"/>
                          </a:solidFill>
                          <a:latin typeface="Tahoma"/>
                          <a:cs typeface="Tahoma"/>
                        </a:rPr>
                        <a:t>conjunto  </a:t>
                      </a:r>
                      <a:r>
                        <a:rPr sz="800" spc="-10" dirty="0">
                          <a:solidFill>
                            <a:srgbClr val="404040"/>
                          </a:solidFill>
                          <a:latin typeface="Tahoma"/>
                          <a:cs typeface="Tahoma"/>
                        </a:rPr>
                        <a:t>de</a:t>
                      </a:r>
                      <a:r>
                        <a:rPr sz="800" spc="-90" dirty="0">
                          <a:solidFill>
                            <a:srgbClr val="404040"/>
                          </a:solidFill>
                          <a:latin typeface="Tahoma"/>
                          <a:cs typeface="Tahoma"/>
                        </a:rPr>
                        <a:t> </a:t>
                      </a:r>
                      <a:r>
                        <a:rPr sz="800" spc="10" dirty="0">
                          <a:solidFill>
                            <a:srgbClr val="404040"/>
                          </a:solidFill>
                          <a:latin typeface="Tahoma"/>
                          <a:cs typeface="Tahoma"/>
                        </a:rPr>
                        <a:t>los</a:t>
                      </a:r>
                      <a:r>
                        <a:rPr sz="800" spc="-85" dirty="0">
                          <a:solidFill>
                            <a:srgbClr val="404040"/>
                          </a:solidFill>
                          <a:latin typeface="Tahoma"/>
                          <a:cs typeface="Tahoma"/>
                        </a:rPr>
                        <a:t> </a:t>
                      </a:r>
                      <a:r>
                        <a:rPr sz="800" dirty="0">
                          <a:solidFill>
                            <a:srgbClr val="404040"/>
                          </a:solidFill>
                          <a:latin typeface="Tahoma"/>
                          <a:cs typeface="Tahoma"/>
                        </a:rPr>
                        <a:t>datos</a:t>
                      </a:r>
                      <a:r>
                        <a:rPr sz="800" spc="-85" dirty="0">
                          <a:solidFill>
                            <a:srgbClr val="404040"/>
                          </a:solidFill>
                          <a:latin typeface="Tahoma"/>
                          <a:cs typeface="Tahoma"/>
                        </a:rPr>
                        <a:t> </a:t>
                      </a:r>
                      <a:r>
                        <a:rPr sz="800" spc="5" dirty="0">
                          <a:solidFill>
                            <a:srgbClr val="404040"/>
                          </a:solidFill>
                          <a:latin typeface="Tahoma"/>
                          <a:cs typeface="Tahoma"/>
                        </a:rPr>
                        <a:t>numéricos</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tc vMerge="1">
                  <a:txBody>
                    <a:bodyPr/>
                    <a:lstStyle/>
                    <a:p>
                      <a:endParaRPr/>
                    </a:p>
                  </a:txBody>
                  <a:tcPr marL="0" marR="0" marT="0"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extLst>
                  <a:ext uri="{0D108BD9-81ED-4DB2-BD59-A6C34878D82A}">
                    <a16:rowId xmlns:a16="http://schemas.microsoft.com/office/drawing/2014/main" xmlns="" val="10003"/>
                  </a:ext>
                </a:extLst>
              </a:tr>
              <a:tr h="358588">
                <a:tc>
                  <a:txBody>
                    <a:bodyPr/>
                    <a:lstStyle/>
                    <a:p>
                      <a:pPr algn="ctr">
                        <a:lnSpc>
                          <a:spcPct val="100000"/>
                        </a:lnSpc>
                        <a:spcBef>
                          <a:spcPts val="640"/>
                        </a:spcBef>
                      </a:pPr>
                      <a:r>
                        <a:rPr sz="900" b="1" dirty="0">
                          <a:solidFill>
                            <a:srgbClr val="FFFFFF"/>
                          </a:solidFill>
                          <a:latin typeface="Calibri"/>
                          <a:cs typeface="Calibri"/>
                        </a:rPr>
                        <a:t>4</a:t>
                      </a:r>
                      <a:endParaRPr sz="900">
                        <a:latin typeface="Calibri"/>
                        <a:cs typeface="Calibri"/>
                      </a:endParaRPr>
                    </a:p>
                  </a:txBody>
                  <a:tcPr marL="0" marR="0" marT="71718"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marR="441325">
                        <a:lnSpc>
                          <a:spcPct val="100000"/>
                        </a:lnSpc>
                        <a:spcBef>
                          <a:spcPts val="500"/>
                        </a:spcBef>
                      </a:pPr>
                      <a:r>
                        <a:rPr sz="800" spc="5" dirty="0">
                          <a:solidFill>
                            <a:srgbClr val="404040"/>
                          </a:solidFill>
                          <a:latin typeface="Tahoma"/>
                          <a:cs typeface="Tahoma"/>
                        </a:rPr>
                        <a:t>Leer</a:t>
                      </a:r>
                      <a:r>
                        <a:rPr sz="800" spc="-85" dirty="0">
                          <a:solidFill>
                            <a:srgbClr val="404040"/>
                          </a:solidFill>
                          <a:latin typeface="Tahoma"/>
                          <a:cs typeface="Tahoma"/>
                        </a:rPr>
                        <a:t> </a:t>
                      </a:r>
                      <a:r>
                        <a:rPr sz="800" spc="5" dirty="0">
                          <a:solidFill>
                            <a:srgbClr val="404040"/>
                          </a:solidFill>
                          <a:latin typeface="Tahoma"/>
                          <a:cs typeface="Tahoma"/>
                        </a:rPr>
                        <a:t>la</a:t>
                      </a:r>
                      <a:r>
                        <a:rPr sz="800" spc="-85" dirty="0">
                          <a:solidFill>
                            <a:srgbClr val="404040"/>
                          </a:solidFill>
                          <a:latin typeface="Tahoma"/>
                          <a:cs typeface="Tahoma"/>
                        </a:rPr>
                        <a:t> </a:t>
                      </a:r>
                      <a:r>
                        <a:rPr sz="800" spc="-5" dirty="0">
                          <a:solidFill>
                            <a:srgbClr val="404040"/>
                          </a:solidFill>
                          <a:latin typeface="Tahoma"/>
                          <a:cs typeface="Tahoma"/>
                        </a:rPr>
                        <a:t>pregunta</a:t>
                      </a:r>
                      <a:r>
                        <a:rPr sz="800" spc="-80" dirty="0">
                          <a:solidFill>
                            <a:srgbClr val="404040"/>
                          </a:solidFill>
                          <a:latin typeface="Tahoma"/>
                          <a:cs typeface="Tahoma"/>
                        </a:rPr>
                        <a:t> </a:t>
                      </a:r>
                      <a:r>
                        <a:rPr sz="800" dirty="0">
                          <a:solidFill>
                            <a:srgbClr val="404040"/>
                          </a:solidFill>
                          <a:latin typeface="Tahoma"/>
                          <a:cs typeface="Tahoma"/>
                        </a:rPr>
                        <a:t>evaluativa  del</a:t>
                      </a:r>
                      <a:r>
                        <a:rPr sz="800" spc="-75" dirty="0">
                          <a:solidFill>
                            <a:srgbClr val="404040"/>
                          </a:solidFill>
                          <a:latin typeface="Tahoma"/>
                          <a:cs typeface="Tahoma"/>
                        </a:rPr>
                        <a:t> </a:t>
                      </a:r>
                      <a:r>
                        <a:rPr sz="800" spc="5" dirty="0">
                          <a:solidFill>
                            <a:srgbClr val="404040"/>
                          </a:solidFill>
                          <a:latin typeface="Tahoma"/>
                          <a:cs typeface="Tahoma"/>
                        </a:rPr>
                        <a:t>ítem</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tcPr>
                </a:tc>
                <a:tc vMerge="1">
                  <a:txBody>
                    <a:bodyPr/>
                    <a:lstStyle/>
                    <a:p>
                      <a:endParaRPr/>
                    </a:p>
                  </a:txBody>
                  <a:tcPr marL="0" marR="0" marT="0"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extLst>
                  <a:ext uri="{0D108BD9-81ED-4DB2-BD59-A6C34878D82A}">
                    <a16:rowId xmlns:a16="http://schemas.microsoft.com/office/drawing/2014/main" xmlns="" val="10004"/>
                  </a:ext>
                </a:extLst>
              </a:tr>
              <a:tr h="407837">
                <a:tc>
                  <a:txBody>
                    <a:bodyPr/>
                    <a:lstStyle/>
                    <a:p>
                      <a:pPr algn="ctr">
                        <a:lnSpc>
                          <a:spcPct val="100000"/>
                        </a:lnSpc>
                        <a:spcBef>
                          <a:spcPts val="240"/>
                        </a:spcBef>
                      </a:pPr>
                      <a:r>
                        <a:rPr sz="900" b="1" dirty="0">
                          <a:solidFill>
                            <a:srgbClr val="FFFFFF"/>
                          </a:solidFill>
                          <a:latin typeface="Calibri"/>
                          <a:cs typeface="Calibri"/>
                        </a:rPr>
                        <a:t>5</a:t>
                      </a:r>
                      <a:endParaRPr sz="900">
                        <a:latin typeface="Calibri"/>
                        <a:cs typeface="Calibri"/>
                      </a:endParaRPr>
                    </a:p>
                  </a:txBody>
                  <a:tcPr marL="0" marR="0" marT="26894"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a:lnSpc>
                          <a:spcPct val="100000"/>
                        </a:lnSpc>
                        <a:spcBef>
                          <a:spcPts val="180"/>
                        </a:spcBef>
                      </a:pPr>
                      <a:r>
                        <a:rPr sz="800" dirty="0">
                          <a:solidFill>
                            <a:srgbClr val="404040"/>
                          </a:solidFill>
                          <a:latin typeface="Tahoma"/>
                          <a:cs typeface="Tahoma"/>
                        </a:rPr>
                        <a:t>Recordar el</a:t>
                      </a:r>
                      <a:r>
                        <a:rPr sz="800" spc="-215" dirty="0">
                          <a:solidFill>
                            <a:srgbClr val="404040"/>
                          </a:solidFill>
                          <a:latin typeface="Tahoma"/>
                          <a:cs typeface="Tahoma"/>
                        </a:rPr>
                        <a:t> </a:t>
                      </a:r>
                      <a:r>
                        <a:rPr sz="800" spc="10" dirty="0">
                          <a:solidFill>
                            <a:srgbClr val="404040"/>
                          </a:solidFill>
                          <a:latin typeface="Tahoma"/>
                          <a:cs typeface="Tahoma"/>
                        </a:rPr>
                        <a:t>sinónimo</a:t>
                      </a:r>
                      <a:endParaRPr sz="800">
                        <a:latin typeface="Tahoma"/>
                        <a:cs typeface="Tahoma"/>
                      </a:endParaRPr>
                    </a:p>
                    <a:p>
                      <a:pPr marL="101600" marR="546100">
                        <a:lnSpc>
                          <a:spcPct val="100000"/>
                        </a:lnSpc>
                      </a:pPr>
                      <a:r>
                        <a:rPr sz="800" spc="-10" dirty="0">
                          <a:solidFill>
                            <a:srgbClr val="404040"/>
                          </a:solidFill>
                          <a:latin typeface="Tahoma"/>
                          <a:cs typeface="Tahoma"/>
                        </a:rPr>
                        <a:t>de</a:t>
                      </a:r>
                      <a:r>
                        <a:rPr sz="800" spc="-80" dirty="0">
                          <a:solidFill>
                            <a:srgbClr val="404040"/>
                          </a:solidFill>
                          <a:latin typeface="Tahoma"/>
                          <a:cs typeface="Tahoma"/>
                        </a:rPr>
                        <a:t> </a:t>
                      </a:r>
                      <a:r>
                        <a:rPr sz="800" dirty="0">
                          <a:solidFill>
                            <a:srgbClr val="404040"/>
                          </a:solidFill>
                          <a:latin typeface="Tahoma"/>
                          <a:cs typeface="Tahoma"/>
                        </a:rPr>
                        <a:t>promedio</a:t>
                      </a:r>
                      <a:r>
                        <a:rPr sz="800" spc="-75" dirty="0">
                          <a:solidFill>
                            <a:srgbClr val="404040"/>
                          </a:solidFill>
                          <a:latin typeface="Tahoma"/>
                          <a:cs typeface="Tahoma"/>
                        </a:rPr>
                        <a:t> </a:t>
                      </a:r>
                      <a:r>
                        <a:rPr sz="800" spc="-10" dirty="0">
                          <a:solidFill>
                            <a:srgbClr val="404040"/>
                          </a:solidFill>
                          <a:latin typeface="Tahoma"/>
                          <a:cs typeface="Tahoma"/>
                        </a:rPr>
                        <a:t>que</a:t>
                      </a:r>
                      <a:r>
                        <a:rPr sz="800" spc="-75" dirty="0">
                          <a:solidFill>
                            <a:srgbClr val="404040"/>
                          </a:solidFill>
                          <a:latin typeface="Tahoma"/>
                          <a:cs typeface="Tahoma"/>
                        </a:rPr>
                        <a:t> </a:t>
                      </a:r>
                      <a:r>
                        <a:rPr sz="800" dirty="0">
                          <a:solidFill>
                            <a:srgbClr val="404040"/>
                          </a:solidFill>
                          <a:latin typeface="Tahoma"/>
                          <a:cs typeface="Tahoma"/>
                        </a:rPr>
                        <a:t>es</a:t>
                      </a:r>
                      <a:r>
                        <a:rPr sz="800" spc="-80" dirty="0">
                          <a:solidFill>
                            <a:srgbClr val="404040"/>
                          </a:solidFill>
                          <a:latin typeface="Tahoma"/>
                          <a:cs typeface="Tahoma"/>
                        </a:rPr>
                        <a:t> </a:t>
                      </a:r>
                      <a:r>
                        <a:rPr sz="800" spc="5" dirty="0">
                          <a:solidFill>
                            <a:srgbClr val="404040"/>
                          </a:solidFill>
                          <a:latin typeface="Tahoma"/>
                          <a:cs typeface="Tahoma"/>
                        </a:rPr>
                        <a:t>igual  </a:t>
                      </a:r>
                      <a:r>
                        <a:rPr sz="800" spc="-20" dirty="0">
                          <a:solidFill>
                            <a:srgbClr val="404040"/>
                          </a:solidFill>
                          <a:latin typeface="Tahoma"/>
                          <a:cs typeface="Tahoma"/>
                        </a:rPr>
                        <a:t>a </a:t>
                      </a:r>
                      <a:r>
                        <a:rPr sz="800" spc="5" dirty="0">
                          <a:solidFill>
                            <a:srgbClr val="404040"/>
                          </a:solidFill>
                          <a:latin typeface="Tahoma"/>
                          <a:cs typeface="Tahoma"/>
                        </a:rPr>
                        <a:t>la </a:t>
                      </a:r>
                      <a:r>
                        <a:rPr sz="800" dirty="0">
                          <a:solidFill>
                            <a:srgbClr val="404040"/>
                          </a:solidFill>
                          <a:latin typeface="Tahoma"/>
                          <a:cs typeface="Tahoma"/>
                        </a:rPr>
                        <a:t>media</a:t>
                      </a:r>
                      <a:r>
                        <a:rPr sz="800" spc="-215" dirty="0">
                          <a:solidFill>
                            <a:srgbClr val="404040"/>
                          </a:solidFill>
                          <a:latin typeface="Tahoma"/>
                          <a:cs typeface="Tahoma"/>
                        </a:rPr>
                        <a:t> </a:t>
                      </a:r>
                      <a:r>
                        <a:rPr sz="800" spc="5" dirty="0">
                          <a:solidFill>
                            <a:srgbClr val="404040"/>
                          </a:solidFill>
                          <a:latin typeface="Tahoma"/>
                          <a:cs typeface="Tahoma"/>
                        </a:rPr>
                        <a:t>aritmética</a:t>
                      </a:r>
                      <a:endParaRPr sz="800">
                        <a:latin typeface="Tahoma"/>
                        <a:cs typeface="Tahoma"/>
                      </a:endParaRPr>
                    </a:p>
                  </a:txBody>
                  <a:tcPr marL="0" marR="0" marT="20171"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tcPr>
                </a:tc>
                <a:tc>
                  <a:txBody>
                    <a:bodyPr/>
                    <a:lstStyle/>
                    <a:p>
                      <a:pPr marL="100965" marR="139065">
                        <a:lnSpc>
                          <a:spcPct val="100000"/>
                        </a:lnSpc>
                        <a:spcBef>
                          <a:spcPts val="720"/>
                        </a:spcBef>
                      </a:pPr>
                      <a:r>
                        <a:rPr sz="800" spc="-15" dirty="0">
                          <a:solidFill>
                            <a:srgbClr val="404040"/>
                          </a:solidFill>
                          <a:latin typeface="Tahoma"/>
                          <a:cs typeface="Tahoma"/>
                        </a:rPr>
                        <a:t>MI03.</a:t>
                      </a:r>
                      <a:r>
                        <a:rPr sz="800" spc="-75" dirty="0">
                          <a:solidFill>
                            <a:srgbClr val="404040"/>
                          </a:solidFill>
                          <a:latin typeface="Tahoma"/>
                          <a:cs typeface="Tahoma"/>
                        </a:rPr>
                        <a:t> </a:t>
                      </a:r>
                      <a:r>
                        <a:rPr sz="800" dirty="0">
                          <a:solidFill>
                            <a:srgbClr val="404040"/>
                          </a:solidFill>
                          <a:latin typeface="Tahoma"/>
                          <a:cs typeface="Tahoma"/>
                        </a:rPr>
                        <a:t>Representación</a:t>
                      </a:r>
                      <a:r>
                        <a:rPr sz="800" spc="-75" dirty="0">
                          <a:solidFill>
                            <a:srgbClr val="404040"/>
                          </a:solidFill>
                          <a:latin typeface="Tahoma"/>
                          <a:cs typeface="Tahoma"/>
                        </a:rPr>
                        <a:t> </a:t>
                      </a:r>
                      <a:r>
                        <a:rPr sz="800" spc="-10" dirty="0">
                          <a:solidFill>
                            <a:srgbClr val="404040"/>
                          </a:solidFill>
                          <a:latin typeface="Tahoma"/>
                          <a:cs typeface="Tahoma"/>
                        </a:rPr>
                        <a:t>de</a:t>
                      </a:r>
                      <a:r>
                        <a:rPr sz="800" spc="-75" dirty="0">
                          <a:solidFill>
                            <a:srgbClr val="404040"/>
                          </a:solidFill>
                          <a:latin typeface="Tahoma"/>
                          <a:cs typeface="Tahoma"/>
                        </a:rPr>
                        <a:t> </a:t>
                      </a:r>
                      <a:r>
                        <a:rPr sz="800" spc="5" dirty="0">
                          <a:solidFill>
                            <a:srgbClr val="404040"/>
                          </a:solidFill>
                          <a:latin typeface="Tahoma"/>
                          <a:cs typeface="Tahoma"/>
                        </a:rPr>
                        <a:t>modelos</a:t>
                      </a:r>
                      <a:r>
                        <a:rPr sz="800" spc="-70" dirty="0">
                          <a:solidFill>
                            <a:srgbClr val="404040"/>
                          </a:solidFill>
                          <a:latin typeface="Tahoma"/>
                          <a:cs typeface="Tahoma"/>
                        </a:rPr>
                        <a:t> </a:t>
                      </a:r>
                      <a:r>
                        <a:rPr sz="800" spc="5" dirty="0">
                          <a:solidFill>
                            <a:srgbClr val="404040"/>
                          </a:solidFill>
                          <a:latin typeface="Tahoma"/>
                          <a:cs typeface="Tahoma"/>
                        </a:rPr>
                        <a:t>aritméticos  </a:t>
                      </a:r>
                      <a:r>
                        <a:rPr sz="800" spc="-10" dirty="0">
                          <a:solidFill>
                            <a:srgbClr val="404040"/>
                          </a:solidFill>
                          <a:latin typeface="Tahoma"/>
                          <a:cs typeface="Tahoma"/>
                        </a:rPr>
                        <a:t>de </a:t>
                      </a:r>
                      <a:r>
                        <a:rPr sz="800" spc="5" dirty="0">
                          <a:solidFill>
                            <a:srgbClr val="404040"/>
                          </a:solidFill>
                          <a:latin typeface="Tahoma"/>
                          <a:cs typeface="Tahoma"/>
                        </a:rPr>
                        <a:t>la </a:t>
                      </a:r>
                      <a:r>
                        <a:rPr sz="800" dirty="0">
                          <a:solidFill>
                            <a:srgbClr val="404040"/>
                          </a:solidFill>
                          <a:latin typeface="Tahoma"/>
                          <a:cs typeface="Tahoma"/>
                        </a:rPr>
                        <a:t>media</a:t>
                      </a:r>
                      <a:r>
                        <a:rPr sz="800" spc="-210" dirty="0">
                          <a:solidFill>
                            <a:srgbClr val="404040"/>
                          </a:solidFill>
                          <a:latin typeface="Tahoma"/>
                          <a:cs typeface="Tahoma"/>
                        </a:rPr>
                        <a:t> </a:t>
                      </a:r>
                      <a:r>
                        <a:rPr sz="800" spc="-10" dirty="0">
                          <a:solidFill>
                            <a:srgbClr val="404040"/>
                          </a:solidFill>
                          <a:latin typeface="Tahoma"/>
                          <a:cs typeface="Tahoma"/>
                        </a:rPr>
                        <a:t>(promedio)</a:t>
                      </a:r>
                      <a:endParaRPr sz="800">
                        <a:latin typeface="Tahoma"/>
                        <a:cs typeface="Tahoma"/>
                      </a:endParaRPr>
                    </a:p>
                  </a:txBody>
                  <a:tcPr marL="0" marR="0" marT="80682"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tcPr>
                </a:tc>
                <a:extLst>
                  <a:ext uri="{0D108BD9-81ED-4DB2-BD59-A6C34878D82A}">
                    <a16:rowId xmlns:a16="http://schemas.microsoft.com/office/drawing/2014/main" xmlns="" val="10005"/>
                  </a:ext>
                </a:extLst>
              </a:tr>
              <a:tr h="358588">
                <a:tc>
                  <a:txBody>
                    <a:bodyPr/>
                    <a:lstStyle/>
                    <a:p>
                      <a:pPr algn="ctr">
                        <a:lnSpc>
                          <a:spcPct val="100000"/>
                        </a:lnSpc>
                        <a:spcBef>
                          <a:spcPts val="800"/>
                        </a:spcBef>
                      </a:pPr>
                      <a:r>
                        <a:rPr sz="900" b="1" dirty="0">
                          <a:solidFill>
                            <a:srgbClr val="FFFFFF"/>
                          </a:solidFill>
                          <a:latin typeface="Calibri"/>
                          <a:cs typeface="Calibri"/>
                        </a:rPr>
                        <a:t>6</a:t>
                      </a:r>
                      <a:endParaRPr sz="900">
                        <a:latin typeface="Calibri"/>
                        <a:cs typeface="Calibri"/>
                      </a:endParaRPr>
                    </a:p>
                  </a:txBody>
                  <a:tcPr marL="0" marR="0" marT="89647"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marR="631190">
                        <a:lnSpc>
                          <a:spcPct val="100000"/>
                        </a:lnSpc>
                        <a:spcBef>
                          <a:spcPts val="500"/>
                        </a:spcBef>
                      </a:pPr>
                      <a:r>
                        <a:rPr sz="800" dirty="0">
                          <a:solidFill>
                            <a:srgbClr val="404040"/>
                          </a:solidFill>
                          <a:latin typeface="Tahoma"/>
                          <a:cs typeface="Tahoma"/>
                        </a:rPr>
                        <a:t>Comprender el</a:t>
                      </a:r>
                      <a:r>
                        <a:rPr sz="800" spc="-204" dirty="0">
                          <a:solidFill>
                            <a:srgbClr val="404040"/>
                          </a:solidFill>
                          <a:latin typeface="Tahoma"/>
                          <a:cs typeface="Tahoma"/>
                        </a:rPr>
                        <a:t> </a:t>
                      </a:r>
                      <a:r>
                        <a:rPr sz="800" dirty="0">
                          <a:solidFill>
                            <a:srgbClr val="404040"/>
                          </a:solidFill>
                          <a:latin typeface="Tahoma"/>
                          <a:cs typeface="Tahoma"/>
                        </a:rPr>
                        <a:t>objetivo  </a:t>
                      </a:r>
                      <a:r>
                        <a:rPr sz="800" spc="-10" dirty="0">
                          <a:solidFill>
                            <a:srgbClr val="404040"/>
                          </a:solidFill>
                          <a:latin typeface="Tahoma"/>
                          <a:cs typeface="Tahoma"/>
                        </a:rPr>
                        <a:t>de </a:t>
                      </a:r>
                      <a:r>
                        <a:rPr sz="800" spc="5" dirty="0">
                          <a:solidFill>
                            <a:srgbClr val="404040"/>
                          </a:solidFill>
                          <a:latin typeface="Tahoma"/>
                          <a:cs typeface="Tahoma"/>
                        </a:rPr>
                        <a:t>la</a:t>
                      </a:r>
                      <a:r>
                        <a:rPr sz="800" spc="-220" dirty="0">
                          <a:solidFill>
                            <a:srgbClr val="404040"/>
                          </a:solidFill>
                          <a:latin typeface="Tahoma"/>
                          <a:cs typeface="Tahoma"/>
                        </a:rPr>
                        <a:t> </a:t>
                      </a:r>
                      <a:r>
                        <a:rPr sz="800" spc="-10" dirty="0">
                          <a:solidFill>
                            <a:srgbClr val="404040"/>
                          </a:solidFill>
                          <a:latin typeface="Tahoma"/>
                          <a:cs typeface="Tahoma"/>
                        </a:rPr>
                        <a:t>tarea </a:t>
                      </a:r>
                      <a:r>
                        <a:rPr sz="800" dirty="0">
                          <a:solidFill>
                            <a:srgbClr val="404040"/>
                          </a:solidFill>
                          <a:latin typeface="Tahoma"/>
                          <a:cs typeface="Tahoma"/>
                        </a:rPr>
                        <a:t>evaluativa</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tcPr>
                </a:tc>
                <a:tc>
                  <a:txBody>
                    <a:bodyPr/>
                    <a:lstStyle/>
                    <a:p>
                      <a:pPr marL="100965" marR="93345">
                        <a:lnSpc>
                          <a:spcPct val="100000"/>
                        </a:lnSpc>
                        <a:spcBef>
                          <a:spcPts val="500"/>
                        </a:spcBef>
                      </a:pPr>
                      <a:r>
                        <a:rPr sz="800" spc="-55" dirty="0">
                          <a:solidFill>
                            <a:srgbClr val="404040"/>
                          </a:solidFill>
                          <a:latin typeface="Tahoma"/>
                          <a:cs typeface="Tahoma"/>
                        </a:rPr>
                        <a:t>MI01. </a:t>
                      </a:r>
                      <a:r>
                        <a:rPr sz="800" dirty="0">
                          <a:solidFill>
                            <a:srgbClr val="404040"/>
                          </a:solidFill>
                          <a:latin typeface="Tahoma"/>
                          <a:cs typeface="Tahoma"/>
                        </a:rPr>
                        <a:t>Comprensión </a:t>
                      </a:r>
                      <a:r>
                        <a:rPr sz="800" spc="-10" dirty="0">
                          <a:solidFill>
                            <a:srgbClr val="404040"/>
                          </a:solidFill>
                          <a:latin typeface="Tahoma"/>
                          <a:cs typeface="Tahoma"/>
                        </a:rPr>
                        <a:t>de </a:t>
                      </a:r>
                      <a:r>
                        <a:rPr sz="800" dirty="0">
                          <a:solidFill>
                            <a:srgbClr val="404040"/>
                          </a:solidFill>
                          <a:latin typeface="Tahoma"/>
                          <a:cs typeface="Tahoma"/>
                        </a:rPr>
                        <a:t>problemas</a:t>
                      </a:r>
                      <a:r>
                        <a:rPr sz="800" spc="-180" dirty="0">
                          <a:solidFill>
                            <a:srgbClr val="404040"/>
                          </a:solidFill>
                          <a:latin typeface="Tahoma"/>
                          <a:cs typeface="Tahoma"/>
                        </a:rPr>
                        <a:t> </a:t>
                      </a:r>
                      <a:r>
                        <a:rPr sz="800" dirty="0">
                          <a:solidFill>
                            <a:srgbClr val="404040"/>
                          </a:solidFill>
                          <a:latin typeface="Tahoma"/>
                          <a:cs typeface="Tahoma"/>
                        </a:rPr>
                        <a:t>matemáticos  contextualizados</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extLst>
                  <a:ext uri="{0D108BD9-81ED-4DB2-BD59-A6C34878D82A}">
                    <a16:rowId xmlns:a16="http://schemas.microsoft.com/office/drawing/2014/main" xmlns="" val="10006"/>
                  </a:ext>
                </a:extLst>
              </a:tr>
              <a:tr h="407837">
                <a:tc>
                  <a:txBody>
                    <a:bodyPr/>
                    <a:lstStyle/>
                    <a:p>
                      <a:pPr algn="ctr">
                        <a:lnSpc>
                          <a:spcPct val="100000"/>
                        </a:lnSpc>
                        <a:spcBef>
                          <a:spcPts val="400"/>
                        </a:spcBef>
                      </a:pPr>
                      <a:r>
                        <a:rPr sz="900" b="1" dirty="0">
                          <a:solidFill>
                            <a:srgbClr val="FFFFFF"/>
                          </a:solidFill>
                          <a:latin typeface="Calibri"/>
                          <a:cs typeface="Calibri"/>
                        </a:rPr>
                        <a:t>7</a:t>
                      </a:r>
                      <a:endParaRPr sz="900">
                        <a:latin typeface="Calibri"/>
                        <a:cs typeface="Calibri"/>
                      </a:endParaRPr>
                    </a:p>
                  </a:txBody>
                  <a:tcPr marL="0" marR="0" marT="44824"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marR="616585">
                        <a:lnSpc>
                          <a:spcPct val="100000"/>
                        </a:lnSpc>
                        <a:spcBef>
                          <a:spcPts val="180"/>
                        </a:spcBef>
                      </a:pPr>
                      <a:r>
                        <a:rPr sz="800" dirty="0">
                          <a:solidFill>
                            <a:srgbClr val="404040"/>
                          </a:solidFill>
                          <a:latin typeface="Tahoma"/>
                          <a:cs typeface="Tahoma"/>
                        </a:rPr>
                        <a:t>Recordar el </a:t>
                      </a:r>
                      <a:r>
                        <a:rPr sz="800" spc="5" dirty="0">
                          <a:solidFill>
                            <a:srgbClr val="404040"/>
                          </a:solidFill>
                          <a:latin typeface="Tahoma"/>
                          <a:cs typeface="Tahoma"/>
                        </a:rPr>
                        <a:t>algoritmo  </a:t>
                      </a:r>
                      <a:r>
                        <a:rPr sz="800" spc="-10" dirty="0">
                          <a:solidFill>
                            <a:srgbClr val="404040"/>
                          </a:solidFill>
                          <a:latin typeface="Tahoma"/>
                          <a:cs typeface="Tahoma"/>
                        </a:rPr>
                        <a:t>para</a:t>
                      </a:r>
                      <a:r>
                        <a:rPr sz="800" spc="-85" dirty="0">
                          <a:solidFill>
                            <a:srgbClr val="404040"/>
                          </a:solidFill>
                          <a:latin typeface="Tahoma"/>
                          <a:cs typeface="Tahoma"/>
                        </a:rPr>
                        <a:t> </a:t>
                      </a:r>
                      <a:r>
                        <a:rPr sz="800" spc="-5" dirty="0">
                          <a:solidFill>
                            <a:srgbClr val="404040"/>
                          </a:solidFill>
                          <a:latin typeface="Tahoma"/>
                          <a:cs typeface="Tahoma"/>
                        </a:rPr>
                        <a:t>encontrar</a:t>
                      </a:r>
                      <a:r>
                        <a:rPr sz="800" spc="-85" dirty="0">
                          <a:solidFill>
                            <a:srgbClr val="404040"/>
                          </a:solidFill>
                          <a:latin typeface="Tahoma"/>
                          <a:cs typeface="Tahoma"/>
                        </a:rPr>
                        <a:t> </a:t>
                      </a:r>
                      <a:r>
                        <a:rPr sz="800" spc="5" dirty="0">
                          <a:solidFill>
                            <a:srgbClr val="404040"/>
                          </a:solidFill>
                          <a:latin typeface="Tahoma"/>
                          <a:cs typeface="Tahoma"/>
                        </a:rPr>
                        <a:t>la</a:t>
                      </a:r>
                      <a:r>
                        <a:rPr sz="800" spc="-80" dirty="0">
                          <a:solidFill>
                            <a:srgbClr val="404040"/>
                          </a:solidFill>
                          <a:latin typeface="Tahoma"/>
                          <a:cs typeface="Tahoma"/>
                        </a:rPr>
                        <a:t> </a:t>
                      </a:r>
                      <a:r>
                        <a:rPr sz="800" dirty="0">
                          <a:solidFill>
                            <a:srgbClr val="404040"/>
                          </a:solidFill>
                          <a:latin typeface="Tahoma"/>
                          <a:cs typeface="Tahoma"/>
                        </a:rPr>
                        <a:t>media  </a:t>
                      </a:r>
                      <a:r>
                        <a:rPr sz="800" spc="5" dirty="0">
                          <a:solidFill>
                            <a:srgbClr val="404040"/>
                          </a:solidFill>
                          <a:latin typeface="Tahoma"/>
                          <a:cs typeface="Tahoma"/>
                        </a:rPr>
                        <a:t>aritmética</a:t>
                      </a:r>
                      <a:endParaRPr sz="800">
                        <a:latin typeface="Tahoma"/>
                        <a:cs typeface="Tahoma"/>
                      </a:endParaRPr>
                    </a:p>
                  </a:txBody>
                  <a:tcPr marL="0" marR="0" marT="20171"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tc>
                  <a:txBody>
                    <a:bodyPr/>
                    <a:lstStyle/>
                    <a:p>
                      <a:pPr marL="100965" marR="139065">
                        <a:lnSpc>
                          <a:spcPct val="100000"/>
                        </a:lnSpc>
                        <a:spcBef>
                          <a:spcPts val="720"/>
                        </a:spcBef>
                      </a:pPr>
                      <a:r>
                        <a:rPr sz="800" spc="-15" dirty="0">
                          <a:solidFill>
                            <a:srgbClr val="404040"/>
                          </a:solidFill>
                          <a:latin typeface="Tahoma"/>
                          <a:cs typeface="Tahoma"/>
                        </a:rPr>
                        <a:t>MI03.</a:t>
                      </a:r>
                      <a:r>
                        <a:rPr sz="800" spc="-75" dirty="0">
                          <a:solidFill>
                            <a:srgbClr val="404040"/>
                          </a:solidFill>
                          <a:latin typeface="Tahoma"/>
                          <a:cs typeface="Tahoma"/>
                        </a:rPr>
                        <a:t> </a:t>
                      </a:r>
                      <a:r>
                        <a:rPr sz="800" dirty="0">
                          <a:solidFill>
                            <a:srgbClr val="404040"/>
                          </a:solidFill>
                          <a:latin typeface="Tahoma"/>
                          <a:cs typeface="Tahoma"/>
                        </a:rPr>
                        <a:t>Representación</a:t>
                      </a:r>
                      <a:r>
                        <a:rPr sz="800" spc="-75" dirty="0">
                          <a:solidFill>
                            <a:srgbClr val="404040"/>
                          </a:solidFill>
                          <a:latin typeface="Tahoma"/>
                          <a:cs typeface="Tahoma"/>
                        </a:rPr>
                        <a:t> </a:t>
                      </a:r>
                      <a:r>
                        <a:rPr sz="800" spc="-10" dirty="0">
                          <a:solidFill>
                            <a:srgbClr val="404040"/>
                          </a:solidFill>
                          <a:latin typeface="Tahoma"/>
                          <a:cs typeface="Tahoma"/>
                        </a:rPr>
                        <a:t>de</a:t>
                      </a:r>
                      <a:r>
                        <a:rPr sz="800" spc="-75" dirty="0">
                          <a:solidFill>
                            <a:srgbClr val="404040"/>
                          </a:solidFill>
                          <a:latin typeface="Tahoma"/>
                          <a:cs typeface="Tahoma"/>
                        </a:rPr>
                        <a:t> </a:t>
                      </a:r>
                      <a:r>
                        <a:rPr sz="800" spc="5" dirty="0">
                          <a:solidFill>
                            <a:srgbClr val="404040"/>
                          </a:solidFill>
                          <a:latin typeface="Tahoma"/>
                          <a:cs typeface="Tahoma"/>
                        </a:rPr>
                        <a:t>modelos</a:t>
                      </a:r>
                      <a:r>
                        <a:rPr sz="800" spc="-70" dirty="0">
                          <a:solidFill>
                            <a:srgbClr val="404040"/>
                          </a:solidFill>
                          <a:latin typeface="Tahoma"/>
                          <a:cs typeface="Tahoma"/>
                        </a:rPr>
                        <a:t> </a:t>
                      </a:r>
                      <a:r>
                        <a:rPr sz="800" spc="5" dirty="0">
                          <a:solidFill>
                            <a:srgbClr val="404040"/>
                          </a:solidFill>
                          <a:latin typeface="Tahoma"/>
                          <a:cs typeface="Tahoma"/>
                        </a:rPr>
                        <a:t>aritméticos  </a:t>
                      </a:r>
                      <a:r>
                        <a:rPr sz="800" spc="-10" dirty="0">
                          <a:solidFill>
                            <a:srgbClr val="404040"/>
                          </a:solidFill>
                          <a:latin typeface="Tahoma"/>
                          <a:cs typeface="Tahoma"/>
                        </a:rPr>
                        <a:t>de </a:t>
                      </a:r>
                      <a:r>
                        <a:rPr sz="800" spc="5" dirty="0">
                          <a:solidFill>
                            <a:srgbClr val="404040"/>
                          </a:solidFill>
                          <a:latin typeface="Tahoma"/>
                          <a:cs typeface="Tahoma"/>
                        </a:rPr>
                        <a:t>la </a:t>
                      </a:r>
                      <a:r>
                        <a:rPr sz="800" dirty="0">
                          <a:solidFill>
                            <a:srgbClr val="404040"/>
                          </a:solidFill>
                          <a:latin typeface="Tahoma"/>
                          <a:cs typeface="Tahoma"/>
                        </a:rPr>
                        <a:t>media</a:t>
                      </a:r>
                      <a:r>
                        <a:rPr sz="800" spc="-210" dirty="0">
                          <a:solidFill>
                            <a:srgbClr val="404040"/>
                          </a:solidFill>
                          <a:latin typeface="Tahoma"/>
                          <a:cs typeface="Tahoma"/>
                        </a:rPr>
                        <a:t> </a:t>
                      </a:r>
                      <a:r>
                        <a:rPr sz="800" spc="-10" dirty="0">
                          <a:solidFill>
                            <a:srgbClr val="404040"/>
                          </a:solidFill>
                          <a:latin typeface="Tahoma"/>
                          <a:cs typeface="Tahoma"/>
                        </a:rPr>
                        <a:t>(promedio)</a:t>
                      </a:r>
                      <a:endParaRPr sz="800">
                        <a:latin typeface="Tahoma"/>
                        <a:cs typeface="Tahoma"/>
                      </a:endParaRPr>
                    </a:p>
                  </a:txBody>
                  <a:tcPr marL="0" marR="0" marT="80682"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tcPr>
                </a:tc>
                <a:extLst>
                  <a:ext uri="{0D108BD9-81ED-4DB2-BD59-A6C34878D82A}">
                    <a16:rowId xmlns:a16="http://schemas.microsoft.com/office/drawing/2014/main" xmlns="" val="10007"/>
                  </a:ext>
                </a:extLst>
              </a:tr>
              <a:tr h="358588">
                <a:tc>
                  <a:txBody>
                    <a:bodyPr/>
                    <a:lstStyle/>
                    <a:p>
                      <a:pPr algn="ctr">
                        <a:lnSpc>
                          <a:spcPct val="100000"/>
                        </a:lnSpc>
                        <a:spcBef>
                          <a:spcPts val="960"/>
                        </a:spcBef>
                      </a:pPr>
                      <a:r>
                        <a:rPr sz="900" b="1" dirty="0">
                          <a:solidFill>
                            <a:srgbClr val="FFFFFF"/>
                          </a:solidFill>
                          <a:latin typeface="Calibri"/>
                          <a:cs typeface="Calibri"/>
                        </a:rPr>
                        <a:t>8</a:t>
                      </a:r>
                      <a:endParaRPr sz="900">
                        <a:latin typeface="Calibri"/>
                        <a:cs typeface="Calibri"/>
                      </a:endParaRPr>
                    </a:p>
                  </a:txBody>
                  <a:tcPr marL="0" marR="0" marT="107576"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marR="807720">
                        <a:lnSpc>
                          <a:spcPct val="100000"/>
                        </a:lnSpc>
                        <a:spcBef>
                          <a:spcPts val="500"/>
                        </a:spcBef>
                      </a:pPr>
                      <a:r>
                        <a:rPr sz="800" spc="15" dirty="0">
                          <a:solidFill>
                            <a:srgbClr val="404040"/>
                          </a:solidFill>
                          <a:latin typeface="Tahoma"/>
                          <a:cs typeface="Tahoma"/>
                        </a:rPr>
                        <a:t>Aplicar</a:t>
                      </a:r>
                      <a:r>
                        <a:rPr sz="800" spc="-114" dirty="0">
                          <a:solidFill>
                            <a:srgbClr val="404040"/>
                          </a:solidFill>
                          <a:latin typeface="Tahoma"/>
                          <a:cs typeface="Tahoma"/>
                        </a:rPr>
                        <a:t> </a:t>
                      </a:r>
                      <a:r>
                        <a:rPr sz="800" dirty="0">
                          <a:solidFill>
                            <a:srgbClr val="404040"/>
                          </a:solidFill>
                          <a:latin typeface="Tahoma"/>
                          <a:cs typeface="Tahoma"/>
                        </a:rPr>
                        <a:t>operaciones  </a:t>
                      </a:r>
                      <a:r>
                        <a:rPr sz="800" spc="5" dirty="0">
                          <a:solidFill>
                            <a:srgbClr val="404040"/>
                          </a:solidFill>
                          <a:latin typeface="Tahoma"/>
                          <a:cs typeface="Tahoma"/>
                        </a:rPr>
                        <a:t>aritméticas</a:t>
                      </a:r>
                      <a:r>
                        <a:rPr sz="800" spc="-90" dirty="0">
                          <a:solidFill>
                            <a:srgbClr val="404040"/>
                          </a:solidFill>
                          <a:latin typeface="Tahoma"/>
                          <a:cs typeface="Tahoma"/>
                        </a:rPr>
                        <a:t> </a:t>
                      </a:r>
                      <a:r>
                        <a:rPr sz="800" spc="5" dirty="0">
                          <a:solidFill>
                            <a:srgbClr val="404040"/>
                          </a:solidFill>
                          <a:latin typeface="Tahoma"/>
                          <a:cs typeface="Tahoma"/>
                        </a:rPr>
                        <a:t>básicas</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tcPr>
                </a:tc>
                <a:tc>
                  <a:txBody>
                    <a:bodyPr/>
                    <a:lstStyle/>
                    <a:p>
                      <a:pPr marL="100965" marR="807720">
                        <a:lnSpc>
                          <a:spcPct val="100000"/>
                        </a:lnSpc>
                        <a:spcBef>
                          <a:spcPts val="500"/>
                        </a:spcBef>
                      </a:pPr>
                      <a:r>
                        <a:rPr sz="800" spc="-10" dirty="0">
                          <a:solidFill>
                            <a:srgbClr val="404040"/>
                          </a:solidFill>
                          <a:latin typeface="Tahoma"/>
                          <a:cs typeface="Tahoma"/>
                        </a:rPr>
                        <a:t>MI05.</a:t>
                      </a:r>
                      <a:r>
                        <a:rPr sz="800" spc="-90" dirty="0">
                          <a:solidFill>
                            <a:srgbClr val="404040"/>
                          </a:solidFill>
                          <a:latin typeface="Tahoma"/>
                          <a:cs typeface="Tahoma"/>
                        </a:rPr>
                        <a:t> </a:t>
                      </a:r>
                      <a:r>
                        <a:rPr sz="800" spc="15" dirty="0">
                          <a:solidFill>
                            <a:srgbClr val="404040"/>
                          </a:solidFill>
                          <a:latin typeface="Tahoma"/>
                          <a:cs typeface="Tahoma"/>
                        </a:rPr>
                        <a:t>Aplicación</a:t>
                      </a:r>
                      <a:r>
                        <a:rPr sz="800" spc="-90" dirty="0">
                          <a:solidFill>
                            <a:srgbClr val="404040"/>
                          </a:solidFill>
                          <a:latin typeface="Tahoma"/>
                          <a:cs typeface="Tahoma"/>
                        </a:rPr>
                        <a:t> </a:t>
                      </a:r>
                      <a:r>
                        <a:rPr sz="800" spc="-10" dirty="0">
                          <a:solidFill>
                            <a:srgbClr val="404040"/>
                          </a:solidFill>
                          <a:latin typeface="Tahoma"/>
                          <a:cs typeface="Tahoma"/>
                        </a:rPr>
                        <a:t>de</a:t>
                      </a:r>
                      <a:r>
                        <a:rPr sz="800" spc="-90" dirty="0">
                          <a:solidFill>
                            <a:srgbClr val="404040"/>
                          </a:solidFill>
                          <a:latin typeface="Tahoma"/>
                          <a:cs typeface="Tahoma"/>
                        </a:rPr>
                        <a:t> </a:t>
                      </a:r>
                      <a:r>
                        <a:rPr sz="800" dirty="0">
                          <a:solidFill>
                            <a:srgbClr val="404040"/>
                          </a:solidFill>
                          <a:latin typeface="Tahoma"/>
                          <a:cs typeface="Tahoma"/>
                        </a:rPr>
                        <a:t>operaciones  </a:t>
                      </a:r>
                      <a:r>
                        <a:rPr sz="800" spc="5" dirty="0">
                          <a:solidFill>
                            <a:srgbClr val="404040"/>
                          </a:solidFill>
                          <a:latin typeface="Tahoma"/>
                          <a:cs typeface="Tahoma"/>
                        </a:rPr>
                        <a:t>aritméticas</a:t>
                      </a:r>
                      <a:r>
                        <a:rPr sz="800" spc="-75" dirty="0">
                          <a:solidFill>
                            <a:srgbClr val="404040"/>
                          </a:solidFill>
                          <a:latin typeface="Tahoma"/>
                          <a:cs typeface="Tahoma"/>
                        </a:rPr>
                        <a:t> </a:t>
                      </a:r>
                      <a:r>
                        <a:rPr sz="800" spc="5" dirty="0">
                          <a:solidFill>
                            <a:srgbClr val="404040"/>
                          </a:solidFill>
                          <a:latin typeface="Tahoma"/>
                          <a:cs typeface="Tahoma"/>
                        </a:rPr>
                        <a:t>básicas</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extLst>
                  <a:ext uri="{0D108BD9-81ED-4DB2-BD59-A6C34878D82A}">
                    <a16:rowId xmlns:a16="http://schemas.microsoft.com/office/drawing/2014/main" xmlns="" val="10008"/>
                  </a:ext>
                </a:extLst>
              </a:tr>
              <a:tr h="358588">
                <a:tc>
                  <a:txBody>
                    <a:bodyPr/>
                    <a:lstStyle/>
                    <a:p>
                      <a:pPr algn="ctr">
                        <a:lnSpc>
                          <a:spcPct val="100000"/>
                        </a:lnSpc>
                        <a:spcBef>
                          <a:spcPts val="560"/>
                        </a:spcBef>
                      </a:pPr>
                      <a:r>
                        <a:rPr sz="900" b="1" dirty="0">
                          <a:solidFill>
                            <a:srgbClr val="FFFFFF"/>
                          </a:solidFill>
                          <a:latin typeface="Calibri"/>
                          <a:cs typeface="Calibri"/>
                        </a:rPr>
                        <a:t>9</a:t>
                      </a:r>
                      <a:endParaRPr sz="900">
                        <a:latin typeface="Calibri"/>
                        <a:cs typeface="Calibri"/>
                      </a:endParaRPr>
                    </a:p>
                  </a:txBody>
                  <a:tcPr marL="0" marR="0" marT="62753"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marR="154305">
                        <a:lnSpc>
                          <a:spcPct val="100000"/>
                        </a:lnSpc>
                        <a:spcBef>
                          <a:spcPts val="500"/>
                        </a:spcBef>
                      </a:pPr>
                      <a:r>
                        <a:rPr sz="800" spc="-5" dirty="0">
                          <a:solidFill>
                            <a:srgbClr val="404040"/>
                          </a:solidFill>
                          <a:latin typeface="Tahoma"/>
                          <a:cs typeface="Tahoma"/>
                        </a:rPr>
                        <a:t>Reconocer</a:t>
                      </a:r>
                      <a:r>
                        <a:rPr sz="800" spc="-75" dirty="0">
                          <a:solidFill>
                            <a:srgbClr val="404040"/>
                          </a:solidFill>
                          <a:latin typeface="Tahoma"/>
                          <a:cs typeface="Tahoma"/>
                        </a:rPr>
                        <a:t> </a:t>
                      </a:r>
                      <a:r>
                        <a:rPr sz="800" dirty="0">
                          <a:solidFill>
                            <a:srgbClr val="404040"/>
                          </a:solidFill>
                          <a:latin typeface="Tahoma"/>
                          <a:cs typeface="Tahoma"/>
                        </a:rPr>
                        <a:t>el</a:t>
                      </a:r>
                      <a:r>
                        <a:rPr sz="800" spc="-70" dirty="0">
                          <a:solidFill>
                            <a:srgbClr val="404040"/>
                          </a:solidFill>
                          <a:latin typeface="Tahoma"/>
                          <a:cs typeface="Tahoma"/>
                        </a:rPr>
                        <a:t> </a:t>
                      </a:r>
                      <a:r>
                        <a:rPr sz="800" dirty="0">
                          <a:solidFill>
                            <a:srgbClr val="404040"/>
                          </a:solidFill>
                          <a:latin typeface="Tahoma"/>
                          <a:cs typeface="Tahoma"/>
                        </a:rPr>
                        <a:t>resultado</a:t>
                      </a:r>
                      <a:r>
                        <a:rPr sz="800" spc="-70" dirty="0">
                          <a:solidFill>
                            <a:srgbClr val="404040"/>
                          </a:solidFill>
                          <a:latin typeface="Tahoma"/>
                          <a:cs typeface="Tahoma"/>
                        </a:rPr>
                        <a:t> </a:t>
                      </a:r>
                      <a:r>
                        <a:rPr sz="800" spc="-5" dirty="0">
                          <a:solidFill>
                            <a:srgbClr val="404040"/>
                          </a:solidFill>
                          <a:latin typeface="Tahoma"/>
                          <a:cs typeface="Tahoma"/>
                        </a:rPr>
                        <a:t>dentro</a:t>
                      </a:r>
                      <a:r>
                        <a:rPr sz="800" spc="-70" dirty="0">
                          <a:solidFill>
                            <a:srgbClr val="404040"/>
                          </a:solidFill>
                          <a:latin typeface="Tahoma"/>
                          <a:cs typeface="Tahoma"/>
                        </a:rPr>
                        <a:t> </a:t>
                      </a:r>
                      <a:r>
                        <a:rPr sz="800" spc="-10" dirty="0">
                          <a:solidFill>
                            <a:srgbClr val="404040"/>
                          </a:solidFill>
                          <a:latin typeface="Tahoma"/>
                          <a:cs typeface="Tahoma"/>
                        </a:rPr>
                        <a:t>de  </a:t>
                      </a:r>
                      <a:r>
                        <a:rPr sz="800" spc="10" dirty="0">
                          <a:solidFill>
                            <a:srgbClr val="404040"/>
                          </a:solidFill>
                          <a:latin typeface="Tahoma"/>
                          <a:cs typeface="Tahoma"/>
                        </a:rPr>
                        <a:t>las</a:t>
                      </a:r>
                      <a:r>
                        <a:rPr sz="800" spc="-220" dirty="0">
                          <a:solidFill>
                            <a:srgbClr val="404040"/>
                          </a:solidFill>
                          <a:latin typeface="Tahoma"/>
                          <a:cs typeface="Tahoma"/>
                        </a:rPr>
                        <a:t> </a:t>
                      </a:r>
                      <a:r>
                        <a:rPr sz="800" spc="5" dirty="0">
                          <a:solidFill>
                            <a:srgbClr val="404040"/>
                          </a:solidFill>
                          <a:latin typeface="Tahoma"/>
                          <a:cs typeface="Tahoma"/>
                        </a:rPr>
                        <a:t>opciones </a:t>
                      </a:r>
                      <a:r>
                        <a:rPr sz="800" spc="-10" dirty="0">
                          <a:solidFill>
                            <a:srgbClr val="404040"/>
                          </a:solidFill>
                          <a:latin typeface="Tahoma"/>
                          <a:cs typeface="Tahoma"/>
                        </a:rPr>
                        <a:t>de </a:t>
                      </a:r>
                      <a:r>
                        <a:rPr sz="800" dirty="0">
                          <a:solidFill>
                            <a:srgbClr val="404040"/>
                          </a:solidFill>
                          <a:latin typeface="Tahoma"/>
                          <a:cs typeface="Tahoma"/>
                        </a:rPr>
                        <a:t>respuesta</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tc>
                  <a:txBody>
                    <a:bodyPr/>
                    <a:lstStyle/>
                    <a:p>
                      <a:pPr marL="100965" marR="93345">
                        <a:lnSpc>
                          <a:spcPct val="100000"/>
                        </a:lnSpc>
                        <a:spcBef>
                          <a:spcPts val="500"/>
                        </a:spcBef>
                      </a:pPr>
                      <a:r>
                        <a:rPr sz="800" spc="-55" dirty="0">
                          <a:solidFill>
                            <a:srgbClr val="404040"/>
                          </a:solidFill>
                          <a:latin typeface="Tahoma"/>
                          <a:cs typeface="Tahoma"/>
                        </a:rPr>
                        <a:t>MI01. </a:t>
                      </a:r>
                      <a:r>
                        <a:rPr sz="800" dirty="0">
                          <a:solidFill>
                            <a:srgbClr val="404040"/>
                          </a:solidFill>
                          <a:latin typeface="Tahoma"/>
                          <a:cs typeface="Tahoma"/>
                        </a:rPr>
                        <a:t>Comprensión </a:t>
                      </a:r>
                      <a:r>
                        <a:rPr sz="800" spc="-10" dirty="0">
                          <a:solidFill>
                            <a:srgbClr val="404040"/>
                          </a:solidFill>
                          <a:latin typeface="Tahoma"/>
                          <a:cs typeface="Tahoma"/>
                        </a:rPr>
                        <a:t>de </a:t>
                      </a:r>
                      <a:r>
                        <a:rPr sz="800" dirty="0">
                          <a:solidFill>
                            <a:srgbClr val="404040"/>
                          </a:solidFill>
                          <a:latin typeface="Tahoma"/>
                          <a:cs typeface="Tahoma"/>
                        </a:rPr>
                        <a:t>problemas</a:t>
                      </a:r>
                      <a:r>
                        <a:rPr sz="800" spc="-180" dirty="0">
                          <a:solidFill>
                            <a:srgbClr val="404040"/>
                          </a:solidFill>
                          <a:latin typeface="Tahoma"/>
                          <a:cs typeface="Tahoma"/>
                        </a:rPr>
                        <a:t> </a:t>
                      </a:r>
                      <a:r>
                        <a:rPr sz="800" dirty="0">
                          <a:solidFill>
                            <a:srgbClr val="404040"/>
                          </a:solidFill>
                          <a:latin typeface="Tahoma"/>
                          <a:cs typeface="Tahoma"/>
                        </a:rPr>
                        <a:t>matemáticos  contextualizados</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tcPr>
                </a:tc>
                <a:extLst>
                  <a:ext uri="{0D108BD9-81ED-4DB2-BD59-A6C34878D82A}">
                    <a16:rowId xmlns:a16="http://schemas.microsoft.com/office/drawing/2014/main" xmlns="" val="10009"/>
                  </a:ext>
                </a:extLst>
              </a:tr>
            </a:tbl>
          </a:graphicData>
        </a:graphic>
      </p:graphicFrame>
      <p:sp>
        <p:nvSpPr>
          <p:cNvPr id="18" name="object 18"/>
          <p:cNvSpPr txBox="1"/>
          <p:nvPr/>
        </p:nvSpPr>
        <p:spPr>
          <a:xfrm>
            <a:off x="739588" y="1075765"/>
            <a:ext cx="2885515" cy="2798523"/>
          </a:xfrm>
          <a:prstGeom prst="rect">
            <a:avLst/>
          </a:prstGeom>
          <a:solidFill>
            <a:srgbClr val="F9F7F1"/>
          </a:solidFill>
        </p:spPr>
        <p:txBody>
          <a:bodyPr vert="horz" wrap="square" lIns="0" tIns="0" rIns="0" bIns="0" rtlCol="0">
            <a:spAutoFit/>
          </a:bodyPr>
          <a:lstStyle/>
          <a:p>
            <a:pPr defTabSz="806867"/>
            <a:endParaRPr sz="971">
              <a:solidFill>
                <a:prstClr val="black"/>
              </a:solidFill>
              <a:latin typeface="Times New Roman"/>
              <a:cs typeface="Times New Roman"/>
            </a:endParaRPr>
          </a:p>
          <a:p>
            <a:pPr defTabSz="806867">
              <a:spcBef>
                <a:spcPts val="9"/>
              </a:spcBef>
            </a:pPr>
            <a:endParaRPr sz="927">
              <a:solidFill>
                <a:prstClr val="black"/>
              </a:solidFill>
              <a:latin typeface="Times New Roman"/>
              <a:cs typeface="Times New Roman"/>
            </a:endParaRPr>
          </a:p>
          <a:p>
            <a:pPr marL="291368" marR="239819" algn="just" defTabSz="806867">
              <a:lnSpc>
                <a:spcPct val="111100"/>
              </a:lnSpc>
            </a:pPr>
            <a:r>
              <a:rPr sz="927" spc="13" dirty="0">
                <a:solidFill>
                  <a:srgbClr val="404040"/>
                </a:solidFill>
                <a:latin typeface="Arial"/>
                <a:cs typeface="Arial"/>
              </a:rPr>
              <a:t>Se </a:t>
            </a:r>
            <a:r>
              <a:rPr sz="927" spc="22" dirty="0">
                <a:solidFill>
                  <a:srgbClr val="404040"/>
                </a:solidFill>
                <a:latin typeface="Arial"/>
                <a:cs typeface="Arial"/>
              </a:rPr>
              <a:t>midió </a:t>
            </a:r>
            <a:r>
              <a:rPr sz="927" spc="13" dirty="0">
                <a:solidFill>
                  <a:srgbClr val="404040"/>
                </a:solidFill>
                <a:latin typeface="Arial"/>
                <a:cs typeface="Arial"/>
              </a:rPr>
              <a:t>el </a:t>
            </a:r>
            <a:r>
              <a:rPr sz="927" spc="22" dirty="0">
                <a:solidFill>
                  <a:srgbClr val="404040"/>
                </a:solidFill>
                <a:latin typeface="Arial"/>
                <a:cs typeface="Arial"/>
              </a:rPr>
              <a:t>tiempo </a:t>
            </a:r>
            <a:r>
              <a:rPr sz="927" spc="18" dirty="0">
                <a:solidFill>
                  <a:srgbClr val="404040"/>
                </a:solidFill>
                <a:latin typeface="Arial"/>
                <a:cs typeface="Arial"/>
              </a:rPr>
              <a:t>que </a:t>
            </a:r>
            <a:r>
              <a:rPr sz="927" spc="26" dirty="0">
                <a:solidFill>
                  <a:srgbClr val="404040"/>
                </a:solidFill>
                <a:latin typeface="Arial"/>
                <a:cs typeface="Arial"/>
              </a:rPr>
              <a:t>duraban </a:t>
            </a:r>
            <a:r>
              <a:rPr sz="927" spc="31" dirty="0">
                <a:solidFill>
                  <a:srgbClr val="404040"/>
                </a:solidFill>
                <a:latin typeface="Arial"/>
                <a:cs typeface="Arial"/>
              </a:rPr>
              <a:t>varias  </a:t>
            </a:r>
            <a:r>
              <a:rPr sz="927" spc="-13" dirty="0">
                <a:solidFill>
                  <a:srgbClr val="404040"/>
                </a:solidFill>
                <a:latin typeface="Arial"/>
                <a:cs typeface="Arial"/>
              </a:rPr>
              <a:t>películas</a:t>
            </a:r>
            <a:r>
              <a:rPr sz="927" spc="-79" dirty="0">
                <a:solidFill>
                  <a:srgbClr val="404040"/>
                </a:solidFill>
                <a:latin typeface="Arial"/>
                <a:cs typeface="Arial"/>
              </a:rPr>
              <a:t> </a:t>
            </a:r>
            <a:r>
              <a:rPr sz="927" spc="-9" dirty="0">
                <a:solidFill>
                  <a:srgbClr val="404040"/>
                </a:solidFill>
                <a:latin typeface="Arial"/>
                <a:cs typeface="Arial"/>
              </a:rPr>
              <a:t>de</a:t>
            </a:r>
            <a:r>
              <a:rPr sz="927" spc="-79" dirty="0">
                <a:solidFill>
                  <a:srgbClr val="404040"/>
                </a:solidFill>
                <a:latin typeface="Arial"/>
                <a:cs typeface="Arial"/>
              </a:rPr>
              <a:t> </a:t>
            </a:r>
            <a:r>
              <a:rPr sz="927" spc="-13" dirty="0">
                <a:solidFill>
                  <a:srgbClr val="404040"/>
                </a:solidFill>
                <a:latin typeface="Arial"/>
                <a:cs typeface="Arial"/>
              </a:rPr>
              <a:t>dibujos</a:t>
            </a:r>
            <a:r>
              <a:rPr sz="927" spc="-79" dirty="0">
                <a:solidFill>
                  <a:srgbClr val="404040"/>
                </a:solidFill>
                <a:latin typeface="Arial"/>
                <a:cs typeface="Arial"/>
              </a:rPr>
              <a:t> </a:t>
            </a:r>
            <a:r>
              <a:rPr sz="927" spc="-13" dirty="0">
                <a:solidFill>
                  <a:srgbClr val="404040"/>
                </a:solidFill>
                <a:latin typeface="Arial"/>
                <a:cs typeface="Arial"/>
              </a:rPr>
              <a:t>animados</a:t>
            </a:r>
            <a:r>
              <a:rPr sz="927" spc="-79" dirty="0">
                <a:solidFill>
                  <a:srgbClr val="404040"/>
                </a:solidFill>
                <a:latin typeface="Arial"/>
                <a:cs typeface="Arial"/>
              </a:rPr>
              <a:t> </a:t>
            </a:r>
            <a:r>
              <a:rPr sz="927" spc="-9" dirty="0">
                <a:solidFill>
                  <a:srgbClr val="404040"/>
                </a:solidFill>
                <a:latin typeface="Arial"/>
                <a:cs typeface="Arial"/>
              </a:rPr>
              <a:t>en</a:t>
            </a:r>
            <a:r>
              <a:rPr sz="927" spc="-79" dirty="0">
                <a:solidFill>
                  <a:srgbClr val="404040"/>
                </a:solidFill>
                <a:latin typeface="Arial"/>
                <a:cs typeface="Arial"/>
              </a:rPr>
              <a:t> </a:t>
            </a:r>
            <a:r>
              <a:rPr sz="927" spc="-13" dirty="0">
                <a:solidFill>
                  <a:srgbClr val="404040"/>
                </a:solidFill>
                <a:latin typeface="Arial"/>
                <a:cs typeface="Arial"/>
              </a:rPr>
              <a:t>minutos.</a:t>
            </a:r>
            <a:r>
              <a:rPr sz="927" spc="-79" dirty="0">
                <a:solidFill>
                  <a:srgbClr val="404040"/>
                </a:solidFill>
                <a:latin typeface="Arial"/>
                <a:cs typeface="Arial"/>
              </a:rPr>
              <a:t> </a:t>
            </a:r>
            <a:r>
              <a:rPr sz="927" spc="-13" dirty="0">
                <a:solidFill>
                  <a:srgbClr val="404040"/>
                </a:solidFill>
                <a:latin typeface="Arial"/>
                <a:cs typeface="Arial"/>
              </a:rPr>
              <a:t>Los  </a:t>
            </a:r>
            <a:r>
              <a:rPr sz="927" dirty="0">
                <a:solidFill>
                  <a:srgbClr val="404040"/>
                </a:solidFill>
                <a:latin typeface="Arial"/>
                <a:cs typeface="Arial"/>
              </a:rPr>
              <a:t>tiempos se </a:t>
            </a:r>
            <a:r>
              <a:rPr sz="927" spc="-4" dirty="0">
                <a:solidFill>
                  <a:srgbClr val="404040"/>
                </a:solidFill>
                <a:latin typeface="Arial"/>
                <a:cs typeface="Arial"/>
              </a:rPr>
              <a:t>presentan </a:t>
            </a:r>
            <a:r>
              <a:rPr sz="927" dirty="0">
                <a:solidFill>
                  <a:srgbClr val="404040"/>
                </a:solidFill>
                <a:latin typeface="Arial"/>
                <a:cs typeface="Arial"/>
              </a:rPr>
              <a:t>a</a:t>
            </a:r>
            <a:r>
              <a:rPr sz="927" spc="-26" dirty="0">
                <a:solidFill>
                  <a:srgbClr val="404040"/>
                </a:solidFill>
                <a:latin typeface="Arial"/>
                <a:cs typeface="Arial"/>
              </a:rPr>
              <a:t> </a:t>
            </a:r>
            <a:r>
              <a:rPr sz="927" dirty="0">
                <a:solidFill>
                  <a:srgbClr val="404040"/>
                </a:solidFill>
                <a:latin typeface="Arial"/>
                <a:cs typeface="Arial"/>
              </a:rPr>
              <a:t>continuación:</a:t>
            </a:r>
            <a:endParaRPr sz="927">
              <a:solidFill>
                <a:prstClr val="black"/>
              </a:solidFill>
              <a:latin typeface="Arial"/>
              <a:cs typeface="Arial"/>
            </a:endParaRPr>
          </a:p>
          <a:p>
            <a:pPr defTabSz="806867"/>
            <a:endParaRPr sz="971">
              <a:solidFill>
                <a:prstClr val="black"/>
              </a:solidFill>
              <a:latin typeface="Times New Roman"/>
              <a:cs typeface="Times New Roman"/>
            </a:endParaRPr>
          </a:p>
          <a:p>
            <a:pPr defTabSz="806867"/>
            <a:endParaRPr sz="971">
              <a:solidFill>
                <a:prstClr val="black"/>
              </a:solidFill>
              <a:latin typeface="Times New Roman"/>
              <a:cs typeface="Times New Roman"/>
            </a:endParaRPr>
          </a:p>
          <a:p>
            <a:pPr marL="291368" defTabSz="806867"/>
            <a:r>
              <a:rPr sz="927" spc="-9" dirty="0">
                <a:solidFill>
                  <a:srgbClr val="404040"/>
                </a:solidFill>
                <a:latin typeface="Arial"/>
                <a:cs typeface="Arial"/>
              </a:rPr>
              <a:t>131, 120, 140, 137, 145, 150, 141, 120,</a:t>
            </a:r>
            <a:r>
              <a:rPr sz="927" spc="-53" dirty="0">
                <a:solidFill>
                  <a:srgbClr val="404040"/>
                </a:solidFill>
                <a:latin typeface="Arial"/>
                <a:cs typeface="Arial"/>
              </a:rPr>
              <a:t> </a:t>
            </a:r>
            <a:r>
              <a:rPr sz="927" spc="-31" dirty="0">
                <a:solidFill>
                  <a:srgbClr val="404040"/>
                </a:solidFill>
                <a:latin typeface="Arial"/>
                <a:cs typeface="Arial"/>
              </a:rPr>
              <a:t>113</a:t>
            </a:r>
            <a:endParaRPr sz="927">
              <a:solidFill>
                <a:prstClr val="black"/>
              </a:solidFill>
              <a:latin typeface="Arial"/>
              <a:cs typeface="Arial"/>
            </a:endParaRPr>
          </a:p>
          <a:p>
            <a:pPr defTabSz="806867"/>
            <a:endParaRPr sz="971">
              <a:solidFill>
                <a:prstClr val="black"/>
              </a:solidFill>
              <a:latin typeface="Times New Roman"/>
              <a:cs typeface="Times New Roman"/>
            </a:endParaRPr>
          </a:p>
          <a:p>
            <a:pPr marL="291368" marR="304256" algn="just" defTabSz="806867">
              <a:lnSpc>
                <a:spcPct val="111100"/>
              </a:lnSpc>
              <a:spcBef>
                <a:spcPts val="825"/>
              </a:spcBef>
            </a:pPr>
            <a:r>
              <a:rPr sz="927" spc="4" dirty="0">
                <a:solidFill>
                  <a:srgbClr val="404040"/>
                </a:solidFill>
                <a:latin typeface="Arial"/>
                <a:cs typeface="Arial"/>
              </a:rPr>
              <a:t>¿Cuál es el tiempo promedio de </a:t>
            </a:r>
            <a:r>
              <a:rPr sz="927" spc="9" dirty="0">
                <a:solidFill>
                  <a:srgbClr val="404040"/>
                </a:solidFill>
                <a:latin typeface="Arial"/>
                <a:cs typeface="Arial"/>
              </a:rPr>
              <a:t>duración,  </a:t>
            </a:r>
            <a:r>
              <a:rPr sz="927" spc="4" dirty="0">
                <a:solidFill>
                  <a:srgbClr val="404040"/>
                </a:solidFill>
                <a:latin typeface="Arial"/>
                <a:cs typeface="Arial"/>
              </a:rPr>
              <a:t>en minutos, de las</a:t>
            </a:r>
            <a:r>
              <a:rPr sz="927" spc="44" dirty="0">
                <a:solidFill>
                  <a:srgbClr val="404040"/>
                </a:solidFill>
                <a:latin typeface="Arial"/>
                <a:cs typeface="Arial"/>
              </a:rPr>
              <a:t> </a:t>
            </a:r>
            <a:r>
              <a:rPr sz="927" spc="9" dirty="0">
                <a:solidFill>
                  <a:srgbClr val="404040"/>
                </a:solidFill>
                <a:latin typeface="Arial"/>
                <a:cs typeface="Arial"/>
              </a:rPr>
              <a:t>películas?</a:t>
            </a:r>
            <a:endParaRPr sz="927">
              <a:solidFill>
                <a:prstClr val="black"/>
              </a:solidFill>
              <a:latin typeface="Arial"/>
              <a:cs typeface="Arial"/>
            </a:endParaRPr>
          </a:p>
          <a:p>
            <a:pPr defTabSz="806867">
              <a:spcBef>
                <a:spcPts val="40"/>
              </a:spcBef>
            </a:pPr>
            <a:endParaRPr sz="927">
              <a:solidFill>
                <a:prstClr val="black"/>
              </a:solidFill>
              <a:latin typeface="Times New Roman"/>
              <a:cs typeface="Times New Roman"/>
            </a:endParaRPr>
          </a:p>
          <a:p>
            <a:pPr marL="291368" defTabSz="806867"/>
            <a:r>
              <a:rPr sz="927" spc="4" dirty="0">
                <a:solidFill>
                  <a:srgbClr val="404040"/>
                </a:solidFill>
                <a:latin typeface="Arial"/>
                <a:cs typeface="Arial"/>
              </a:rPr>
              <a:t>A)</a:t>
            </a:r>
            <a:r>
              <a:rPr sz="927" spc="-71" dirty="0">
                <a:solidFill>
                  <a:srgbClr val="404040"/>
                </a:solidFill>
                <a:latin typeface="Arial"/>
                <a:cs typeface="Arial"/>
              </a:rPr>
              <a:t> </a:t>
            </a:r>
            <a:r>
              <a:rPr sz="927" spc="9" dirty="0">
                <a:solidFill>
                  <a:srgbClr val="404040"/>
                </a:solidFill>
                <a:latin typeface="Arial"/>
                <a:cs typeface="Arial"/>
              </a:rPr>
              <a:t>145</a:t>
            </a:r>
            <a:endParaRPr sz="927">
              <a:solidFill>
                <a:prstClr val="black"/>
              </a:solidFill>
              <a:latin typeface="Arial"/>
              <a:cs typeface="Arial"/>
            </a:endParaRPr>
          </a:p>
          <a:p>
            <a:pPr marL="291368" defTabSz="806867">
              <a:spcBef>
                <a:spcPts val="829"/>
              </a:spcBef>
            </a:pPr>
            <a:r>
              <a:rPr sz="927" spc="4" dirty="0">
                <a:solidFill>
                  <a:srgbClr val="404040"/>
                </a:solidFill>
                <a:latin typeface="Arial"/>
                <a:cs typeface="Arial"/>
              </a:rPr>
              <a:t>B)</a:t>
            </a:r>
            <a:r>
              <a:rPr sz="927" spc="-71" dirty="0">
                <a:solidFill>
                  <a:srgbClr val="404040"/>
                </a:solidFill>
                <a:latin typeface="Arial"/>
                <a:cs typeface="Arial"/>
              </a:rPr>
              <a:t> </a:t>
            </a:r>
            <a:r>
              <a:rPr sz="927" spc="9" dirty="0">
                <a:solidFill>
                  <a:srgbClr val="404040"/>
                </a:solidFill>
                <a:latin typeface="Arial"/>
                <a:cs typeface="Arial"/>
              </a:rPr>
              <a:t>120</a:t>
            </a:r>
            <a:endParaRPr sz="927">
              <a:solidFill>
                <a:prstClr val="black"/>
              </a:solidFill>
              <a:latin typeface="Arial"/>
              <a:cs typeface="Arial"/>
            </a:endParaRPr>
          </a:p>
          <a:p>
            <a:pPr marL="291368" defTabSz="806867">
              <a:spcBef>
                <a:spcPts val="829"/>
              </a:spcBef>
            </a:pPr>
            <a:r>
              <a:rPr sz="927" spc="4" dirty="0">
                <a:solidFill>
                  <a:srgbClr val="404040"/>
                </a:solidFill>
                <a:latin typeface="Arial"/>
                <a:cs typeface="Arial"/>
              </a:rPr>
              <a:t>C)</a:t>
            </a:r>
            <a:r>
              <a:rPr sz="927" spc="-71" dirty="0">
                <a:solidFill>
                  <a:srgbClr val="404040"/>
                </a:solidFill>
                <a:latin typeface="Arial"/>
                <a:cs typeface="Arial"/>
              </a:rPr>
              <a:t> </a:t>
            </a:r>
            <a:r>
              <a:rPr sz="927" spc="9" dirty="0">
                <a:solidFill>
                  <a:srgbClr val="404040"/>
                </a:solidFill>
                <a:latin typeface="Arial"/>
                <a:cs typeface="Arial"/>
              </a:rPr>
              <a:t>133</a:t>
            </a:r>
            <a:endParaRPr sz="927">
              <a:solidFill>
                <a:prstClr val="black"/>
              </a:solidFill>
              <a:latin typeface="Arial"/>
              <a:cs typeface="Arial"/>
            </a:endParaRPr>
          </a:p>
          <a:p>
            <a:pPr marL="291368" defTabSz="806867">
              <a:spcBef>
                <a:spcPts val="829"/>
              </a:spcBef>
            </a:pPr>
            <a:r>
              <a:rPr sz="927" spc="4" dirty="0">
                <a:solidFill>
                  <a:srgbClr val="404040"/>
                </a:solidFill>
                <a:latin typeface="Arial"/>
                <a:cs typeface="Arial"/>
              </a:rPr>
              <a:t>D)</a:t>
            </a:r>
            <a:r>
              <a:rPr sz="927" spc="-71" dirty="0">
                <a:solidFill>
                  <a:srgbClr val="404040"/>
                </a:solidFill>
                <a:latin typeface="Arial"/>
                <a:cs typeface="Arial"/>
              </a:rPr>
              <a:t> </a:t>
            </a:r>
            <a:r>
              <a:rPr sz="927" spc="9" dirty="0">
                <a:solidFill>
                  <a:srgbClr val="404040"/>
                </a:solidFill>
                <a:latin typeface="Arial"/>
                <a:cs typeface="Arial"/>
              </a:rPr>
              <a:t>137</a:t>
            </a:r>
            <a:endParaRPr sz="927">
              <a:solidFill>
                <a:prstClr val="black"/>
              </a:solidFill>
              <a:latin typeface="Arial"/>
              <a:cs typeface="Arial"/>
            </a:endParaRPr>
          </a:p>
        </p:txBody>
      </p:sp>
      <p:sp>
        <p:nvSpPr>
          <p:cNvPr id="20" name="Rectángulo 19">
            <a:extLst>
              <a:ext uri="{FF2B5EF4-FFF2-40B4-BE49-F238E27FC236}">
                <a16:creationId xmlns:a16="http://schemas.microsoft.com/office/drawing/2014/main" xmlns="" id="{4C72089F-9F89-4297-8A31-DD98834DA079}"/>
              </a:ext>
            </a:extLst>
          </p:cNvPr>
          <p:cNvSpPr/>
          <p:nvPr/>
        </p:nvSpPr>
        <p:spPr>
          <a:xfrm>
            <a:off x="6858000" y="6477000"/>
            <a:ext cx="1557618" cy="2863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410912242"/>
              </p:ext>
            </p:extLst>
          </p:nvPr>
        </p:nvGraphicFramePr>
        <p:xfrm>
          <a:off x="152400" y="1674897"/>
          <a:ext cx="4953001" cy="2794024"/>
        </p:xfrm>
        <a:graphic>
          <a:graphicData uri="http://schemas.openxmlformats.org/drawingml/2006/table">
            <a:tbl>
              <a:tblPr firstRow="1" bandRow="1">
                <a:tableStyleId>{2D5ABB26-0587-4C30-8999-92F81FD0307C}</a:tableStyleId>
              </a:tblPr>
              <a:tblGrid>
                <a:gridCol w="778415"/>
                <a:gridCol w="778415">
                  <a:extLst>
                    <a:ext uri="{9D8B030D-6E8A-4147-A177-3AD203B41FA5}">
                      <a16:colId xmlns:a16="http://schemas.microsoft.com/office/drawing/2014/main" xmlns="" val="20000"/>
                    </a:ext>
                  </a:extLst>
                </a:gridCol>
                <a:gridCol w="2803380">
                  <a:extLst>
                    <a:ext uri="{9D8B030D-6E8A-4147-A177-3AD203B41FA5}">
                      <a16:colId xmlns:a16="http://schemas.microsoft.com/office/drawing/2014/main" xmlns="" val="20001"/>
                    </a:ext>
                  </a:extLst>
                </a:gridCol>
                <a:gridCol w="592791">
                  <a:extLst>
                    <a:ext uri="{9D8B030D-6E8A-4147-A177-3AD203B41FA5}">
                      <a16:colId xmlns:a16="http://schemas.microsoft.com/office/drawing/2014/main" xmlns="" val="20002"/>
                    </a:ext>
                  </a:extLst>
                </a:gridCol>
              </a:tblGrid>
              <a:tr h="233002">
                <a:tc gridSpan="2">
                  <a:txBody>
                    <a:bodyPr/>
                    <a:lstStyle/>
                    <a:p>
                      <a:pPr marL="0" marR="0" indent="0" algn="ctr" defTabSz="914400" eaLnBrk="1" fontAlgn="auto" latinLnBrk="0" hangingPunct="1">
                        <a:lnSpc>
                          <a:spcPct val="100000"/>
                        </a:lnSpc>
                        <a:spcBef>
                          <a:spcPts val="489"/>
                        </a:spcBef>
                        <a:spcAft>
                          <a:spcPts val="0"/>
                        </a:spcAft>
                        <a:buClrTx/>
                        <a:buSzTx/>
                        <a:buFontTx/>
                        <a:buNone/>
                        <a:tabLst/>
                        <a:defRPr/>
                      </a:pPr>
                      <a:r>
                        <a:rPr lang="es-MX" sz="800" spc="10" dirty="0" smtClean="0">
                          <a:solidFill>
                            <a:srgbClr val="577590"/>
                          </a:solidFill>
                          <a:latin typeface="Lucida Sans"/>
                          <a:cs typeface="Lucida Sans"/>
                        </a:rPr>
                        <a:t>Diagnóstico</a:t>
                      </a:r>
                      <a:endParaRPr lang="es-MX" sz="800" dirty="0" smtClean="0">
                        <a:latin typeface="Lucida Sans"/>
                        <a:cs typeface="Lucida Sans"/>
                      </a:endParaRPr>
                    </a:p>
                  </a:txBody>
                  <a:tcPr marL="0" marR="0" marT="54908" marB="0">
                    <a:lnL w="12700">
                      <a:solidFill>
                        <a:srgbClr val="CE6A28"/>
                      </a:solidFill>
                      <a:prstDash val="solid"/>
                    </a:lnL>
                    <a:lnR w="12700" cap="flat" cmpd="sng" algn="ctr">
                      <a:solidFill>
                        <a:srgbClr val="CE6A28"/>
                      </a:solidFill>
                      <a:prstDash val="solid"/>
                      <a:round/>
                      <a:headEnd type="none" w="med" len="med"/>
                      <a:tailEnd type="none" w="med" len="med"/>
                    </a:lnR>
                    <a:lnT w="12700">
                      <a:solidFill>
                        <a:srgbClr val="CE6A28"/>
                      </a:solidFill>
                      <a:prstDash val="solid"/>
                    </a:lnT>
                    <a:lnB w="12700" cap="flat" cmpd="sng" algn="ctr">
                      <a:solidFill>
                        <a:srgbClr val="CE6A28"/>
                      </a:solidFill>
                      <a:prstDash val="solid"/>
                      <a:round/>
                      <a:headEnd type="none" w="med" len="med"/>
                      <a:tailEnd type="none" w="med" len="med"/>
                    </a:lnB>
                    <a:solidFill>
                      <a:srgbClr val="F3F3F3"/>
                    </a:solidFill>
                  </a:tcPr>
                </a:tc>
                <a:tc hMerge="1">
                  <a:txBody>
                    <a:bodyPr/>
                    <a:lstStyle/>
                    <a:p>
                      <a:pPr algn="ctr">
                        <a:lnSpc>
                          <a:spcPct val="100000"/>
                        </a:lnSpc>
                        <a:spcBef>
                          <a:spcPts val="489"/>
                        </a:spcBef>
                      </a:pPr>
                      <a:endParaRPr sz="800" dirty="0">
                        <a:latin typeface="Lucida Sans"/>
                        <a:cs typeface="Lucida Sans"/>
                      </a:endParaRPr>
                    </a:p>
                  </a:txBody>
                  <a:tcPr marL="0" marR="0" marT="54908" marB="0">
                    <a:lnL w="12700" cap="flat" cmpd="sng" algn="ctr">
                      <a:solidFill>
                        <a:srgbClr val="CE6A28"/>
                      </a:solidFill>
                      <a:prstDash val="solid"/>
                      <a:round/>
                      <a:headEnd type="none" w="med" len="med"/>
                      <a:tailEnd type="none" w="med" len="med"/>
                    </a:lnL>
                    <a:lnR w="12700" cap="flat" cmpd="sng" algn="ctr">
                      <a:solidFill>
                        <a:srgbClr val="CE6A28"/>
                      </a:solidFill>
                      <a:prstDash val="solid"/>
                      <a:round/>
                      <a:headEnd type="none" w="med" len="med"/>
                      <a:tailEnd type="none" w="med" len="med"/>
                    </a:lnR>
                    <a:lnT w="12700">
                      <a:solidFill>
                        <a:srgbClr val="CE6A28"/>
                      </a:solidFill>
                      <a:prstDash val="solid"/>
                    </a:lnT>
                    <a:lnB w="12700">
                      <a:solidFill>
                        <a:srgbClr val="CE6A28"/>
                      </a:solidFill>
                      <a:prstDash val="solid"/>
                    </a:lnB>
                    <a:solidFill>
                      <a:srgbClr val="F3F3F3"/>
                    </a:solidFill>
                  </a:tcPr>
                </a:tc>
                <a:tc rowSpan="2">
                  <a:txBody>
                    <a:bodyPr/>
                    <a:lstStyle/>
                    <a:p>
                      <a:pPr marL="771525">
                        <a:lnSpc>
                          <a:spcPct val="100000"/>
                        </a:lnSpc>
                        <a:spcBef>
                          <a:spcPts val="489"/>
                        </a:spcBef>
                      </a:pPr>
                      <a:r>
                        <a:rPr sz="800" spc="5" dirty="0">
                          <a:solidFill>
                            <a:srgbClr val="577590"/>
                          </a:solidFill>
                          <a:latin typeface="Lucida Sans"/>
                          <a:cs typeface="Lucida Sans"/>
                        </a:rPr>
                        <a:t>Descripción </a:t>
                      </a:r>
                      <a:r>
                        <a:rPr sz="800" spc="10" dirty="0">
                          <a:solidFill>
                            <a:srgbClr val="577590"/>
                          </a:solidFill>
                          <a:latin typeface="Lucida Sans"/>
                          <a:cs typeface="Lucida Sans"/>
                        </a:rPr>
                        <a:t>de </a:t>
                      </a:r>
                      <a:r>
                        <a:rPr sz="800" spc="20" dirty="0">
                          <a:solidFill>
                            <a:srgbClr val="577590"/>
                          </a:solidFill>
                          <a:latin typeface="Lucida Sans"/>
                          <a:cs typeface="Lucida Sans"/>
                        </a:rPr>
                        <a:t>las</a:t>
                      </a:r>
                      <a:r>
                        <a:rPr sz="800" spc="-125" dirty="0">
                          <a:solidFill>
                            <a:srgbClr val="577590"/>
                          </a:solidFill>
                          <a:latin typeface="Lucida Sans"/>
                          <a:cs typeface="Lucida Sans"/>
                        </a:rPr>
                        <a:t> </a:t>
                      </a:r>
                      <a:r>
                        <a:rPr sz="800" spc="15" dirty="0">
                          <a:solidFill>
                            <a:srgbClr val="577590"/>
                          </a:solidFill>
                          <a:latin typeface="Lucida Sans"/>
                          <a:cs typeface="Lucida Sans"/>
                        </a:rPr>
                        <a:t>habilidades</a:t>
                      </a:r>
                      <a:endParaRPr sz="800" dirty="0">
                        <a:latin typeface="Lucida Sans"/>
                        <a:cs typeface="Lucida Sans"/>
                      </a:endParaRPr>
                    </a:p>
                  </a:txBody>
                  <a:tcPr marL="0" marR="0" marT="54908" marB="0" anchor="ctr">
                    <a:lnL w="12700" cap="flat" cmpd="sng" algn="ctr">
                      <a:solidFill>
                        <a:srgbClr val="CE6A28"/>
                      </a:solidFill>
                      <a:prstDash val="solid"/>
                      <a:round/>
                      <a:headEnd type="none" w="med" len="med"/>
                      <a:tailEnd type="none" w="med" len="med"/>
                    </a:lnL>
                    <a:lnR w="12700" cap="flat" cmpd="sng" algn="ctr">
                      <a:solidFill>
                        <a:srgbClr val="CE6A28"/>
                      </a:solidFill>
                      <a:prstDash val="solid"/>
                      <a:round/>
                      <a:headEnd type="none" w="med" len="med"/>
                      <a:tailEnd type="none" w="med" len="med"/>
                    </a:lnR>
                    <a:lnT w="12700">
                      <a:solidFill>
                        <a:srgbClr val="CE6A28"/>
                      </a:solidFill>
                      <a:prstDash val="solid"/>
                    </a:lnT>
                    <a:lnB w="12700" cap="flat" cmpd="sng" algn="ctr">
                      <a:solidFill>
                        <a:srgbClr val="CE6A28"/>
                      </a:solidFill>
                      <a:prstDash val="solid"/>
                      <a:round/>
                      <a:headEnd type="none" w="med" len="med"/>
                      <a:tailEnd type="none" w="med" len="med"/>
                    </a:lnB>
                    <a:solidFill>
                      <a:srgbClr val="F3F3F3"/>
                    </a:solidFill>
                  </a:tcPr>
                </a:tc>
                <a:tc rowSpan="2">
                  <a:txBody>
                    <a:bodyPr/>
                    <a:lstStyle/>
                    <a:p>
                      <a:pPr marL="1270" algn="ctr">
                        <a:lnSpc>
                          <a:spcPct val="100000"/>
                        </a:lnSpc>
                        <a:spcBef>
                          <a:spcPts val="489"/>
                        </a:spcBef>
                      </a:pPr>
                      <a:r>
                        <a:rPr sz="800" spc="5" dirty="0">
                          <a:solidFill>
                            <a:srgbClr val="577590"/>
                          </a:solidFill>
                          <a:latin typeface="Lucida Sans"/>
                          <a:cs typeface="Lucida Sans"/>
                        </a:rPr>
                        <a:t>Código</a:t>
                      </a:r>
                      <a:endParaRPr sz="800" dirty="0">
                        <a:latin typeface="Lucida Sans"/>
                        <a:cs typeface="Lucida Sans"/>
                      </a:endParaRPr>
                    </a:p>
                  </a:txBody>
                  <a:tcPr marL="0" marR="0" marT="54908" marB="0" anchor="ctr">
                    <a:lnL w="12700" cap="flat" cmpd="sng" algn="ctr">
                      <a:solidFill>
                        <a:srgbClr val="CE6A28"/>
                      </a:solidFill>
                      <a:prstDash val="solid"/>
                      <a:round/>
                      <a:headEnd type="none" w="med" len="med"/>
                      <a:tailEnd type="none" w="med" len="med"/>
                    </a:lnL>
                    <a:lnR w="12700" cap="flat" cmpd="sng" algn="ctr">
                      <a:solidFill>
                        <a:srgbClr val="CE6A28"/>
                      </a:solidFill>
                      <a:prstDash val="solid"/>
                      <a:round/>
                      <a:headEnd type="none" w="med" len="med"/>
                      <a:tailEnd type="none" w="med" len="med"/>
                    </a:lnR>
                    <a:lnT w="12700">
                      <a:solidFill>
                        <a:srgbClr val="CE6A28"/>
                      </a:solidFill>
                      <a:prstDash val="solid"/>
                    </a:lnT>
                    <a:lnB w="12700" cap="flat" cmpd="sng" algn="ctr">
                      <a:solidFill>
                        <a:srgbClr val="CE6A28"/>
                      </a:solidFill>
                      <a:prstDash val="solid"/>
                      <a:round/>
                      <a:headEnd type="none" w="med" len="med"/>
                      <a:tailEnd type="none" w="med" len="med"/>
                    </a:lnB>
                    <a:solidFill>
                      <a:srgbClr val="F3F3F3"/>
                    </a:solidFill>
                  </a:tcPr>
                </a:tc>
              </a:tr>
              <a:tr h="233002">
                <a:tc>
                  <a:txBody>
                    <a:bodyPr/>
                    <a:lstStyle/>
                    <a:p>
                      <a:pPr marL="0" algn="ctr">
                        <a:lnSpc>
                          <a:spcPct val="100000"/>
                        </a:lnSpc>
                        <a:spcBef>
                          <a:spcPts val="489"/>
                        </a:spcBef>
                      </a:pPr>
                      <a:r>
                        <a:rPr lang="es-MX" sz="800" spc="10" dirty="0" smtClean="0">
                          <a:solidFill>
                            <a:srgbClr val="577590"/>
                          </a:solidFill>
                          <a:latin typeface="Lucida Sans"/>
                          <a:ea typeface="+mn-ea"/>
                          <a:cs typeface="Lucida Sans"/>
                        </a:rPr>
                        <a:t>Nacional</a:t>
                      </a:r>
                      <a:endParaRPr sz="800" spc="10" dirty="0">
                        <a:solidFill>
                          <a:srgbClr val="577590"/>
                        </a:solidFill>
                        <a:latin typeface="Lucida Sans"/>
                        <a:ea typeface="+mn-ea"/>
                        <a:cs typeface="Lucida Sans"/>
                      </a:endParaRPr>
                    </a:p>
                  </a:txBody>
                  <a:tcPr marL="0" marR="0" marT="54908" marB="0">
                    <a:lnL w="12700">
                      <a:solidFill>
                        <a:srgbClr val="CE6A28"/>
                      </a:solidFill>
                      <a:prstDash val="solid"/>
                    </a:lnL>
                    <a:lnR w="12700">
                      <a:solidFill>
                        <a:srgbClr val="CE6A28"/>
                      </a:solidFill>
                      <a:prstDash val="solid"/>
                    </a:lnR>
                    <a:lnT w="12700" cap="flat" cmpd="sng" algn="ctr">
                      <a:solidFill>
                        <a:srgbClr val="CE6A28"/>
                      </a:solidFill>
                      <a:prstDash val="solid"/>
                      <a:round/>
                      <a:headEnd type="none" w="med" len="med"/>
                      <a:tailEnd type="none" w="med" len="med"/>
                    </a:lnT>
                    <a:lnB w="12700" cap="flat" cmpd="sng" algn="ctr">
                      <a:solidFill>
                        <a:srgbClr val="CE6A28"/>
                      </a:solidFill>
                      <a:prstDash val="solid"/>
                      <a:round/>
                      <a:headEnd type="none" w="med" len="med"/>
                      <a:tailEnd type="none" w="med" len="med"/>
                    </a:lnB>
                    <a:solidFill>
                      <a:srgbClr val="F3F3F3"/>
                    </a:solidFill>
                  </a:tcPr>
                </a:tc>
                <a:tc>
                  <a:txBody>
                    <a:bodyPr/>
                    <a:lstStyle/>
                    <a:p>
                      <a:pPr algn="ctr">
                        <a:lnSpc>
                          <a:spcPct val="100000"/>
                        </a:lnSpc>
                        <a:spcBef>
                          <a:spcPts val="489"/>
                        </a:spcBef>
                      </a:pPr>
                      <a:r>
                        <a:rPr lang="es-MX" sz="800" spc="10" dirty="0" smtClean="0">
                          <a:solidFill>
                            <a:srgbClr val="577590"/>
                          </a:solidFill>
                          <a:latin typeface="Lucida Sans"/>
                          <a:cs typeface="Lucida Sans"/>
                        </a:rPr>
                        <a:t>CTE</a:t>
                      </a:r>
                      <a:endParaRPr sz="800" dirty="0">
                        <a:latin typeface="Lucida Sans"/>
                        <a:cs typeface="Lucida Sans"/>
                      </a:endParaRPr>
                    </a:p>
                  </a:txBody>
                  <a:tcPr marL="0" marR="0" marT="54908" marB="0">
                    <a:lnL w="12700" cap="flat" cmpd="sng" algn="ctr">
                      <a:solidFill>
                        <a:srgbClr val="CE6A28"/>
                      </a:solidFill>
                      <a:prstDash val="solid"/>
                      <a:round/>
                      <a:headEnd type="none" w="med" len="med"/>
                      <a:tailEnd type="none" w="med" len="med"/>
                    </a:lnL>
                    <a:lnR w="12700">
                      <a:solidFill>
                        <a:srgbClr val="CE6A28"/>
                      </a:solidFill>
                      <a:prstDash val="solid"/>
                    </a:lnR>
                    <a:lnT w="12700" cap="flat" cmpd="sng" algn="ctr">
                      <a:solidFill>
                        <a:srgbClr val="CE6A28"/>
                      </a:solidFill>
                      <a:prstDash val="solid"/>
                      <a:round/>
                      <a:headEnd type="none" w="med" len="med"/>
                      <a:tailEnd type="none" w="med" len="med"/>
                    </a:lnT>
                    <a:lnB w="12700">
                      <a:solidFill>
                        <a:srgbClr val="CE6A28"/>
                      </a:solidFill>
                      <a:prstDash val="solid"/>
                    </a:lnB>
                    <a:solidFill>
                      <a:srgbClr val="F3F3F3"/>
                    </a:solidFill>
                  </a:tcPr>
                </a:tc>
                <a:tc vMerge="1">
                  <a:txBody>
                    <a:bodyPr/>
                    <a:lstStyle/>
                    <a:p>
                      <a:pPr marL="771525">
                        <a:lnSpc>
                          <a:spcPct val="100000"/>
                        </a:lnSpc>
                        <a:spcBef>
                          <a:spcPts val="489"/>
                        </a:spcBef>
                      </a:pPr>
                      <a:endParaRPr sz="800" dirty="0">
                        <a:latin typeface="Lucida Sans"/>
                        <a:cs typeface="Lucida Sans"/>
                      </a:endParaRPr>
                    </a:p>
                  </a:txBody>
                  <a:tcPr marL="0" marR="0" marT="54908" marB="0">
                    <a:lnL w="12700">
                      <a:solidFill>
                        <a:srgbClr val="CE6A28"/>
                      </a:solidFill>
                      <a:prstDash val="solid"/>
                    </a:lnL>
                    <a:lnR w="12700">
                      <a:solidFill>
                        <a:srgbClr val="CE6A28"/>
                      </a:solidFill>
                      <a:prstDash val="solid"/>
                    </a:lnR>
                    <a:lnT w="12700" cap="flat" cmpd="sng" algn="ctr">
                      <a:solidFill>
                        <a:srgbClr val="CE6A28"/>
                      </a:solidFill>
                      <a:prstDash val="solid"/>
                      <a:round/>
                      <a:headEnd type="none" w="med" len="med"/>
                      <a:tailEnd type="none" w="med" len="med"/>
                    </a:lnT>
                    <a:lnB w="12700">
                      <a:solidFill>
                        <a:srgbClr val="CE6A28"/>
                      </a:solidFill>
                      <a:prstDash val="solid"/>
                    </a:lnB>
                    <a:solidFill>
                      <a:srgbClr val="F3F3F3"/>
                    </a:solidFill>
                  </a:tcPr>
                </a:tc>
                <a:tc vMerge="1">
                  <a:txBody>
                    <a:bodyPr/>
                    <a:lstStyle/>
                    <a:p>
                      <a:pPr marL="1270" algn="ctr">
                        <a:lnSpc>
                          <a:spcPct val="100000"/>
                        </a:lnSpc>
                        <a:spcBef>
                          <a:spcPts val="489"/>
                        </a:spcBef>
                      </a:pPr>
                      <a:endParaRPr sz="800" dirty="0">
                        <a:latin typeface="Lucida Sans"/>
                        <a:cs typeface="Lucida Sans"/>
                      </a:endParaRPr>
                    </a:p>
                  </a:txBody>
                  <a:tcPr marL="0" marR="0" marT="54908" marB="0">
                    <a:lnL w="12700">
                      <a:solidFill>
                        <a:srgbClr val="CE6A28"/>
                      </a:solidFill>
                      <a:prstDash val="solid"/>
                    </a:lnL>
                    <a:lnR w="12700">
                      <a:solidFill>
                        <a:srgbClr val="CE6A28"/>
                      </a:solidFill>
                      <a:prstDash val="solid"/>
                    </a:lnR>
                    <a:lnT w="12700" cap="flat" cmpd="sng" algn="ctr">
                      <a:solidFill>
                        <a:srgbClr val="CE6A28"/>
                      </a:solidFill>
                      <a:prstDash val="solid"/>
                      <a:round/>
                      <a:headEnd type="none" w="med" len="med"/>
                      <a:tailEnd type="none" w="med" len="med"/>
                    </a:lnT>
                    <a:lnB w="12700">
                      <a:solidFill>
                        <a:srgbClr val="CE6A28"/>
                      </a:solidFill>
                      <a:prstDash val="solid"/>
                    </a:lnB>
                    <a:solidFill>
                      <a:srgbClr val="F3F3F3"/>
                    </a:solidFill>
                  </a:tcPr>
                </a:tc>
                <a:extLst>
                  <a:ext uri="{0D108BD9-81ED-4DB2-BD59-A6C34878D82A}">
                    <a16:rowId xmlns:a16="http://schemas.microsoft.com/office/drawing/2014/main" xmlns="" val="10000"/>
                  </a:ext>
                </a:extLst>
              </a:tr>
              <a:tr h="249678">
                <a:tc>
                  <a:txBody>
                    <a:bodyPr/>
                    <a:lstStyle/>
                    <a:p>
                      <a:pPr marL="0" marR="0" indent="0" algn="ctr" defTabSz="914400" eaLnBrk="1" fontAlgn="auto" latinLnBrk="0" hangingPunct="1">
                        <a:lnSpc>
                          <a:spcPct val="100000"/>
                        </a:lnSpc>
                        <a:spcBef>
                          <a:spcPts val="434"/>
                        </a:spcBef>
                        <a:spcAft>
                          <a:spcPts val="0"/>
                        </a:spcAft>
                        <a:buClrTx/>
                        <a:buSzTx/>
                        <a:buFontTx/>
                        <a:buNone/>
                        <a:tabLst/>
                        <a:defRPr/>
                      </a:pPr>
                      <a:r>
                        <a:rPr lang="es-MX" sz="1000" dirty="0" smtClean="0">
                          <a:solidFill>
                            <a:srgbClr val="A0C4E8"/>
                          </a:solidFill>
                          <a:latin typeface="Wingdings 3" panose="05040102010807070707" pitchFamily="18" charset="2"/>
                          <a:cs typeface="Microsoft Sans Serif"/>
                        </a:rPr>
                        <a:t>p</a:t>
                      </a:r>
                      <a:endParaRPr lang="es-MX" sz="1000" dirty="0" smtClean="0">
                        <a:latin typeface="Wingdings 3" panose="05040102010807070707" pitchFamily="18" charset="2"/>
                        <a:cs typeface="Microsoft Sans Serif"/>
                      </a:endParaRPr>
                    </a:p>
                  </a:txBody>
                  <a:tcPr marL="0" marR="0" marT="48745" marB="0">
                    <a:lnL w="12700">
                      <a:solidFill>
                        <a:srgbClr val="CE6A28"/>
                      </a:solidFill>
                      <a:prstDash val="solid"/>
                    </a:lnL>
                    <a:lnR w="12700">
                      <a:solidFill>
                        <a:srgbClr val="E2A57E"/>
                      </a:solidFill>
                      <a:prstDash val="solid"/>
                    </a:lnR>
                    <a:lnT w="12700" cap="flat" cmpd="sng" algn="ctr">
                      <a:solidFill>
                        <a:srgbClr val="CE6A28"/>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900" smtClean="0">
                          <a:solidFill>
                            <a:srgbClr val="FBC8B1"/>
                          </a:solidFill>
                          <a:latin typeface="Wingdings"/>
                          <a:cs typeface="Wingdings"/>
                        </a:rPr>
                        <a:t></a:t>
                      </a:r>
                      <a:endParaRPr lang="es-MX" sz="900" dirty="0">
                        <a:latin typeface="Wingdings"/>
                        <a:cs typeface="Wingdings"/>
                      </a:endParaRPr>
                    </a:p>
                  </a:txBody>
                  <a:tcPr marL="0" marR="0" marT="48745"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CE6A28"/>
                      </a:solidFill>
                      <a:prstDash val="solid"/>
                    </a:lnT>
                    <a:lnB w="12700">
                      <a:solidFill>
                        <a:srgbClr val="E2A57E"/>
                      </a:solidFill>
                      <a:prstDash val="solid"/>
                    </a:lnB>
                  </a:tcPr>
                </a:tc>
                <a:tc>
                  <a:txBody>
                    <a:bodyPr/>
                    <a:lstStyle/>
                    <a:p>
                      <a:pPr marL="101600">
                        <a:lnSpc>
                          <a:spcPct val="100000"/>
                        </a:lnSpc>
                        <a:spcBef>
                          <a:spcPts val="550"/>
                        </a:spcBef>
                      </a:pPr>
                      <a:r>
                        <a:rPr sz="800" dirty="0">
                          <a:solidFill>
                            <a:srgbClr val="404040"/>
                          </a:solidFill>
                          <a:latin typeface="Tahoma"/>
                          <a:cs typeface="Tahoma"/>
                        </a:rPr>
                        <a:t>Comprensión</a:t>
                      </a:r>
                      <a:r>
                        <a:rPr sz="800" spc="-65" dirty="0">
                          <a:solidFill>
                            <a:srgbClr val="404040"/>
                          </a:solidFill>
                          <a:latin typeface="Tahoma"/>
                          <a:cs typeface="Tahoma"/>
                        </a:rPr>
                        <a:t> </a:t>
                      </a:r>
                      <a:r>
                        <a:rPr sz="800" spc="-10" dirty="0">
                          <a:solidFill>
                            <a:srgbClr val="404040"/>
                          </a:solidFill>
                          <a:latin typeface="Tahoma"/>
                          <a:cs typeface="Tahoma"/>
                        </a:rPr>
                        <a:t>de</a:t>
                      </a:r>
                      <a:r>
                        <a:rPr sz="800" spc="-60" dirty="0">
                          <a:solidFill>
                            <a:srgbClr val="404040"/>
                          </a:solidFill>
                          <a:latin typeface="Tahoma"/>
                          <a:cs typeface="Tahoma"/>
                        </a:rPr>
                        <a:t> </a:t>
                      </a:r>
                      <a:r>
                        <a:rPr sz="800" dirty="0">
                          <a:solidFill>
                            <a:srgbClr val="404040"/>
                          </a:solidFill>
                          <a:latin typeface="Tahoma"/>
                          <a:cs typeface="Tahoma"/>
                        </a:rPr>
                        <a:t>problemas</a:t>
                      </a:r>
                      <a:r>
                        <a:rPr sz="800" spc="-65" dirty="0">
                          <a:solidFill>
                            <a:srgbClr val="404040"/>
                          </a:solidFill>
                          <a:latin typeface="Tahoma"/>
                          <a:cs typeface="Tahoma"/>
                        </a:rPr>
                        <a:t> </a:t>
                      </a:r>
                      <a:r>
                        <a:rPr sz="800" dirty="0">
                          <a:solidFill>
                            <a:srgbClr val="404040"/>
                          </a:solidFill>
                          <a:latin typeface="Tahoma"/>
                          <a:cs typeface="Tahoma"/>
                        </a:rPr>
                        <a:t>matemáticos</a:t>
                      </a:r>
                      <a:r>
                        <a:rPr sz="800" spc="-60" dirty="0">
                          <a:solidFill>
                            <a:srgbClr val="404040"/>
                          </a:solidFill>
                          <a:latin typeface="Tahoma"/>
                          <a:cs typeface="Tahoma"/>
                        </a:rPr>
                        <a:t> </a:t>
                      </a:r>
                      <a:r>
                        <a:rPr sz="800" dirty="0">
                          <a:solidFill>
                            <a:srgbClr val="404040"/>
                          </a:solidFill>
                          <a:latin typeface="Tahoma"/>
                          <a:cs typeface="Tahoma"/>
                        </a:rPr>
                        <a:t>contextualizados</a:t>
                      </a:r>
                      <a:endParaRPr sz="800" dirty="0">
                        <a:latin typeface="Tahoma"/>
                        <a:cs typeface="Tahoma"/>
                      </a:endParaRPr>
                    </a:p>
                  </a:txBody>
                  <a:tcPr marL="0" marR="0" marT="61632" marB="0">
                    <a:lnL w="12700">
                      <a:solidFill>
                        <a:srgbClr val="E2A57E"/>
                      </a:solidFill>
                      <a:prstDash val="solid"/>
                    </a:lnL>
                    <a:lnR w="12700">
                      <a:solidFill>
                        <a:srgbClr val="E2A57E"/>
                      </a:solidFill>
                      <a:prstDash val="solid"/>
                    </a:lnR>
                    <a:lnT w="12700">
                      <a:solidFill>
                        <a:srgbClr val="CE6A28"/>
                      </a:solidFill>
                      <a:prstDash val="solid"/>
                    </a:lnT>
                    <a:lnB w="12700">
                      <a:solidFill>
                        <a:srgbClr val="E2A57E"/>
                      </a:solidFill>
                      <a:prstDash val="solid"/>
                    </a:lnB>
                  </a:tcPr>
                </a:tc>
                <a:tc>
                  <a:txBody>
                    <a:bodyPr/>
                    <a:lstStyle/>
                    <a:p>
                      <a:pPr algn="ctr">
                        <a:lnSpc>
                          <a:spcPct val="100000"/>
                        </a:lnSpc>
                        <a:spcBef>
                          <a:spcPts val="550"/>
                        </a:spcBef>
                      </a:pPr>
                      <a:r>
                        <a:rPr sz="800" dirty="0">
                          <a:solidFill>
                            <a:srgbClr val="404040"/>
                          </a:solidFill>
                          <a:latin typeface="Tahoma"/>
                          <a:cs typeface="Tahoma"/>
                        </a:rPr>
                        <a:t>FEM01</a:t>
                      </a:r>
                      <a:endParaRPr sz="800">
                        <a:latin typeface="Tahoma"/>
                        <a:cs typeface="Tahoma"/>
                      </a:endParaRPr>
                    </a:p>
                  </a:txBody>
                  <a:tcPr marL="0" marR="0" marT="61632" marB="0">
                    <a:lnL w="12700">
                      <a:solidFill>
                        <a:srgbClr val="E2A57E"/>
                      </a:solidFill>
                      <a:prstDash val="solid"/>
                    </a:lnL>
                    <a:lnR w="12700">
                      <a:solidFill>
                        <a:srgbClr val="CE6A28"/>
                      </a:solidFill>
                      <a:prstDash val="solid"/>
                    </a:lnR>
                    <a:lnT w="12700">
                      <a:solidFill>
                        <a:srgbClr val="CE6A28"/>
                      </a:solidFill>
                      <a:prstDash val="solid"/>
                    </a:lnT>
                    <a:lnB w="12700">
                      <a:solidFill>
                        <a:srgbClr val="E2A57E"/>
                      </a:solidFill>
                      <a:prstDash val="solid"/>
                    </a:lnB>
                  </a:tcPr>
                </a:tc>
                <a:extLst>
                  <a:ext uri="{0D108BD9-81ED-4DB2-BD59-A6C34878D82A}">
                    <a16:rowId xmlns:a16="http://schemas.microsoft.com/office/drawing/2014/main" xmlns="" val="10001"/>
                  </a:ext>
                </a:extLst>
              </a:tr>
              <a:tr h="249677">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48745"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900" smtClean="0">
                          <a:solidFill>
                            <a:srgbClr val="FBC8B1"/>
                          </a:solidFill>
                          <a:latin typeface="Wingdings"/>
                          <a:cs typeface="Wingdings"/>
                        </a:rPr>
                        <a:t></a:t>
                      </a:r>
                      <a:endParaRPr lang="es-MX" sz="900" dirty="0">
                        <a:latin typeface="Wingdings"/>
                        <a:cs typeface="Wingdings"/>
                      </a:endParaRPr>
                    </a:p>
                  </a:txBody>
                  <a:tcPr marL="0" marR="0" marT="48745"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550"/>
                        </a:spcBef>
                      </a:pPr>
                      <a:r>
                        <a:rPr sz="800" dirty="0">
                          <a:solidFill>
                            <a:srgbClr val="404040"/>
                          </a:solidFill>
                          <a:latin typeface="Tahoma"/>
                          <a:cs typeface="Tahoma"/>
                        </a:rPr>
                        <a:t>Comprensión</a:t>
                      </a:r>
                      <a:r>
                        <a:rPr sz="800" spc="-65" dirty="0">
                          <a:solidFill>
                            <a:srgbClr val="404040"/>
                          </a:solidFill>
                          <a:latin typeface="Tahoma"/>
                          <a:cs typeface="Tahoma"/>
                        </a:rPr>
                        <a:t> </a:t>
                      </a:r>
                      <a:r>
                        <a:rPr sz="800" dirty="0">
                          <a:solidFill>
                            <a:srgbClr val="404040"/>
                          </a:solidFill>
                          <a:latin typeface="Tahoma"/>
                          <a:cs typeface="Tahoma"/>
                        </a:rPr>
                        <a:t>del</a:t>
                      </a:r>
                      <a:r>
                        <a:rPr sz="800" spc="-65" dirty="0">
                          <a:solidFill>
                            <a:srgbClr val="404040"/>
                          </a:solidFill>
                          <a:latin typeface="Tahoma"/>
                          <a:cs typeface="Tahoma"/>
                        </a:rPr>
                        <a:t> </a:t>
                      </a:r>
                      <a:r>
                        <a:rPr sz="800" spc="5" dirty="0">
                          <a:solidFill>
                            <a:srgbClr val="404040"/>
                          </a:solidFill>
                          <a:latin typeface="Tahoma"/>
                          <a:cs typeface="Tahoma"/>
                        </a:rPr>
                        <a:t>Sistema</a:t>
                      </a:r>
                      <a:r>
                        <a:rPr sz="800" spc="-65" dirty="0">
                          <a:solidFill>
                            <a:srgbClr val="404040"/>
                          </a:solidFill>
                          <a:latin typeface="Tahoma"/>
                          <a:cs typeface="Tahoma"/>
                        </a:rPr>
                        <a:t> </a:t>
                      </a:r>
                      <a:r>
                        <a:rPr sz="800" spc="-10" dirty="0">
                          <a:solidFill>
                            <a:srgbClr val="404040"/>
                          </a:solidFill>
                          <a:latin typeface="Tahoma"/>
                          <a:cs typeface="Tahoma"/>
                        </a:rPr>
                        <a:t>Internacional</a:t>
                      </a:r>
                      <a:r>
                        <a:rPr sz="800" spc="-65" dirty="0">
                          <a:solidFill>
                            <a:srgbClr val="404040"/>
                          </a:solidFill>
                          <a:latin typeface="Tahoma"/>
                          <a:cs typeface="Tahoma"/>
                        </a:rPr>
                        <a:t> </a:t>
                      </a:r>
                      <a:r>
                        <a:rPr sz="800" spc="-10" dirty="0">
                          <a:solidFill>
                            <a:srgbClr val="404040"/>
                          </a:solidFill>
                          <a:latin typeface="Tahoma"/>
                          <a:cs typeface="Tahoma"/>
                        </a:rPr>
                        <a:t>de</a:t>
                      </a:r>
                      <a:r>
                        <a:rPr sz="800" spc="-65" dirty="0">
                          <a:solidFill>
                            <a:srgbClr val="404040"/>
                          </a:solidFill>
                          <a:latin typeface="Tahoma"/>
                          <a:cs typeface="Tahoma"/>
                        </a:rPr>
                        <a:t> </a:t>
                      </a:r>
                      <a:r>
                        <a:rPr sz="800" dirty="0">
                          <a:solidFill>
                            <a:srgbClr val="404040"/>
                          </a:solidFill>
                          <a:latin typeface="Tahoma"/>
                          <a:cs typeface="Tahoma"/>
                        </a:rPr>
                        <a:t>Unidades</a:t>
                      </a:r>
                      <a:r>
                        <a:rPr sz="800" spc="-65" dirty="0">
                          <a:solidFill>
                            <a:srgbClr val="404040"/>
                          </a:solidFill>
                          <a:latin typeface="Tahoma"/>
                          <a:cs typeface="Tahoma"/>
                        </a:rPr>
                        <a:t> </a:t>
                      </a:r>
                      <a:r>
                        <a:rPr sz="800" spc="-30" dirty="0">
                          <a:solidFill>
                            <a:srgbClr val="404040"/>
                          </a:solidFill>
                          <a:latin typeface="Tahoma"/>
                          <a:cs typeface="Tahoma"/>
                        </a:rPr>
                        <a:t>(SIU)</a:t>
                      </a:r>
                      <a:endParaRPr sz="800">
                        <a:latin typeface="Tahoma"/>
                        <a:cs typeface="Tahoma"/>
                      </a:endParaRPr>
                    </a:p>
                  </a:txBody>
                  <a:tcPr marL="0" marR="0" marT="61632"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550"/>
                        </a:spcBef>
                      </a:pPr>
                      <a:r>
                        <a:rPr sz="800" spc="45" dirty="0">
                          <a:solidFill>
                            <a:srgbClr val="404040"/>
                          </a:solidFill>
                          <a:latin typeface="Tahoma"/>
                          <a:cs typeface="Tahoma"/>
                        </a:rPr>
                        <a:t>FEM02</a:t>
                      </a:r>
                      <a:endParaRPr sz="800">
                        <a:latin typeface="Tahoma"/>
                        <a:cs typeface="Tahoma"/>
                      </a:endParaRPr>
                    </a:p>
                  </a:txBody>
                  <a:tcPr marL="0" marR="0" marT="61632"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2"/>
                  </a:ext>
                </a:extLst>
              </a:tr>
              <a:tr h="309225">
                <a:tc>
                  <a:txBody>
                    <a:bodyPr/>
                    <a:lstStyle/>
                    <a:p>
                      <a:pPr algn="ctr">
                        <a:lnSpc>
                          <a:spcPct val="100000"/>
                        </a:lnSpc>
                        <a:spcBef>
                          <a:spcPts val="170"/>
                        </a:spcBef>
                      </a:pPr>
                      <a:r>
                        <a:rPr lang="es-MX" sz="1000" dirty="0" smtClean="0">
                          <a:solidFill>
                            <a:srgbClr val="A0C4E8"/>
                          </a:solidFill>
                          <a:latin typeface="Wingdings 3" panose="05040102010807070707" pitchFamily="18" charset="2"/>
                          <a:cs typeface="Microsoft Sans Serif"/>
                        </a:rPr>
                        <a:t>p</a:t>
                      </a:r>
                      <a:endParaRPr lang="es-MX" sz="1000" dirty="0">
                        <a:latin typeface="Wingdings 3" panose="05040102010807070707" pitchFamily="18" charset="2"/>
                        <a:cs typeface="Microsoft Sans Serif"/>
                      </a:endParaRPr>
                    </a:p>
                  </a:txBody>
                  <a:tcPr marL="0" marR="0" marT="78441"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900" dirty="0" smtClean="0">
                          <a:solidFill>
                            <a:srgbClr val="FBC8B1"/>
                          </a:solidFill>
                          <a:latin typeface="Wingdings"/>
                          <a:cs typeface="Wingdings"/>
                        </a:rPr>
                        <a:t></a:t>
                      </a:r>
                      <a:endParaRPr lang="es-MX" sz="900" dirty="0">
                        <a:latin typeface="Wingdings"/>
                        <a:cs typeface="Wingdings"/>
                      </a:endParaRPr>
                    </a:p>
                  </a:txBody>
                  <a:tcPr marL="0" marR="0" marT="78441"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marR="781685">
                        <a:lnSpc>
                          <a:spcPct val="100000"/>
                        </a:lnSpc>
                        <a:spcBef>
                          <a:spcPts val="280"/>
                        </a:spcBef>
                      </a:pPr>
                      <a:r>
                        <a:rPr sz="800" spc="-5" dirty="0">
                          <a:solidFill>
                            <a:srgbClr val="404040"/>
                          </a:solidFill>
                          <a:latin typeface="Tahoma"/>
                          <a:cs typeface="Tahoma"/>
                        </a:rPr>
                        <a:t>Operación</a:t>
                      </a:r>
                      <a:r>
                        <a:rPr sz="800" spc="-75"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spc="5" dirty="0">
                          <a:solidFill>
                            <a:srgbClr val="404040"/>
                          </a:solidFill>
                          <a:latin typeface="Tahoma"/>
                          <a:cs typeface="Tahoma"/>
                        </a:rPr>
                        <a:t>valores</a:t>
                      </a:r>
                      <a:r>
                        <a:rPr sz="800" spc="-75" dirty="0">
                          <a:solidFill>
                            <a:srgbClr val="404040"/>
                          </a:solidFill>
                          <a:latin typeface="Tahoma"/>
                          <a:cs typeface="Tahoma"/>
                        </a:rPr>
                        <a:t> </a:t>
                      </a:r>
                      <a:r>
                        <a:rPr sz="800" spc="5" dirty="0">
                          <a:solidFill>
                            <a:srgbClr val="404040"/>
                          </a:solidFill>
                          <a:latin typeface="Tahoma"/>
                          <a:cs typeface="Tahoma"/>
                        </a:rPr>
                        <a:t>posicionales</a:t>
                      </a:r>
                      <a:r>
                        <a:rPr sz="800" spc="-70" dirty="0">
                          <a:solidFill>
                            <a:srgbClr val="404040"/>
                          </a:solidFill>
                          <a:latin typeface="Tahoma"/>
                          <a:cs typeface="Tahoma"/>
                        </a:rPr>
                        <a:t> </a:t>
                      </a:r>
                      <a:r>
                        <a:rPr sz="800" spc="-5" dirty="0">
                          <a:solidFill>
                            <a:srgbClr val="404040"/>
                          </a:solidFill>
                          <a:latin typeface="Tahoma"/>
                          <a:cs typeface="Tahoma"/>
                        </a:rPr>
                        <a:t>con</a:t>
                      </a:r>
                      <a:r>
                        <a:rPr sz="800" spc="-70" dirty="0">
                          <a:solidFill>
                            <a:srgbClr val="404040"/>
                          </a:solidFill>
                          <a:latin typeface="Tahoma"/>
                          <a:cs typeface="Tahoma"/>
                        </a:rPr>
                        <a:t> </a:t>
                      </a:r>
                      <a:r>
                        <a:rPr sz="800" spc="5" dirty="0">
                          <a:solidFill>
                            <a:srgbClr val="404040"/>
                          </a:solidFill>
                          <a:latin typeface="Tahoma"/>
                          <a:cs typeface="Tahoma"/>
                        </a:rPr>
                        <a:t>números  </a:t>
                      </a:r>
                      <a:r>
                        <a:rPr sz="800" dirty="0">
                          <a:solidFill>
                            <a:srgbClr val="404040"/>
                          </a:solidFill>
                          <a:latin typeface="Tahoma"/>
                          <a:cs typeface="Tahoma"/>
                        </a:rPr>
                        <a:t>naturales </a:t>
                      </a:r>
                      <a:r>
                        <a:rPr sz="800" spc="35" dirty="0">
                          <a:solidFill>
                            <a:srgbClr val="404040"/>
                          </a:solidFill>
                          <a:latin typeface="Tahoma"/>
                          <a:cs typeface="Tahoma"/>
                        </a:rPr>
                        <a:t>y</a:t>
                      </a:r>
                      <a:r>
                        <a:rPr sz="800" spc="-145" dirty="0">
                          <a:solidFill>
                            <a:srgbClr val="404040"/>
                          </a:solidFill>
                          <a:latin typeface="Tahoma"/>
                          <a:cs typeface="Tahoma"/>
                        </a:rPr>
                        <a:t> </a:t>
                      </a:r>
                      <a:r>
                        <a:rPr sz="800" spc="5" dirty="0">
                          <a:solidFill>
                            <a:srgbClr val="404040"/>
                          </a:solidFill>
                          <a:latin typeface="Tahoma"/>
                          <a:cs typeface="Tahoma"/>
                        </a:rPr>
                        <a:t>decimales</a:t>
                      </a:r>
                      <a:endParaRPr sz="800">
                        <a:latin typeface="Tahoma"/>
                        <a:cs typeface="Tahoma"/>
                      </a:endParaRPr>
                    </a:p>
                  </a:txBody>
                  <a:tcPr marL="0" marR="0" marT="31376"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820"/>
                        </a:spcBef>
                      </a:pPr>
                      <a:r>
                        <a:rPr sz="800" spc="40" dirty="0">
                          <a:solidFill>
                            <a:srgbClr val="404040"/>
                          </a:solidFill>
                          <a:latin typeface="Tahoma"/>
                          <a:cs typeface="Tahoma"/>
                        </a:rPr>
                        <a:t>FEM03</a:t>
                      </a:r>
                      <a:endParaRPr sz="800">
                        <a:latin typeface="Tahoma"/>
                        <a:cs typeface="Tahoma"/>
                      </a:endParaRPr>
                    </a:p>
                  </a:txBody>
                  <a:tcPr marL="0" marR="0" marT="91888"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3"/>
                  </a:ext>
                </a:extLst>
              </a:tr>
              <a:tr h="309226">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78441"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700"/>
                        </a:spcBef>
                      </a:pPr>
                      <a:r>
                        <a:rPr sz="1000" dirty="0">
                          <a:solidFill>
                            <a:srgbClr val="C95E43"/>
                          </a:solidFill>
                          <a:latin typeface="Wingdings 3" panose="05040102010807070707" pitchFamily="18" charset="2"/>
                          <a:cs typeface="Microsoft Sans Serif"/>
                        </a:rPr>
                        <a:t>q</a:t>
                      </a:r>
                      <a:endParaRPr sz="1000" dirty="0">
                        <a:latin typeface="Wingdings 3" panose="05040102010807070707" pitchFamily="18" charset="2"/>
                        <a:cs typeface="Microsoft Sans Serif"/>
                      </a:endParaRPr>
                    </a:p>
                  </a:txBody>
                  <a:tcPr marL="0" marR="0" marT="78441"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marR="533400">
                        <a:lnSpc>
                          <a:spcPct val="100000"/>
                        </a:lnSpc>
                        <a:spcBef>
                          <a:spcPts val="280"/>
                        </a:spcBef>
                      </a:pPr>
                      <a:r>
                        <a:rPr sz="800" spc="5" dirty="0">
                          <a:solidFill>
                            <a:srgbClr val="404040"/>
                          </a:solidFill>
                          <a:latin typeface="Tahoma"/>
                          <a:cs typeface="Tahoma"/>
                        </a:rPr>
                        <a:t>Ubicación</a:t>
                      </a:r>
                      <a:r>
                        <a:rPr sz="800" spc="-75"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spc="-5" dirty="0">
                          <a:solidFill>
                            <a:srgbClr val="404040"/>
                          </a:solidFill>
                          <a:latin typeface="Tahoma"/>
                          <a:cs typeface="Tahoma"/>
                        </a:rPr>
                        <a:t>una</a:t>
                      </a:r>
                      <a:r>
                        <a:rPr sz="800" spc="-70" dirty="0">
                          <a:solidFill>
                            <a:srgbClr val="404040"/>
                          </a:solidFill>
                          <a:latin typeface="Tahoma"/>
                          <a:cs typeface="Tahoma"/>
                        </a:rPr>
                        <a:t> </a:t>
                      </a:r>
                      <a:r>
                        <a:rPr sz="800" spc="-5" dirty="0">
                          <a:solidFill>
                            <a:srgbClr val="404040"/>
                          </a:solidFill>
                          <a:latin typeface="Tahoma"/>
                          <a:cs typeface="Tahoma"/>
                        </a:rPr>
                        <a:t>coordenada</a:t>
                      </a:r>
                      <a:r>
                        <a:rPr sz="800" spc="-70" dirty="0">
                          <a:solidFill>
                            <a:srgbClr val="404040"/>
                          </a:solidFill>
                          <a:latin typeface="Tahoma"/>
                          <a:cs typeface="Tahoma"/>
                        </a:rPr>
                        <a:t> </a:t>
                      </a:r>
                      <a:r>
                        <a:rPr sz="800" spc="-15" dirty="0">
                          <a:solidFill>
                            <a:srgbClr val="404040"/>
                          </a:solidFill>
                          <a:latin typeface="Tahoma"/>
                          <a:cs typeface="Tahoma"/>
                        </a:rPr>
                        <a:t>en</a:t>
                      </a:r>
                      <a:r>
                        <a:rPr sz="800" spc="-70" dirty="0">
                          <a:solidFill>
                            <a:srgbClr val="404040"/>
                          </a:solidFill>
                          <a:latin typeface="Tahoma"/>
                          <a:cs typeface="Tahoma"/>
                        </a:rPr>
                        <a:t> </a:t>
                      </a:r>
                      <a:r>
                        <a:rPr sz="800" dirty="0">
                          <a:solidFill>
                            <a:srgbClr val="404040"/>
                          </a:solidFill>
                          <a:latin typeface="Tahoma"/>
                          <a:cs typeface="Tahoma"/>
                        </a:rPr>
                        <a:t>el</a:t>
                      </a:r>
                      <a:r>
                        <a:rPr sz="800" spc="-70" dirty="0">
                          <a:solidFill>
                            <a:srgbClr val="404040"/>
                          </a:solidFill>
                          <a:latin typeface="Tahoma"/>
                          <a:cs typeface="Tahoma"/>
                        </a:rPr>
                        <a:t> </a:t>
                      </a:r>
                      <a:r>
                        <a:rPr sz="800" spc="5" dirty="0">
                          <a:solidFill>
                            <a:srgbClr val="404040"/>
                          </a:solidFill>
                          <a:latin typeface="Tahoma"/>
                          <a:cs typeface="Tahoma"/>
                        </a:rPr>
                        <a:t>primer</a:t>
                      </a:r>
                      <a:r>
                        <a:rPr sz="800" spc="-70" dirty="0">
                          <a:solidFill>
                            <a:srgbClr val="404040"/>
                          </a:solidFill>
                          <a:latin typeface="Tahoma"/>
                          <a:cs typeface="Tahoma"/>
                        </a:rPr>
                        <a:t> </a:t>
                      </a:r>
                      <a:r>
                        <a:rPr sz="800" spc="-5" dirty="0">
                          <a:solidFill>
                            <a:srgbClr val="404040"/>
                          </a:solidFill>
                          <a:latin typeface="Tahoma"/>
                          <a:cs typeface="Tahoma"/>
                        </a:rPr>
                        <a:t>cuadrante  </a:t>
                      </a:r>
                      <a:r>
                        <a:rPr sz="800" dirty="0">
                          <a:solidFill>
                            <a:srgbClr val="404040"/>
                          </a:solidFill>
                          <a:latin typeface="Tahoma"/>
                          <a:cs typeface="Tahoma"/>
                        </a:rPr>
                        <a:t>del plano</a:t>
                      </a:r>
                      <a:r>
                        <a:rPr sz="800" spc="-145" dirty="0">
                          <a:solidFill>
                            <a:srgbClr val="404040"/>
                          </a:solidFill>
                          <a:latin typeface="Tahoma"/>
                          <a:cs typeface="Tahoma"/>
                        </a:rPr>
                        <a:t> </a:t>
                      </a:r>
                      <a:r>
                        <a:rPr sz="800" dirty="0">
                          <a:solidFill>
                            <a:srgbClr val="404040"/>
                          </a:solidFill>
                          <a:latin typeface="Tahoma"/>
                          <a:cs typeface="Tahoma"/>
                        </a:rPr>
                        <a:t>cartesiano</a:t>
                      </a:r>
                      <a:endParaRPr sz="800">
                        <a:latin typeface="Tahoma"/>
                        <a:cs typeface="Tahoma"/>
                      </a:endParaRPr>
                    </a:p>
                  </a:txBody>
                  <a:tcPr marL="0" marR="0" marT="31376"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635" algn="ctr">
                        <a:lnSpc>
                          <a:spcPct val="100000"/>
                        </a:lnSpc>
                        <a:spcBef>
                          <a:spcPts val="820"/>
                        </a:spcBef>
                      </a:pPr>
                      <a:r>
                        <a:rPr sz="800" spc="50" dirty="0">
                          <a:solidFill>
                            <a:srgbClr val="404040"/>
                          </a:solidFill>
                          <a:latin typeface="Tahoma"/>
                          <a:cs typeface="Tahoma"/>
                        </a:rPr>
                        <a:t>FEM04</a:t>
                      </a:r>
                      <a:endParaRPr sz="800">
                        <a:latin typeface="Tahoma"/>
                        <a:cs typeface="Tahoma"/>
                      </a:endParaRPr>
                    </a:p>
                  </a:txBody>
                  <a:tcPr marL="0" marR="0" marT="91888"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4"/>
                  </a:ext>
                </a:extLst>
              </a:tr>
              <a:tr h="249677">
                <a:tc>
                  <a:txBody>
                    <a:bodyPr/>
                    <a:lstStyle/>
                    <a:p>
                      <a:pPr algn="ctr">
                        <a:lnSpc>
                          <a:spcPct val="100000"/>
                        </a:lnSpc>
                        <a:spcBef>
                          <a:spcPts val="170"/>
                        </a:spcBef>
                      </a:pPr>
                      <a:r>
                        <a:rPr lang="es-MX" sz="1000" dirty="0" smtClean="0">
                          <a:solidFill>
                            <a:srgbClr val="A0C4E8"/>
                          </a:solidFill>
                          <a:latin typeface="Wingdings 3" panose="05040102010807070707" pitchFamily="18" charset="2"/>
                          <a:cs typeface="Microsoft Sans Serif"/>
                        </a:rPr>
                        <a:t>p</a:t>
                      </a:r>
                      <a:endParaRPr lang="es-MX" sz="1000" dirty="0">
                        <a:latin typeface="Wingdings 3" panose="05040102010807070707" pitchFamily="18" charset="2"/>
                        <a:cs typeface="Microsoft Sans Serif"/>
                      </a:endParaRPr>
                    </a:p>
                  </a:txBody>
                  <a:tcPr marL="0" marR="0" marT="48745"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900" smtClean="0">
                          <a:solidFill>
                            <a:srgbClr val="FBC8B1"/>
                          </a:solidFill>
                          <a:latin typeface="Wingdings"/>
                          <a:cs typeface="Wingdings"/>
                        </a:rPr>
                        <a:t></a:t>
                      </a:r>
                      <a:endParaRPr lang="es-MX" sz="900" dirty="0">
                        <a:latin typeface="Wingdings"/>
                        <a:cs typeface="Wingdings"/>
                      </a:endParaRPr>
                    </a:p>
                  </a:txBody>
                  <a:tcPr marL="0" marR="0" marT="48745"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550"/>
                        </a:spcBef>
                      </a:pPr>
                      <a:r>
                        <a:rPr sz="800" spc="15" dirty="0">
                          <a:solidFill>
                            <a:srgbClr val="404040"/>
                          </a:solidFill>
                          <a:latin typeface="Tahoma"/>
                          <a:cs typeface="Tahoma"/>
                        </a:rPr>
                        <a:t>Aplicación</a:t>
                      </a:r>
                      <a:r>
                        <a:rPr sz="800" spc="-75"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dirty="0">
                          <a:solidFill>
                            <a:srgbClr val="404040"/>
                          </a:solidFill>
                          <a:latin typeface="Tahoma"/>
                          <a:cs typeface="Tahoma"/>
                        </a:rPr>
                        <a:t>operaciones</a:t>
                      </a:r>
                      <a:r>
                        <a:rPr sz="800" spc="-70" dirty="0">
                          <a:solidFill>
                            <a:srgbClr val="404040"/>
                          </a:solidFill>
                          <a:latin typeface="Tahoma"/>
                          <a:cs typeface="Tahoma"/>
                        </a:rPr>
                        <a:t> </a:t>
                      </a:r>
                      <a:r>
                        <a:rPr sz="800" spc="5" dirty="0">
                          <a:solidFill>
                            <a:srgbClr val="404040"/>
                          </a:solidFill>
                          <a:latin typeface="Tahoma"/>
                          <a:cs typeface="Tahoma"/>
                        </a:rPr>
                        <a:t>aritméticas</a:t>
                      </a:r>
                      <a:r>
                        <a:rPr sz="800" spc="-70" dirty="0">
                          <a:solidFill>
                            <a:srgbClr val="404040"/>
                          </a:solidFill>
                          <a:latin typeface="Tahoma"/>
                          <a:cs typeface="Tahoma"/>
                        </a:rPr>
                        <a:t> </a:t>
                      </a:r>
                      <a:r>
                        <a:rPr sz="800" spc="5" dirty="0">
                          <a:solidFill>
                            <a:srgbClr val="404040"/>
                          </a:solidFill>
                          <a:latin typeface="Tahoma"/>
                          <a:cs typeface="Tahoma"/>
                        </a:rPr>
                        <a:t>básicas</a:t>
                      </a:r>
                      <a:endParaRPr sz="800">
                        <a:latin typeface="Tahoma"/>
                        <a:cs typeface="Tahoma"/>
                      </a:endParaRPr>
                    </a:p>
                  </a:txBody>
                  <a:tcPr marL="0" marR="0" marT="61632"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550"/>
                        </a:spcBef>
                      </a:pPr>
                      <a:r>
                        <a:rPr sz="800" spc="50" dirty="0">
                          <a:solidFill>
                            <a:srgbClr val="404040"/>
                          </a:solidFill>
                          <a:latin typeface="Tahoma"/>
                          <a:cs typeface="Tahoma"/>
                        </a:rPr>
                        <a:t>FEM05</a:t>
                      </a:r>
                      <a:endParaRPr sz="800">
                        <a:latin typeface="Tahoma"/>
                        <a:cs typeface="Tahoma"/>
                      </a:endParaRPr>
                    </a:p>
                  </a:txBody>
                  <a:tcPr marL="0" marR="0" marT="61632"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5"/>
                  </a:ext>
                </a:extLst>
              </a:tr>
              <a:tr h="320179">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84044"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900" dirty="0" smtClean="0">
                          <a:solidFill>
                            <a:srgbClr val="FBC8B1"/>
                          </a:solidFill>
                          <a:latin typeface="Wingdings"/>
                          <a:cs typeface="Wingdings"/>
                        </a:rPr>
                        <a:t></a:t>
                      </a:r>
                      <a:endParaRPr lang="es-MX" sz="900" dirty="0">
                        <a:latin typeface="Wingdings"/>
                        <a:cs typeface="Wingdings"/>
                      </a:endParaRPr>
                    </a:p>
                  </a:txBody>
                  <a:tcPr marL="0" marR="0" marT="84044"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cap="flat" cmpd="sng" algn="ctr">
                      <a:solidFill>
                        <a:srgbClr val="E2A57E"/>
                      </a:solidFill>
                      <a:prstDash val="solid"/>
                      <a:round/>
                      <a:headEnd type="none" w="med" len="med"/>
                      <a:tailEnd type="none" w="med" len="med"/>
                    </a:lnB>
                  </a:tcPr>
                </a:tc>
                <a:tc>
                  <a:txBody>
                    <a:bodyPr/>
                    <a:lstStyle/>
                    <a:p>
                      <a:pPr marL="101600" marR="889635">
                        <a:lnSpc>
                          <a:spcPct val="100000"/>
                        </a:lnSpc>
                        <a:spcBef>
                          <a:spcPts val="325"/>
                        </a:spcBef>
                      </a:pPr>
                      <a:r>
                        <a:rPr sz="800" spc="5" dirty="0">
                          <a:solidFill>
                            <a:srgbClr val="404040"/>
                          </a:solidFill>
                          <a:latin typeface="Tahoma"/>
                          <a:cs typeface="Tahoma"/>
                        </a:rPr>
                        <a:t>Definición</a:t>
                      </a:r>
                      <a:r>
                        <a:rPr sz="800" spc="-75"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spc="10" dirty="0">
                          <a:solidFill>
                            <a:srgbClr val="404040"/>
                          </a:solidFill>
                          <a:latin typeface="Tahoma"/>
                          <a:cs typeface="Tahoma"/>
                        </a:rPr>
                        <a:t>tecnicismos</a:t>
                      </a:r>
                      <a:r>
                        <a:rPr sz="800" spc="-70" dirty="0">
                          <a:solidFill>
                            <a:srgbClr val="404040"/>
                          </a:solidFill>
                          <a:latin typeface="Tahoma"/>
                          <a:cs typeface="Tahoma"/>
                        </a:rPr>
                        <a:t> </a:t>
                      </a:r>
                      <a:r>
                        <a:rPr sz="800" dirty="0">
                          <a:solidFill>
                            <a:srgbClr val="404040"/>
                          </a:solidFill>
                          <a:latin typeface="Tahoma"/>
                          <a:cs typeface="Tahoma"/>
                        </a:rPr>
                        <a:t>del</a:t>
                      </a:r>
                      <a:r>
                        <a:rPr sz="800" spc="-70" dirty="0">
                          <a:solidFill>
                            <a:srgbClr val="404040"/>
                          </a:solidFill>
                          <a:latin typeface="Tahoma"/>
                          <a:cs typeface="Tahoma"/>
                        </a:rPr>
                        <a:t> </a:t>
                      </a:r>
                      <a:r>
                        <a:rPr sz="800" spc="-10" dirty="0">
                          <a:solidFill>
                            <a:srgbClr val="404040"/>
                          </a:solidFill>
                          <a:latin typeface="Tahoma"/>
                          <a:cs typeface="Tahoma"/>
                        </a:rPr>
                        <a:t>lenguaje</a:t>
                      </a:r>
                      <a:r>
                        <a:rPr sz="800" spc="-75" dirty="0">
                          <a:solidFill>
                            <a:srgbClr val="404040"/>
                          </a:solidFill>
                          <a:latin typeface="Tahoma"/>
                          <a:cs typeface="Tahoma"/>
                        </a:rPr>
                        <a:t> </a:t>
                      </a:r>
                      <a:r>
                        <a:rPr sz="800" spc="5" dirty="0">
                          <a:solidFill>
                            <a:srgbClr val="404040"/>
                          </a:solidFill>
                          <a:latin typeface="Tahoma"/>
                          <a:cs typeface="Tahoma"/>
                        </a:rPr>
                        <a:t>formal  </a:t>
                      </a:r>
                      <a:r>
                        <a:rPr sz="800" spc="-10" dirty="0">
                          <a:solidFill>
                            <a:srgbClr val="404040"/>
                          </a:solidFill>
                          <a:latin typeface="Tahoma"/>
                          <a:cs typeface="Tahoma"/>
                        </a:rPr>
                        <a:t>de </a:t>
                      </a:r>
                      <a:r>
                        <a:rPr sz="800" spc="5" dirty="0">
                          <a:solidFill>
                            <a:srgbClr val="404040"/>
                          </a:solidFill>
                          <a:latin typeface="Tahoma"/>
                          <a:cs typeface="Tahoma"/>
                        </a:rPr>
                        <a:t>la</a:t>
                      </a:r>
                      <a:r>
                        <a:rPr sz="800" spc="-135" dirty="0">
                          <a:solidFill>
                            <a:srgbClr val="404040"/>
                          </a:solidFill>
                          <a:latin typeface="Tahoma"/>
                          <a:cs typeface="Tahoma"/>
                        </a:rPr>
                        <a:t> </a:t>
                      </a:r>
                      <a:r>
                        <a:rPr sz="800" dirty="0">
                          <a:solidFill>
                            <a:srgbClr val="404040"/>
                          </a:solidFill>
                          <a:latin typeface="Tahoma"/>
                          <a:cs typeface="Tahoma"/>
                        </a:rPr>
                        <a:t>geometría</a:t>
                      </a:r>
                      <a:endParaRPr sz="800" dirty="0">
                        <a:latin typeface="Tahoma"/>
                        <a:cs typeface="Tahoma"/>
                      </a:endParaRPr>
                    </a:p>
                  </a:txBody>
                  <a:tcPr marL="0" marR="0" marT="36419"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635" algn="ctr">
                        <a:lnSpc>
                          <a:spcPct val="100000"/>
                        </a:lnSpc>
                        <a:spcBef>
                          <a:spcPts val="865"/>
                        </a:spcBef>
                      </a:pPr>
                      <a:r>
                        <a:rPr sz="800" spc="50" dirty="0">
                          <a:solidFill>
                            <a:srgbClr val="404040"/>
                          </a:solidFill>
                          <a:latin typeface="Tahoma"/>
                          <a:cs typeface="Tahoma"/>
                        </a:rPr>
                        <a:t>FEM06</a:t>
                      </a:r>
                      <a:endParaRPr sz="800">
                        <a:latin typeface="Tahoma"/>
                        <a:cs typeface="Tahoma"/>
                      </a:endParaRPr>
                    </a:p>
                  </a:txBody>
                  <a:tcPr marL="0" marR="0" marT="96931"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6"/>
                  </a:ext>
                </a:extLst>
              </a:tr>
              <a:tr h="320179">
                <a:tc>
                  <a:txBody>
                    <a:bodyPr/>
                    <a:lstStyle/>
                    <a:p>
                      <a:pPr algn="ctr">
                        <a:lnSpc>
                          <a:spcPct val="100000"/>
                        </a:lnSpc>
                        <a:spcBef>
                          <a:spcPts val="170"/>
                        </a:spcBef>
                      </a:pPr>
                      <a:r>
                        <a:rPr lang="es-MX" sz="1000" dirty="0" smtClean="0">
                          <a:solidFill>
                            <a:srgbClr val="C95E43"/>
                          </a:solidFill>
                          <a:latin typeface="Wingdings 3" panose="05040102010807070707" pitchFamily="18" charset="2"/>
                          <a:cs typeface="Microsoft Sans Serif"/>
                        </a:rPr>
                        <a:t>q</a:t>
                      </a:r>
                      <a:endParaRPr lang="es-MX" sz="1000" dirty="0">
                        <a:latin typeface="Wingdings 3" panose="05040102010807070707" pitchFamily="18" charset="2"/>
                        <a:cs typeface="Microsoft Sans Serif"/>
                      </a:endParaRPr>
                    </a:p>
                  </a:txBody>
                  <a:tcPr marL="0" marR="0" marT="84044" marB="0">
                    <a:lnL w="12700">
                      <a:solidFill>
                        <a:srgbClr val="CE6A28"/>
                      </a:solidFill>
                      <a:prstDash val="solid"/>
                    </a:lnL>
                    <a:lnR w="12700" cap="flat" cmpd="sng" algn="ctr">
                      <a:solidFill>
                        <a:srgbClr val="E2A57E"/>
                      </a:solidFill>
                      <a:prstDash val="solid"/>
                      <a:round/>
                      <a:headEnd type="none" w="med" len="med"/>
                      <a:tailEnd type="none" w="med" len="me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750"/>
                        </a:spcBef>
                      </a:pPr>
                      <a:r>
                        <a:rPr sz="1000" dirty="0">
                          <a:solidFill>
                            <a:srgbClr val="C95E43"/>
                          </a:solidFill>
                          <a:latin typeface="Wingdings 3" panose="05040102010807070707" pitchFamily="18" charset="2"/>
                          <a:cs typeface="Microsoft Sans Serif"/>
                        </a:rPr>
                        <a:t>q</a:t>
                      </a:r>
                      <a:endParaRPr sz="1000" dirty="0">
                        <a:latin typeface="Wingdings 3" panose="05040102010807070707" pitchFamily="18" charset="2"/>
                        <a:cs typeface="Microsoft Sans Serif"/>
                      </a:endParaRPr>
                    </a:p>
                  </a:txBody>
                  <a:tcPr marL="0" marR="0" marT="84044"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865"/>
                        </a:spcBef>
                      </a:pPr>
                      <a:r>
                        <a:rPr sz="800" dirty="0">
                          <a:solidFill>
                            <a:srgbClr val="404040"/>
                          </a:solidFill>
                          <a:latin typeface="Tahoma"/>
                          <a:cs typeface="Tahoma"/>
                        </a:rPr>
                        <a:t>Representación</a:t>
                      </a:r>
                      <a:r>
                        <a:rPr sz="800" spc="-70" dirty="0">
                          <a:solidFill>
                            <a:srgbClr val="404040"/>
                          </a:solidFill>
                          <a:latin typeface="Tahoma"/>
                          <a:cs typeface="Tahoma"/>
                        </a:rPr>
                        <a:t> </a:t>
                      </a:r>
                      <a:r>
                        <a:rPr sz="800" spc="15" dirty="0">
                          <a:solidFill>
                            <a:srgbClr val="404040"/>
                          </a:solidFill>
                          <a:latin typeface="Tahoma"/>
                          <a:cs typeface="Tahoma"/>
                        </a:rPr>
                        <a:t>viso-espacial</a:t>
                      </a:r>
                      <a:r>
                        <a:rPr sz="800" spc="-70"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spc="5" dirty="0">
                          <a:solidFill>
                            <a:srgbClr val="404040"/>
                          </a:solidFill>
                          <a:latin typeface="Tahoma"/>
                          <a:cs typeface="Tahoma"/>
                        </a:rPr>
                        <a:t>figuras</a:t>
                      </a:r>
                      <a:r>
                        <a:rPr sz="800" spc="-70" dirty="0">
                          <a:solidFill>
                            <a:srgbClr val="404040"/>
                          </a:solidFill>
                          <a:latin typeface="Tahoma"/>
                          <a:cs typeface="Tahoma"/>
                        </a:rPr>
                        <a:t> </a:t>
                      </a:r>
                      <a:r>
                        <a:rPr sz="800" dirty="0">
                          <a:solidFill>
                            <a:srgbClr val="404040"/>
                          </a:solidFill>
                          <a:latin typeface="Tahoma"/>
                          <a:cs typeface="Tahoma"/>
                        </a:rPr>
                        <a:t>geométricas</a:t>
                      </a:r>
                      <a:endParaRPr sz="800">
                        <a:latin typeface="Tahoma"/>
                        <a:cs typeface="Tahoma"/>
                      </a:endParaRPr>
                    </a:p>
                  </a:txBody>
                  <a:tcPr marL="0" marR="0" marT="96931"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865"/>
                        </a:spcBef>
                      </a:pPr>
                      <a:r>
                        <a:rPr sz="800" spc="45" dirty="0">
                          <a:solidFill>
                            <a:srgbClr val="404040"/>
                          </a:solidFill>
                          <a:latin typeface="Tahoma"/>
                          <a:cs typeface="Tahoma"/>
                        </a:rPr>
                        <a:t>FEM07</a:t>
                      </a:r>
                      <a:endParaRPr sz="800">
                        <a:latin typeface="Tahoma"/>
                        <a:cs typeface="Tahoma"/>
                      </a:endParaRPr>
                    </a:p>
                  </a:txBody>
                  <a:tcPr marL="0" marR="0" marT="96931"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7"/>
                  </a:ext>
                </a:extLst>
              </a:tr>
              <a:tr h="320179">
                <a:tc>
                  <a:txBody>
                    <a:bodyPr/>
                    <a:lstStyle/>
                    <a:p>
                      <a:pPr algn="ctr">
                        <a:lnSpc>
                          <a:spcPct val="100000"/>
                        </a:lnSpc>
                        <a:spcBef>
                          <a:spcPts val="170"/>
                        </a:spcBef>
                      </a:pPr>
                      <a:r>
                        <a:rPr lang="es-MX" sz="1000" dirty="0" smtClean="0">
                          <a:solidFill>
                            <a:srgbClr val="C95E43"/>
                          </a:solidFill>
                          <a:latin typeface="Wingdings 3" panose="05040102010807070707" pitchFamily="18" charset="2"/>
                          <a:cs typeface="Microsoft Sans Serif"/>
                        </a:rPr>
                        <a:t>q</a:t>
                      </a:r>
                      <a:endParaRPr lang="es-MX" sz="1000" dirty="0">
                        <a:latin typeface="Wingdings 3" panose="05040102010807070707" pitchFamily="18" charset="2"/>
                        <a:cs typeface="Microsoft Sans Serif"/>
                      </a:endParaRPr>
                    </a:p>
                  </a:txBody>
                  <a:tcPr marL="0" marR="0" marT="84044" marB="0">
                    <a:lnL w="12700">
                      <a:solidFill>
                        <a:srgbClr val="CE6A28"/>
                      </a:solidFill>
                      <a:prstDash val="solid"/>
                    </a:lnL>
                    <a:lnR w="12700" cap="flat" cmpd="sng" algn="ctr">
                      <a:solidFill>
                        <a:srgbClr val="E2A57E"/>
                      </a:solidFill>
                      <a:prstDash val="solid"/>
                      <a:round/>
                      <a:headEnd type="none" w="med" len="med"/>
                      <a:tailEnd type="none" w="med" len="me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750"/>
                        </a:spcBef>
                      </a:pPr>
                      <a:r>
                        <a:rPr sz="1000" dirty="0">
                          <a:solidFill>
                            <a:srgbClr val="C95E43"/>
                          </a:solidFill>
                          <a:latin typeface="Wingdings 3" panose="05040102010807070707" pitchFamily="18" charset="2"/>
                          <a:cs typeface="Microsoft Sans Serif"/>
                        </a:rPr>
                        <a:t>q</a:t>
                      </a:r>
                      <a:endParaRPr sz="1000" dirty="0">
                        <a:latin typeface="Wingdings 3" panose="05040102010807070707" pitchFamily="18" charset="2"/>
                        <a:cs typeface="Microsoft Sans Serif"/>
                      </a:endParaRPr>
                    </a:p>
                  </a:txBody>
                  <a:tcPr marL="0" marR="0" marT="84044"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0965" marR="763905">
                        <a:lnSpc>
                          <a:spcPct val="100000"/>
                        </a:lnSpc>
                        <a:spcBef>
                          <a:spcPts val="325"/>
                        </a:spcBef>
                      </a:pPr>
                      <a:r>
                        <a:rPr sz="800" spc="-5" dirty="0">
                          <a:solidFill>
                            <a:srgbClr val="404040"/>
                          </a:solidFill>
                          <a:latin typeface="Tahoma"/>
                          <a:cs typeface="Tahoma"/>
                        </a:rPr>
                        <a:t>Identificación</a:t>
                      </a:r>
                      <a:r>
                        <a:rPr sz="800" spc="-70" dirty="0">
                          <a:solidFill>
                            <a:srgbClr val="404040"/>
                          </a:solidFill>
                          <a:latin typeface="Tahoma"/>
                          <a:cs typeface="Tahoma"/>
                        </a:rPr>
                        <a:t> </a:t>
                      </a:r>
                      <a:r>
                        <a:rPr sz="800" spc="-10" dirty="0">
                          <a:solidFill>
                            <a:srgbClr val="404040"/>
                          </a:solidFill>
                          <a:latin typeface="Tahoma"/>
                          <a:cs typeface="Tahoma"/>
                        </a:rPr>
                        <a:t>de</a:t>
                      </a:r>
                      <a:r>
                        <a:rPr sz="800" spc="-65" dirty="0">
                          <a:solidFill>
                            <a:srgbClr val="404040"/>
                          </a:solidFill>
                          <a:latin typeface="Tahoma"/>
                          <a:cs typeface="Tahoma"/>
                        </a:rPr>
                        <a:t> </a:t>
                      </a:r>
                      <a:r>
                        <a:rPr sz="800" spc="10" dirty="0">
                          <a:solidFill>
                            <a:srgbClr val="404040"/>
                          </a:solidFill>
                          <a:latin typeface="Tahoma"/>
                          <a:cs typeface="Tahoma"/>
                        </a:rPr>
                        <a:t>las</a:t>
                      </a:r>
                      <a:r>
                        <a:rPr sz="800" spc="-70" dirty="0">
                          <a:solidFill>
                            <a:srgbClr val="404040"/>
                          </a:solidFill>
                          <a:latin typeface="Tahoma"/>
                          <a:cs typeface="Tahoma"/>
                        </a:rPr>
                        <a:t> </a:t>
                      </a:r>
                      <a:r>
                        <a:rPr sz="800" spc="5" dirty="0">
                          <a:solidFill>
                            <a:srgbClr val="404040"/>
                          </a:solidFill>
                          <a:latin typeface="Tahoma"/>
                          <a:cs typeface="Tahoma"/>
                        </a:rPr>
                        <a:t>características</a:t>
                      </a:r>
                      <a:r>
                        <a:rPr sz="800" spc="-65" dirty="0">
                          <a:solidFill>
                            <a:srgbClr val="404040"/>
                          </a:solidFill>
                          <a:latin typeface="Tahoma"/>
                          <a:cs typeface="Tahoma"/>
                        </a:rPr>
                        <a:t> </a:t>
                      </a:r>
                      <a:r>
                        <a:rPr sz="800" dirty="0">
                          <a:solidFill>
                            <a:srgbClr val="404040"/>
                          </a:solidFill>
                          <a:latin typeface="Tahoma"/>
                          <a:cs typeface="Tahoma"/>
                        </a:rPr>
                        <a:t>geométricas  </a:t>
                      </a:r>
                      <a:r>
                        <a:rPr sz="800" spc="-10" dirty="0">
                          <a:solidFill>
                            <a:srgbClr val="404040"/>
                          </a:solidFill>
                          <a:latin typeface="Tahoma"/>
                          <a:cs typeface="Tahoma"/>
                        </a:rPr>
                        <a:t>de </a:t>
                      </a:r>
                      <a:r>
                        <a:rPr sz="800" spc="10" dirty="0">
                          <a:solidFill>
                            <a:srgbClr val="404040"/>
                          </a:solidFill>
                          <a:latin typeface="Tahoma"/>
                          <a:cs typeface="Tahoma"/>
                        </a:rPr>
                        <a:t>los</a:t>
                      </a:r>
                      <a:r>
                        <a:rPr sz="800" spc="-135" dirty="0">
                          <a:solidFill>
                            <a:srgbClr val="404040"/>
                          </a:solidFill>
                          <a:latin typeface="Tahoma"/>
                          <a:cs typeface="Tahoma"/>
                        </a:rPr>
                        <a:t> </a:t>
                      </a:r>
                      <a:r>
                        <a:rPr sz="800" spc="5" dirty="0">
                          <a:solidFill>
                            <a:srgbClr val="404040"/>
                          </a:solidFill>
                          <a:latin typeface="Tahoma"/>
                          <a:cs typeface="Tahoma"/>
                        </a:rPr>
                        <a:t>cuadriláteros</a:t>
                      </a:r>
                      <a:endParaRPr sz="800">
                        <a:latin typeface="Tahoma"/>
                        <a:cs typeface="Tahoma"/>
                      </a:endParaRPr>
                    </a:p>
                  </a:txBody>
                  <a:tcPr marL="0" marR="0" marT="36419"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635" algn="ctr">
                        <a:lnSpc>
                          <a:spcPct val="100000"/>
                        </a:lnSpc>
                        <a:spcBef>
                          <a:spcPts val="865"/>
                        </a:spcBef>
                      </a:pPr>
                      <a:r>
                        <a:rPr sz="800" spc="55" dirty="0">
                          <a:solidFill>
                            <a:srgbClr val="404040"/>
                          </a:solidFill>
                          <a:latin typeface="Tahoma"/>
                          <a:cs typeface="Tahoma"/>
                        </a:rPr>
                        <a:t>FEM08</a:t>
                      </a:r>
                      <a:endParaRPr sz="800" dirty="0">
                        <a:latin typeface="Tahoma"/>
                        <a:cs typeface="Tahoma"/>
                      </a:endParaRPr>
                    </a:p>
                  </a:txBody>
                  <a:tcPr marL="0" marR="0" marT="96931"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8"/>
                  </a:ext>
                </a:extLst>
              </a:tr>
            </a:tbl>
          </a:graphicData>
        </a:graphic>
      </p:graphicFrame>
      <p:sp>
        <p:nvSpPr>
          <p:cNvPr id="3" name="object 3"/>
          <p:cNvSpPr txBox="1"/>
          <p:nvPr/>
        </p:nvSpPr>
        <p:spPr>
          <a:xfrm>
            <a:off x="5338934" y="1245012"/>
            <a:ext cx="3078816" cy="3009957"/>
          </a:xfrm>
          <a:prstGeom prst="rect">
            <a:avLst/>
          </a:prstGeom>
        </p:spPr>
        <p:txBody>
          <a:bodyPr vert="horz" wrap="square" lIns="0" tIns="11206" rIns="0" bIns="0" rtlCol="0">
            <a:spAutoFit/>
          </a:bodyPr>
          <a:lstStyle/>
          <a:p>
            <a:pPr marL="11206" marR="4483" indent="111504" algn="just" defTabSz="806867">
              <a:lnSpc>
                <a:spcPct val="111100"/>
              </a:lnSpc>
              <a:spcBef>
                <a:spcPts val="88"/>
              </a:spcBef>
            </a:pPr>
            <a:r>
              <a:rPr sz="927" spc="-4" dirty="0">
                <a:solidFill>
                  <a:srgbClr val="404040"/>
                </a:solidFill>
                <a:latin typeface="Tahoma"/>
                <a:cs typeface="Tahoma"/>
              </a:rPr>
              <a:t>Para</a:t>
            </a:r>
            <a:r>
              <a:rPr sz="927" spc="-137" dirty="0">
                <a:solidFill>
                  <a:srgbClr val="404040"/>
                </a:solidFill>
                <a:latin typeface="Tahoma"/>
                <a:cs typeface="Tahoma"/>
              </a:rPr>
              <a:t> </a:t>
            </a:r>
            <a:r>
              <a:rPr sz="927" spc="-4" dirty="0">
                <a:solidFill>
                  <a:srgbClr val="404040"/>
                </a:solidFill>
                <a:latin typeface="Tahoma"/>
                <a:cs typeface="Tahoma"/>
              </a:rPr>
              <a:t>la</a:t>
            </a:r>
            <a:r>
              <a:rPr sz="927" spc="-137" dirty="0">
                <a:solidFill>
                  <a:srgbClr val="404040"/>
                </a:solidFill>
                <a:latin typeface="Tahoma"/>
                <a:cs typeface="Tahoma"/>
              </a:rPr>
              <a:t> </a:t>
            </a:r>
            <a:r>
              <a:rPr sz="927" spc="-9" dirty="0">
                <a:solidFill>
                  <a:srgbClr val="404040"/>
                </a:solidFill>
                <a:latin typeface="Tahoma"/>
                <a:cs typeface="Tahoma"/>
              </a:rPr>
              <a:t>lectura</a:t>
            </a:r>
            <a:r>
              <a:rPr sz="927" spc="-137" dirty="0">
                <a:solidFill>
                  <a:srgbClr val="404040"/>
                </a:solidFill>
                <a:latin typeface="Tahoma"/>
                <a:cs typeface="Tahoma"/>
              </a:rPr>
              <a:t> </a:t>
            </a:r>
            <a:r>
              <a:rPr sz="927" spc="-4" dirty="0">
                <a:solidFill>
                  <a:srgbClr val="404040"/>
                </a:solidFill>
                <a:latin typeface="Tahoma"/>
                <a:cs typeface="Tahoma"/>
              </a:rPr>
              <a:t>del</a:t>
            </a:r>
            <a:r>
              <a:rPr sz="927" spc="-132" dirty="0">
                <a:solidFill>
                  <a:srgbClr val="404040"/>
                </a:solidFill>
                <a:latin typeface="Tahoma"/>
                <a:cs typeface="Tahoma"/>
              </a:rPr>
              <a:t> </a:t>
            </a:r>
            <a:r>
              <a:rPr sz="927" spc="-4" dirty="0">
                <a:solidFill>
                  <a:srgbClr val="404040"/>
                </a:solidFill>
                <a:latin typeface="Tahoma"/>
                <a:cs typeface="Tahoma"/>
              </a:rPr>
              <a:t>diagnóstico</a:t>
            </a:r>
            <a:r>
              <a:rPr sz="927" spc="-137" dirty="0">
                <a:solidFill>
                  <a:srgbClr val="404040"/>
                </a:solidFill>
                <a:latin typeface="Tahoma"/>
                <a:cs typeface="Tahoma"/>
              </a:rPr>
              <a:t> </a:t>
            </a:r>
            <a:r>
              <a:rPr sz="927" spc="-18" dirty="0">
                <a:solidFill>
                  <a:srgbClr val="404040"/>
                </a:solidFill>
                <a:latin typeface="Tahoma"/>
                <a:cs typeface="Tahoma"/>
              </a:rPr>
              <a:t>en</a:t>
            </a:r>
            <a:r>
              <a:rPr sz="927" spc="-137" dirty="0">
                <a:solidFill>
                  <a:srgbClr val="404040"/>
                </a:solidFill>
                <a:latin typeface="Tahoma"/>
                <a:cs typeface="Tahoma"/>
              </a:rPr>
              <a:t> </a:t>
            </a:r>
            <a:r>
              <a:rPr sz="927" spc="-4" dirty="0">
                <a:solidFill>
                  <a:srgbClr val="404040"/>
                </a:solidFill>
                <a:latin typeface="Tahoma"/>
                <a:cs typeface="Tahoma"/>
              </a:rPr>
              <a:t>el</a:t>
            </a:r>
            <a:r>
              <a:rPr sz="927" spc="-132" dirty="0">
                <a:solidFill>
                  <a:srgbClr val="404040"/>
                </a:solidFill>
                <a:latin typeface="Tahoma"/>
                <a:cs typeface="Tahoma"/>
              </a:rPr>
              <a:t> </a:t>
            </a:r>
            <a:r>
              <a:rPr sz="927" b="1" spc="-22" dirty="0">
                <a:solidFill>
                  <a:srgbClr val="404040"/>
                </a:solidFill>
                <a:latin typeface="Arial"/>
                <a:cs typeface="Arial"/>
              </a:rPr>
              <a:t>Eje</a:t>
            </a:r>
            <a:r>
              <a:rPr sz="927" b="1" spc="-110" dirty="0">
                <a:solidFill>
                  <a:srgbClr val="404040"/>
                </a:solidFill>
                <a:latin typeface="Arial"/>
                <a:cs typeface="Arial"/>
              </a:rPr>
              <a:t> </a:t>
            </a:r>
            <a:r>
              <a:rPr sz="927" b="1" spc="44" dirty="0">
                <a:solidFill>
                  <a:srgbClr val="404040"/>
                </a:solidFill>
                <a:latin typeface="Arial"/>
                <a:cs typeface="Arial"/>
              </a:rPr>
              <a:t>3</a:t>
            </a:r>
            <a:r>
              <a:rPr sz="927" b="1" spc="-101" dirty="0">
                <a:solidFill>
                  <a:srgbClr val="404040"/>
                </a:solidFill>
                <a:latin typeface="Arial"/>
                <a:cs typeface="Arial"/>
              </a:rPr>
              <a:t> </a:t>
            </a:r>
            <a:r>
              <a:rPr sz="927" spc="-4" dirty="0">
                <a:solidFill>
                  <a:srgbClr val="404040"/>
                </a:solidFill>
                <a:latin typeface="Tahoma"/>
                <a:cs typeface="Tahoma"/>
              </a:rPr>
              <a:t>identifique</a:t>
            </a:r>
            <a:r>
              <a:rPr sz="927" spc="-132" dirty="0">
                <a:solidFill>
                  <a:srgbClr val="404040"/>
                </a:solidFill>
                <a:latin typeface="Tahoma"/>
                <a:cs typeface="Tahoma"/>
              </a:rPr>
              <a:t> </a:t>
            </a:r>
            <a:r>
              <a:rPr sz="927" spc="4" dirty="0">
                <a:solidFill>
                  <a:srgbClr val="404040"/>
                </a:solidFill>
                <a:latin typeface="Tahoma"/>
                <a:cs typeface="Tahoma"/>
              </a:rPr>
              <a:t>las</a:t>
            </a:r>
            <a:r>
              <a:rPr sz="927" spc="-137" dirty="0">
                <a:solidFill>
                  <a:srgbClr val="404040"/>
                </a:solidFill>
                <a:latin typeface="Tahoma"/>
                <a:cs typeface="Tahoma"/>
              </a:rPr>
              <a:t> </a:t>
            </a:r>
            <a:r>
              <a:rPr sz="927" spc="13" dirty="0">
                <a:solidFill>
                  <a:srgbClr val="404040"/>
                </a:solidFill>
                <a:latin typeface="Tahoma"/>
                <a:cs typeface="Tahoma"/>
              </a:rPr>
              <a:t>ha-  </a:t>
            </a:r>
            <a:r>
              <a:rPr sz="927" spc="-4" dirty="0">
                <a:solidFill>
                  <a:srgbClr val="404040"/>
                </a:solidFill>
                <a:latin typeface="Tahoma"/>
                <a:cs typeface="Tahoma"/>
              </a:rPr>
              <a:t>bilidades</a:t>
            </a:r>
            <a:r>
              <a:rPr sz="927" spc="-137" dirty="0">
                <a:solidFill>
                  <a:srgbClr val="404040"/>
                </a:solidFill>
                <a:latin typeface="Tahoma"/>
                <a:cs typeface="Tahoma"/>
              </a:rPr>
              <a:t> </a:t>
            </a:r>
            <a:r>
              <a:rPr sz="927" spc="-4" dirty="0">
                <a:solidFill>
                  <a:srgbClr val="404040"/>
                </a:solidFill>
                <a:latin typeface="Tahoma"/>
                <a:cs typeface="Tahoma"/>
              </a:rPr>
              <a:t>básicas</a:t>
            </a:r>
            <a:r>
              <a:rPr sz="927" spc="-132" dirty="0">
                <a:solidFill>
                  <a:srgbClr val="404040"/>
                </a:solidFill>
                <a:latin typeface="Tahoma"/>
                <a:cs typeface="Tahoma"/>
              </a:rPr>
              <a:t> </a:t>
            </a:r>
            <a:r>
              <a:rPr sz="927" spc="-18" dirty="0">
                <a:solidFill>
                  <a:srgbClr val="404040"/>
                </a:solidFill>
                <a:latin typeface="Tahoma"/>
                <a:cs typeface="Tahoma"/>
              </a:rPr>
              <a:t>en</a:t>
            </a:r>
            <a:r>
              <a:rPr sz="927" spc="-137" dirty="0">
                <a:solidFill>
                  <a:srgbClr val="404040"/>
                </a:solidFill>
                <a:latin typeface="Tahoma"/>
                <a:cs typeface="Tahoma"/>
              </a:rPr>
              <a:t> </a:t>
            </a:r>
            <a:r>
              <a:rPr sz="927" spc="-9" dirty="0">
                <a:solidFill>
                  <a:srgbClr val="404040"/>
                </a:solidFill>
                <a:latin typeface="Tahoma"/>
                <a:cs typeface="Tahoma"/>
              </a:rPr>
              <a:t>Matemáticas</a:t>
            </a:r>
            <a:r>
              <a:rPr sz="927" spc="-132" dirty="0">
                <a:solidFill>
                  <a:srgbClr val="404040"/>
                </a:solidFill>
                <a:latin typeface="Tahoma"/>
                <a:cs typeface="Tahoma"/>
              </a:rPr>
              <a:t> </a:t>
            </a:r>
            <a:r>
              <a:rPr sz="927" spc="-13" dirty="0">
                <a:solidFill>
                  <a:srgbClr val="404040"/>
                </a:solidFill>
                <a:latin typeface="Tahoma"/>
                <a:cs typeface="Tahoma"/>
              </a:rPr>
              <a:t>que</a:t>
            </a:r>
            <a:r>
              <a:rPr sz="927" spc="-137" dirty="0">
                <a:solidFill>
                  <a:srgbClr val="404040"/>
                </a:solidFill>
                <a:latin typeface="Tahoma"/>
                <a:cs typeface="Tahoma"/>
              </a:rPr>
              <a:t> </a:t>
            </a:r>
            <a:r>
              <a:rPr sz="927" spc="-13" dirty="0">
                <a:solidFill>
                  <a:srgbClr val="404040"/>
                </a:solidFill>
                <a:latin typeface="Tahoma"/>
                <a:cs typeface="Tahoma"/>
              </a:rPr>
              <a:t>presentan</a:t>
            </a:r>
            <a:r>
              <a:rPr sz="927" spc="-132" dirty="0">
                <a:solidFill>
                  <a:srgbClr val="404040"/>
                </a:solidFill>
                <a:latin typeface="Tahoma"/>
                <a:cs typeface="Tahoma"/>
              </a:rPr>
              <a:t> </a:t>
            </a:r>
            <a:r>
              <a:rPr sz="927" spc="-13" dirty="0">
                <a:solidFill>
                  <a:srgbClr val="404040"/>
                </a:solidFill>
                <a:latin typeface="Tahoma"/>
                <a:cs typeface="Tahoma"/>
              </a:rPr>
              <a:t>una</a:t>
            </a:r>
            <a:r>
              <a:rPr sz="927" spc="-132" dirty="0">
                <a:solidFill>
                  <a:srgbClr val="404040"/>
                </a:solidFill>
                <a:latin typeface="Tahoma"/>
                <a:cs typeface="Tahoma"/>
              </a:rPr>
              <a:t> </a:t>
            </a:r>
            <a:r>
              <a:rPr sz="927" dirty="0">
                <a:solidFill>
                  <a:srgbClr val="404040"/>
                </a:solidFill>
                <a:latin typeface="Tahoma"/>
                <a:cs typeface="Tahoma"/>
              </a:rPr>
              <a:t>probabi-  lidad</a:t>
            </a:r>
            <a:r>
              <a:rPr sz="927" spc="-132" dirty="0">
                <a:solidFill>
                  <a:srgbClr val="404040"/>
                </a:solidFill>
                <a:latin typeface="Tahoma"/>
                <a:cs typeface="Tahoma"/>
              </a:rPr>
              <a:t> </a:t>
            </a:r>
            <a:r>
              <a:rPr sz="927" spc="-13" dirty="0">
                <a:solidFill>
                  <a:srgbClr val="404040"/>
                </a:solidFill>
                <a:latin typeface="Tahoma"/>
                <a:cs typeface="Tahoma"/>
              </a:rPr>
              <a:t>de</a:t>
            </a:r>
            <a:r>
              <a:rPr sz="927" spc="-128" dirty="0">
                <a:solidFill>
                  <a:srgbClr val="404040"/>
                </a:solidFill>
                <a:latin typeface="Tahoma"/>
                <a:cs typeface="Tahoma"/>
              </a:rPr>
              <a:t> </a:t>
            </a:r>
            <a:r>
              <a:rPr sz="927" dirty="0">
                <a:solidFill>
                  <a:srgbClr val="404040"/>
                </a:solidFill>
                <a:latin typeface="Tahoma"/>
                <a:cs typeface="Tahoma"/>
              </a:rPr>
              <a:t>dominio</a:t>
            </a:r>
            <a:r>
              <a:rPr sz="927" spc="-128" dirty="0">
                <a:solidFill>
                  <a:srgbClr val="404040"/>
                </a:solidFill>
                <a:latin typeface="Tahoma"/>
                <a:cs typeface="Tahoma"/>
              </a:rPr>
              <a:t> </a:t>
            </a:r>
            <a:r>
              <a:rPr sz="927" dirty="0">
                <a:solidFill>
                  <a:srgbClr val="404040"/>
                </a:solidFill>
                <a:latin typeface="Tahoma"/>
                <a:cs typeface="Tahoma"/>
              </a:rPr>
              <a:t>débil</a:t>
            </a:r>
            <a:r>
              <a:rPr sz="927" spc="-128" dirty="0">
                <a:solidFill>
                  <a:srgbClr val="404040"/>
                </a:solidFill>
                <a:latin typeface="Tahoma"/>
                <a:cs typeface="Tahoma"/>
              </a:rPr>
              <a:t> </a:t>
            </a:r>
            <a:r>
              <a:rPr sz="927" spc="93" dirty="0">
                <a:solidFill>
                  <a:srgbClr val="404040"/>
                </a:solidFill>
                <a:latin typeface="Tahoma"/>
                <a:cs typeface="Tahoma"/>
              </a:rPr>
              <a:t>(</a:t>
            </a:r>
            <a:r>
              <a:rPr sz="927" spc="93" dirty="0">
                <a:solidFill>
                  <a:srgbClr val="C95E43"/>
                </a:solidFill>
                <a:latin typeface="Wingdings 3" panose="05040102010807070707" pitchFamily="18" charset="2"/>
                <a:cs typeface="Microsoft Sans Serif"/>
              </a:rPr>
              <a:t>q</a:t>
            </a:r>
            <a:r>
              <a:rPr sz="927" spc="93" dirty="0">
                <a:solidFill>
                  <a:srgbClr val="404040"/>
                </a:solidFill>
                <a:latin typeface="Tahoma"/>
                <a:cs typeface="Tahoma"/>
              </a:rPr>
              <a:t>)</a:t>
            </a:r>
            <a:r>
              <a:rPr sz="927" spc="-132" dirty="0">
                <a:solidFill>
                  <a:srgbClr val="404040"/>
                </a:solidFill>
                <a:latin typeface="Tahoma"/>
                <a:cs typeface="Tahoma"/>
              </a:rPr>
              <a:t> </a:t>
            </a:r>
            <a:r>
              <a:rPr sz="927" spc="35" dirty="0">
                <a:solidFill>
                  <a:srgbClr val="404040"/>
                </a:solidFill>
                <a:latin typeface="Tahoma"/>
                <a:cs typeface="Tahoma"/>
              </a:rPr>
              <a:t>y</a:t>
            </a:r>
            <a:r>
              <a:rPr sz="927" spc="-128" dirty="0">
                <a:solidFill>
                  <a:srgbClr val="404040"/>
                </a:solidFill>
                <a:latin typeface="Tahoma"/>
                <a:cs typeface="Tahoma"/>
              </a:rPr>
              <a:t> </a:t>
            </a:r>
            <a:r>
              <a:rPr sz="927" spc="-13" dirty="0">
                <a:solidFill>
                  <a:srgbClr val="404040"/>
                </a:solidFill>
                <a:latin typeface="Tahoma"/>
                <a:cs typeface="Tahoma"/>
              </a:rPr>
              <a:t>atenuado</a:t>
            </a:r>
            <a:r>
              <a:rPr sz="927" spc="-128" dirty="0">
                <a:solidFill>
                  <a:srgbClr val="404040"/>
                </a:solidFill>
                <a:latin typeface="Tahoma"/>
                <a:cs typeface="Tahoma"/>
              </a:rPr>
              <a:t> </a:t>
            </a:r>
            <a:r>
              <a:rPr sz="927" spc="-40" dirty="0">
                <a:solidFill>
                  <a:srgbClr val="404040"/>
                </a:solidFill>
                <a:latin typeface="Tahoma"/>
                <a:cs typeface="Tahoma"/>
              </a:rPr>
              <a:t>(</a:t>
            </a:r>
            <a:r>
              <a:rPr sz="927" spc="-40" dirty="0">
                <a:solidFill>
                  <a:srgbClr val="FBC8B1"/>
                </a:solidFill>
                <a:latin typeface="Wingdings"/>
                <a:cs typeface="Wingdings"/>
              </a:rPr>
              <a:t></a:t>
            </a:r>
            <a:r>
              <a:rPr sz="927" spc="-40" dirty="0">
                <a:solidFill>
                  <a:srgbClr val="404040"/>
                </a:solidFill>
                <a:latin typeface="Tahoma"/>
                <a:cs typeface="Tahoma"/>
              </a:rPr>
              <a:t>)</a:t>
            </a:r>
            <a:r>
              <a:rPr sz="927" spc="-128" dirty="0">
                <a:solidFill>
                  <a:srgbClr val="404040"/>
                </a:solidFill>
                <a:latin typeface="Tahoma"/>
                <a:cs typeface="Tahoma"/>
              </a:rPr>
              <a:t> </a:t>
            </a:r>
            <a:r>
              <a:rPr sz="927" spc="-22" dirty="0">
                <a:solidFill>
                  <a:srgbClr val="404040"/>
                </a:solidFill>
                <a:latin typeface="Tahoma"/>
                <a:cs typeface="Tahoma"/>
              </a:rPr>
              <a:t>(áreas</a:t>
            </a:r>
            <a:r>
              <a:rPr sz="927" spc="-132" dirty="0">
                <a:solidFill>
                  <a:srgbClr val="404040"/>
                </a:solidFill>
                <a:latin typeface="Tahoma"/>
                <a:cs typeface="Tahoma"/>
              </a:rPr>
              <a:t> </a:t>
            </a:r>
            <a:r>
              <a:rPr sz="927" spc="-13" dirty="0">
                <a:solidFill>
                  <a:srgbClr val="404040"/>
                </a:solidFill>
                <a:latin typeface="Tahoma"/>
                <a:cs typeface="Tahoma"/>
              </a:rPr>
              <a:t>de</a:t>
            </a:r>
            <a:r>
              <a:rPr sz="927" spc="-128" dirty="0">
                <a:solidFill>
                  <a:srgbClr val="404040"/>
                </a:solidFill>
                <a:latin typeface="Tahoma"/>
                <a:cs typeface="Tahoma"/>
              </a:rPr>
              <a:t> </a:t>
            </a:r>
            <a:r>
              <a:rPr sz="927" spc="9" dirty="0">
                <a:solidFill>
                  <a:srgbClr val="404040"/>
                </a:solidFill>
                <a:latin typeface="Tahoma"/>
                <a:cs typeface="Tahoma"/>
              </a:rPr>
              <a:t>oportuni-  </a:t>
            </a:r>
            <a:r>
              <a:rPr sz="927" spc="-26" dirty="0">
                <a:solidFill>
                  <a:srgbClr val="404040"/>
                </a:solidFill>
                <a:latin typeface="Tahoma"/>
                <a:cs typeface="Tahoma"/>
              </a:rPr>
              <a:t>dad).</a:t>
            </a:r>
            <a:r>
              <a:rPr sz="927" spc="-119" dirty="0">
                <a:solidFill>
                  <a:srgbClr val="404040"/>
                </a:solidFill>
                <a:latin typeface="Tahoma"/>
                <a:cs typeface="Tahoma"/>
              </a:rPr>
              <a:t> </a:t>
            </a:r>
            <a:r>
              <a:rPr sz="927" b="1" spc="-31" dirty="0">
                <a:solidFill>
                  <a:srgbClr val="404040"/>
                </a:solidFill>
                <a:latin typeface="Arial"/>
                <a:cs typeface="Arial"/>
              </a:rPr>
              <a:t>De</a:t>
            </a:r>
            <a:r>
              <a:rPr sz="927" b="1" spc="-93" dirty="0">
                <a:solidFill>
                  <a:srgbClr val="404040"/>
                </a:solidFill>
                <a:latin typeface="Arial"/>
                <a:cs typeface="Arial"/>
              </a:rPr>
              <a:t> </a:t>
            </a:r>
            <a:r>
              <a:rPr sz="927" b="1" spc="-9" dirty="0">
                <a:solidFill>
                  <a:srgbClr val="404040"/>
                </a:solidFill>
                <a:latin typeface="Arial"/>
                <a:cs typeface="Arial"/>
              </a:rPr>
              <a:t>igual</a:t>
            </a:r>
            <a:r>
              <a:rPr sz="927" b="1" spc="-97" dirty="0">
                <a:solidFill>
                  <a:srgbClr val="404040"/>
                </a:solidFill>
                <a:latin typeface="Arial"/>
                <a:cs typeface="Arial"/>
              </a:rPr>
              <a:t> </a:t>
            </a:r>
            <a:r>
              <a:rPr sz="927" b="1" spc="-31" dirty="0">
                <a:solidFill>
                  <a:srgbClr val="404040"/>
                </a:solidFill>
                <a:latin typeface="Arial"/>
                <a:cs typeface="Arial"/>
              </a:rPr>
              <a:t>manera</a:t>
            </a:r>
            <a:r>
              <a:rPr sz="927" b="1" spc="-93" dirty="0">
                <a:solidFill>
                  <a:srgbClr val="404040"/>
                </a:solidFill>
                <a:latin typeface="Arial"/>
                <a:cs typeface="Arial"/>
              </a:rPr>
              <a:t> </a:t>
            </a:r>
            <a:r>
              <a:rPr sz="927" b="1" spc="-40" dirty="0">
                <a:solidFill>
                  <a:srgbClr val="404040"/>
                </a:solidFill>
                <a:latin typeface="Arial"/>
                <a:cs typeface="Arial"/>
              </a:rPr>
              <a:t>que</a:t>
            </a:r>
            <a:r>
              <a:rPr sz="927" b="1" spc="-93" dirty="0">
                <a:solidFill>
                  <a:srgbClr val="404040"/>
                </a:solidFill>
                <a:latin typeface="Arial"/>
                <a:cs typeface="Arial"/>
              </a:rPr>
              <a:t> </a:t>
            </a:r>
            <a:r>
              <a:rPr sz="927" b="1" spc="-44" dirty="0">
                <a:solidFill>
                  <a:srgbClr val="404040"/>
                </a:solidFill>
                <a:latin typeface="Arial"/>
                <a:cs typeface="Arial"/>
              </a:rPr>
              <a:t>en</a:t>
            </a:r>
            <a:r>
              <a:rPr sz="927" b="1" spc="-97" dirty="0">
                <a:solidFill>
                  <a:srgbClr val="404040"/>
                </a:solidFill>
                <a:latin typeface="Arial"/>
                <a:cs typeface="Arial"/>
              </a:rPr>
              <a:t> </a:t>
            </a:r>
            <a:r>
              <a:rPr sz="927" b="1" spc="-31" dirty="0">
                <a:solidFill>
                  <a:srgbClr val="404040"/>
                </a:solidFill>
                <a:latin typeface="Arial"/>
                <a:cs typeface="Arial"/>
              </a:rPr>
              <a:t>los</a:t>
            </a:r>
            <a:r>
              <a:rPr sz="927" b="1" spc="-93" dirty="0">
                <a:solidFill>
                  <a:srgbClr val="404040"/>
                </a:solidFill>
                <a:latin typeface="Arial"/>
                <a:cs typeface="Arial"/>
              </a:rPr>
              <a:t> </a:t>
            </a:r>
            <a:r>
              <a:rPr sz="927" b="1" spc="-31" dirty="0">
                <a:solidFill>
                  <a:srgbClr val="404040"/>
                </a:solidFill>
                <a:latin typeface="Arial"/>
                <a:cs typeface="Arial"/>
              </a:rPr>
              <a:t>Ejes</a:t>
            </a:r>
            <a:r>
              <a:rPr sz="927" b="1" spc="-93" dirty="0">
                <a:solidFill>
                  <a:srgbClr val="404040"/>
                </a:solidFill>
                <a:latin typeface="Arial"/>
                <a:cs typeface="Arial"/>
              </a:rPr>
              <a:t> </a:t>
            </a:r>
            <a:r>
              <a:rPr sz="927" b="1" spc="-150" dirty="0">
                <a:solidFill>
                  <a:srgbClr val="404040"/>
                </a:solidFill>
                <a:latin typeface="Arial"/>
                <a:cs typeface="Arial"/>
              </a:rPr>
              <a:t>1</a:t>
            </a:r>
            <a:r>
              <a:rPr sz="927" b="1" spc="-97" dirty="0">
                <a:solidFill>
                  <a:srgbClr val="404040"/>
                </a:solidFill>
                <a:latin typeface="Arial"/>
                <a:cs typeface="Arial"/>
              </a:rPr>
              <a:t> </a:t>
            </a:r>
            <a:r>
              <a:rPr sz="927" b="1" spc="4" dirty="0">
                <a:solidFill>
                  <a:srgbClr val="404040"/>
                </a:solidFill>
                <a:latin typeface="Arial"/>
                <a:cs typeface="Arial"/>
              </a:rPr>
              <a:t>y</a:t>
            </a:r>
            <a:r>
              <a:rPr sz="927" b="1" spc="-93" dirty="0">
                <a:solidFill>
                  <a:srgbClr val="404040"/>
                </a:solidFill>
                <a:latin typeface="Arial"/>
                <a:cs typeface="Arial"/>
              </a:rPr>
              <a:t> </a:t>
            </a:r>
            <a:r>
              <a:rPr sz="927" b="1" spc="18" dirty="0">
                <a:solidFill>
                  <a:srgbClr val="404040"/>
                </a:solidFill>
                <a:latin typeface="Arial"/>
                <a:cs typeface="Arial"/>
              </a:rPr>
              <a:t>2,</a:t>
            </a:r>
            <a:r>
              <a:rPr sz="927" b="1" spc="-93" dirty="0">
                <a:solidFill>
                  <a:srgbClr val="404040"/>
                </a:solidFill>
                <a:latin typeface="Arial"/>
                <a:cs typeface="Arial"/>
              </a:rPr>
              <a:t> </a:t>
            </a:r>
            <a:r>
              <a:rPr sz="927" b="1" spc="-31" dirty="0">
                <a:solidFill>
                  <a:srgbClr val="404040"/>
                </a:solidFill>
                <a:latin typeface="Arial"/>
                <a:cs typeface="Arial"/>
              </a:rPr>
              <a:t>a</a:t>
            </a:r>
            <a:r>
              <a:rPr sz="927" b="1" spc="-97" dirty="0">
                <a:solidFill>
                  <a:srgbClr val="404040"/>
                </a:solidFill>
                <a:latin typeface="Arial"/>
                <a:cs typeface="Arial"/>
              </a:rPr>
              <a:t> </a:t>
            </a:r>
            <a:r>
              <a:rPr sz="927" b="1" spc="-4" dirty="0">
                <a:solidFill>
                  <a:srgbClr val="404040"/>
                </a:solidFill>
                <a:latin typeface="Arial"/>
                <a:cs typeface="Arial"/>
              </a:rPr>
              <a:t>nivel</a:t>
            </a:r>
            <a:r>
              <a:rPr sz="927" b="1" spc="-93" dirty="0">
                <a:solidFill>
                  <a:srgbClr val="404040"/>
                </a:solidFill>
                <a:latin typeface="Arial"/>
                <a:cs typeface="Arial"/>
              </a:rPr>
              <a:t> </a:t>
            </a:r>
            <a:r>
              <a:rPr sz="927" b="1" spc="-26" dirty="0">
                <a:solidFill>
                  <a:srgbClr val="404040"/>
                </a:solidFill>
                <a:latin typeface="Arial"/>
                <a:cs typeface="Arial"/>
              </a:rPr>
              <a:t>nacional  </a:t>
            </a:r>
            <a:r>
              <a:rPr sz="927" b="1" spc="-49" dirty="0">
                <a:solidFill>
                  <a:srgbClr val="404040"/>
                </a:solidFill>
                <a:latin typeface="Arial"/>
                <a:cs typeface="Arial"/>
              </a:rPr>
              <a:t>no </a:t>
            </a:r>
            <a:r>
              <a:rPr sz="927" b="1" spc="-26" dirty="0">
                <a:solidFill>
                  <a:srgbClr val="404040"/>
                </a:solidFill>
                <a:latin typeface="Arial"/>
                <a:cs typeface="Arial"/>
              </a:rPr>
              <a:t>hay </a:t>
            </a:r>
            <a:r>
              <a:rPr sz="927" b="1" spc="-31" dirty="0">
                <a:solidFill>
                  <a:srgbClr val="404040"/>
                </a:solidFill>
                <a:latin typeface="Arial"/>
                <a:cs typeface="Arial"/>
              </a:rPr>
              <a:t>ninguna </a:t>
            </a:r>
            <a:r>
              <a:rPr sz="927" b="1" spc="-9" dirty="0">
                <a:solidFill>
                  <a:srgbClr val="404040"/>
                </a:solidFill>
                <a:latin typeface="Arial"/>
                <a:cs typeface="Arial"/>
              </a:rPr>
              <a:t>habilidad </a:t>
            </a:r>
            <a:r>
              <a:rPr sz="927" b="1" spc="-31" dirty="0">
                <a:solidFill>
                  <a:srgbClr val="404040"/>
                </a:solidFill>
                <a:latin typeface="Arial"/>
                <a:cs typeface="Arial"/>
              </a:rPr>
              <a:t>básica </a:t>
            </a:r>
            <a:r>
              <a:rPr sz="927" b="1" spc="-57" dirty="0">
                <a:solidFill>
                  <a:srgbClr val="404040"/>
                </a:solidFill>
                <a:latin typeface="Arial"/>
                <a:cs typeface="Arial"/>
              </a:rPr>
              <a:t>con </a:t>
            </a:r>
            <a:r>
              <a:rPr sz="927" b="1" spc="-40" dirty="0">
                <a:solidFill>
                  <a:srgbClr val="404040"/>
                </a:solidFill>
                <a:latin typeface="Arial"/>
                <a:cs typeface="Arial"/>
              </a:rPr>
              <a:t>una </a:t>
            </a:r>
            <a:r>
              <a:rPr sz="927" b="1" spc="-9" dirty="0">
                <a:solidFill>
                  <a:srgbClr val="404040"/>
                </a:solidFill>
                <a:latin typeface="Arial"/>
                <a:cs typeface="Arial"/>
              </a:rPr>
              <a:t>probabilidad </a:t>
            </a:r>
            <a:r>
              <a:rPr sz="927" b="1" spc="-26" dirty="0">
                <a:solidFill>
                  <a:srgbClr val="404040"/>
                </a:solidFill>
                <a:latin typeface="Arial"/>
                <a:cs typeface="Arial"/>
              </a:rPr>
              <a:t>de  dominio</a:t>
            </a:r>
            <a:r>
              <a:rPr sz="927" b="1" spc="-97" dirty="0">
                <a:solidFill>
                  <a:srgbClr val="404040"/>
                </a:solidFill>
                <a:latin typeface="Arial"/>
                <a:cs typeface="Arial"/>
              </a:rPr>
              <a:t> </a:t>
            </a:r>
            <a:r>
              <a:rPr sz="927" b="1" dirty="0">
                <a:solidFill>
                  <a:srgbClr val="404040"/>
                </a:solidFill>
                <a:latin typeface="Arial"/>
                <a:cs typeface="Arial"/>
              </a:rPr>
              <a:t>fuerte</a:t>
            </a:r>
            <a:r>
              <a:rPr sz="927" dirty="0">
                <a:solidFill>
                  <a:srgbClr val="404040"/>
                </a:solidFill>
                <a:latin typeface="Tahoma"/>
                <a:cs typeface="Tahoma"/>
              </a:rPr>
              <a:t>.</a:t>
            </a:r>
            <a:r>
              <a:rPr sz="927" spc="-115" dirty="0">
                <a:solidFill>
                  <a:srgbClr val="404040"/>
                </a:solidFill>
                <a:latin typeface="Tahoma"/>
                <a:cs typeface="Tahoma"/>
              </a:rPr>
              <a:t> </a:t>
            </a:r>
            <a:r>
              <a:rPr sz="927" spc="18" dirty="0">
                <a:solidFill>
                  <a:srgbClr val="404040"/>
                </a:solidFill>
                <a:latin typeface="Tahoma"/>
                <a:cs typeface="Tahoma"/>
              </a:rPr>
              <a:t>La</a:t>
            </a:r>
            <a:r>
              <a:rPr sz="927" spc="-115" dirty="0">
                <a:solidFill>
                  <a:srgbClr val="404040"/>
                </a:solidFill>
                <a:latin typeface="Tahoma"/>
                <a:cs typeface="Tahoma"/>
              </a:rPr>
              <a:t> </a:t>
            </a:r>
            <a:r>
              <a:rPr sz="927" dirty="0">
                <a:solidFill>
                  <a:srgbClr val="404040"/>
                </a:solidFill>
                <a:latin typeface="Tahoma"/>
                <a:cs typeface="Tahoma"/>
              </a:rPr>
              <a:t>mitad</a:t>
            </a:r>
            <a:r>
              <a:rPr sz="927" spc="-115" dirty="0">
                <a:solidFill>
                  <a:srgbClr val="404040"/>
                </a:solidFill>
                <a:latin typeface="Tahoma"/>
                <a:cs typeface="Tahoma"/>
              </a:rPr>
              <a:t> </a:t>
            </a:r>
            <a:r>
              <a:rPr sz="927" spc="-4" dirty="0">
                <a:solidFill>
                  <a:srgbClr val="404040"/>
                </a:solidFill>
                <a:latin typeface="Tahoma"/>
                <a:cs typeface="Tahoma"/>
              </a:rPr>
              <a:t>(6</a:t>
            </a:r>
            <a:r>
              <a:rPr sz="927" spc="-110" dirty="0">
                <a:solidFill>
                  <a:srgbClr val="404040"/>
                </a:solidFill>
                <a:latin typeface="Tahoma"/>
                <a:cs typeface="Tahoma"/>
              </a:rPr>
              <a:t> </a:t>
            </a:r>
            <a:r>
              <a:rPr sz="927" spc="-13" dirty="0">
                <a:solidFill>
                  <a:srgbClr val="404040"/>
                </a:solidFill>
                <a:latin typeface="Tahoma"/>
                <a:cs typeface="Tahoma"/>
              </a:rPr>
              <a:t>de</a:t>
            </a:r>
            <a:r>
              <a:rPr sz="927" spc="-115" dirty="0">
                <a:solidFill>
                  <a:srgbClr val="404040"/>
                </a:solidFill>
                <a:latin typeface="Tahoma"/>
                <a:cs typeface="Tahoma"/>
              </a:rPr>
              <a:t> </a:t>
            </a:r>
            <a:r>
              <a:rPr sz="927" spc="-75" dirty="0">
                <a:solidFill>
                  <a:srgbClr val="404040"/>
                </a:solidFill>
                <a:latin typeface="Tahoma"/>
                <a:cs typeface="Tahoma"/>
              </a:rPr>
              <a:t>12)</a:t>
            </a:r>
            <a:r>
              <a:rPr sz="927" spc="-115" dirty="0">
                <a:solidFill>
                  <a:srgbClr val="404040"/>
                </a:solidFill>
                <a:latin typeface="Tahoma"/>
                <a:cs typeface="Tahoma"/>
              </a:rPr>
              <a:t> </a:t>
            </a:r>
            <a:r>
              <a:rPr sz="927" spc="-13" dirty="0">
                <a:solidFill>
                  <a:srgbClr val="404040"/>
                </a:solidFill>
                <a:latin typeface="Tahoma"/>
                <a:cs typeface="Tahoma"/>
              </a:rPr>
              <a:t>de</a:t>
            </a:r>
            <a:r>
              <a:rPr sz="927" spc="-115" dirty="0">
                <a:solidFill>
                  <a:srgbClr val="404040"/>
                </a:solidFill>
                <a:latin typeface="Tahoma"/>
                <a:cs typeface="Tahoma"/>
              </a:rPr>
              <a:t> </a:t>
            </a:r>
            <a:r>
              <a:rPr sz="927" spc="9" dirty="0">
                <a:solidFill>
                  <a:srgbClr val="404040"/>
                </a:solidFill>
                <a:latin typeface="Tahoma"/>
                <a:cs typeface="Tahoma"/>
              </a:rPr>
              <a:t>las</a:t>
            </a:r>
            <a:r>
              <a:rPr sz="927" spc="-110" dirty="0">
                <a:solidFill>
                  <a:srgbClr val="404040"/>
                </a:solidFill>
                <a:latin typeface="Tahoma"/>
                <a:cs typeface="Tahoma"/>
              </a:rPr>
              <a:t> </a:t>
            </a:r>
            <a:r>
              <a:rPr sz="927" dirty="0">
                <a:solidFill>
                  <a:srgbClr val="404040"/>
                </a:solidFill>
                <a:latin typeface="Tahoma"/>
                <a:cs typeface="Tahoma"/>
              </a:rPr>
              <a:t>habilidades</a:t>
            </a:r>
            <a:r>
              <a:rPr sz="927" spc="-115" dirty="0">
                <a:solidFill>
                  <a:srgbClr val="404040"/>
                </a:solidFill>
                <a:latin typeface="Tahoma"/>
                <a:cs typeface="Tahoma"/>
              </a:rPr>
              <a:t> </a:t>
            </a:r>
            <a:r>
              <a:rPr sz="927" spc="4" dirty="0">
                <a:solidFill>
                  <a:srgbClr val="404040"/>
                </a:solidFill>
                <a:latin typeface="Tahoma"/>
                <a:cs typeface="Tahoma"/>
              </a:rPr>
              <a:t>básicas  </a:t>
            </a:r>
            <a:r>
              <a:rPr sz="927" spc="-9" dirty="0">
                <a:solidFill>
                  <a:srgbClr val="404040"/>
                </a:solidFill>
                <a:latin typeface="Tahoma"/>
                <a:cs typeface="Tahoma"/>
              </a:rPr>
              <a:t>presentan</a:t>
            </a:r>
            <a:r>
              <a:rPr sz="927" spc="-128" dirty="0">
                <a:solidFill>
                  <a:srgbClr val="404040"/>
                </a:solidFill>
                <a:latin typeface="Tahoma"/>
                <a:cs typeface="Tahoma"/>
              </a:rPr>
              <a:t> </a:t>
            </a:r>
            <a:r>
              <a:rPr sz="927" spc="-9" dirty="0">
                <a:solidFill>
                  <a:srgbClr val="404040"/>
                </a:solidFill>
                <a:latin typeface="Tahoma"/>
                <a:cs typeface="Tahoma"/>
              </a:rPr>
              <a:t>una</a:t>
            </a:r>
            <a:r>
              <a:rPr sz="927" spc="-124" dirty="0">
                <a:solidFill>
                  <a:srgbClr val="404040"/>
                </a:solidFill>
                <a:latin typeface="Tahoma"/>
                <a:cs typeface="Tahoma"/>
              </a:rPr>
              <a:t> </a:t>
            </a:r>
            <a:r>
              <a:rPr sz="927" spc="-4" dirty="0">
                <a:solidFill>
                  <a:srgbClr val="404040"/>
                </a:solidFill>
                <a:latin typeface="Tahoma"/>
                <a:cs typeface="Tahoma"/>
              </a:rPr>
              <a:t>probabilidad</a:t>
            </a:r>
            <a:r>
              <a:rPr sz="927" spc="-124" dirty="0">
                <a:solidFill>
                  <a:srgbClr val="404040"/>
                </a:solidFill>
                <a:latin typeface="Tahoma"/>
                <a:cs typeface="Tahoma"/>
              </a:rPr>
              <a:t> </a:t>
            </a:r>
            <a:r>
              <a:rPr sz="927" spc="-13" dirty="0">
                <a:solidFill>
                  <a:srgbClr val="404040"/>
                </a:solidFill>
                <a:latin typeface="Tahoma"/>
                <a:cs typeface="Tahoma"/>
              </a:rPr>
              <a:t>de</a:t>
            </a:r>
            <a:r>
              <a:rPr sz="927" spc="-124" dirty="0">
                <a:solidFill>
                  <a:srgbClr val="404040"/>
                </a:solidFill>
                <a:latin typeface="Tahoma"/>
                <a:cs typeface="Tahoma"/>
              </a:rPr>
              <a:t> </a:t>
            </a:r>
            <a:r>
              <a:rPr sz="927" dirty="0">
                <a:solidFill>
                  <a:srgbClr val="404040"/>
                </a:solidFill>
                <a:latin typeface="Tahoma"/>
                <a:cs typeface="Tahoma"/>
              </a:rPr>
              <a:t>dominio</a:t>
            </a:r>
            <a:r>
              <a:rPr sz="927" spc="-124" dirty="0">
                <a:solidFill>
                  <a:srgbClr val="404040"/>
                </a:solidFill>
                <a:latin typeface="Tahoma"/>
                <a:cs typeface="Tahoma"/>
              </a:rPr>
              <a:t> </a:t>
            </a:r>
            <a:r>
              <a:rPr sz="927" spc="-13" dirty="0">
                <a:solidFill>
                  <a:srgbClr val="404040"/>
                </a:solidFill>
                <a:latin typeface="Tahoma"/>
                <a:cs typeface="Tahoma"/>
              </a:rPr>
              <a:t>en</a:t>
            </a:r>
            <a:r>
              <a:rPr sz="927" spc="-128" dirty="0">
                <a:solidFill>
                  <a:srgbClr val="404040"/>
                </a:solidFill>
                <a:latin typeface="Tahoma"/>
                <a:cs typeface="Tahoma"/>
              </a:rPr>
              <a:t> </a:t>
            </a:r>
            <a:r>
              <a:rPr sz="927" spc="-4" dirty="0">
                <a:solidFill>
                  <a:srgbClr val="404040"/>
                </a:solidFill>
                <a:latin typeface="Tahoma"/>
                <a:cs typeface="Tahoma"/>
              </a:rPr>
              <a:t>consolidación,</a:t>
            </a:r>
            <a:r>
              <a:rPr sz="927" spc="-124" dirty="0">
                <a:solidFill>
                  <a:srgbClr val="404040"/>
                </a:solidFill>
                <a:latin typeface="Tahoma"/>
                <a:cs typeface="Tahoma"/>
              </a:rPr>
              <a:t> </a:t>
            </a:r>
            <a:r>
              <a:rPr sz="927" spc="4" dirty="0">
                <a:solidFill>
                  <a:srgbClr val="404040"/>
                </a:solidFill>
                <a:latin typeface="Tahoma"/>
                <a:cs typeface="Tahoma"/>
              </a:rPr>
              <a:t>dos  </a:t>
            </a:r>
            <a:r>
              <a:rPr sz="927" dirty="0">
                <a:solidFill>
                  <a:srgbClr val="404040"/>
                </a:solidFill>
                <a:latin typeface="Tahoma"/>
                <a:cs typeface="Tahoma"/>
              </a:rPr>
              <a:t>un</a:t>
            </a:r>
            <a:r>
              <a:rPr sz="927" spc="-75" dirty="0">
                <a:solidFill>
                  <a:srgbClr val="404040"/>
                </a:solidFill>
                <a:latin typeface="Tahoma"/>
                <a:cs typeface="Tahoma"/>
              </a:rPr>
              <a:t> </a:t>
            </a:r>
            <a:r>
              <a:rPr sz="927" spc="9" dirty="0">
                <a:solidFill>
                  <a:srgbClr val="404040"/>
                </a:solidFill>
                <a:latin typeface="Tahoma"/>
                <a:cs typeface="Tahoma"/>
              </a:rPr>
              <a:t>dominio</a:t>
            </a:r>
            <a:r>
              <a:rPr sz="927" spc="-75" dirty="0">
                <a:solidFill>
                  <a:srgbClr val="404040"/>
                </a:solidFill>
                <a:latin typeface="Tahoma"/>
                <a:cs typeface="Tahoma"/>
              </a:rPr>
              <a:t> </a:t>
            </a:r>
            <a:r>
              <a:rPr sz="927" spc="-4" dirty="0">
                <a:solidFill>
                  <a:srgbClr val="404040"/>
                </a:solidFill>
                <a:latin typeface="Tahoma"/>
                <a:cs typeface="Tahoma"/>
              </a:rPr>
              <a:t>atenuado</a:t>
            </a:r>
            <a:r>
              <a:rPr sz="927" spc="-75" dirty="0">
                <a:solidFill>
                  <a:srgbClr val="404040"/>
                </a:solidFill>
                <a:latin typeface="Tahoma"/>
                <a:cs typeface="Tahoma"/>
              </a:rPr>
              <a:t> </a:t>
            </a:r>
            <a:r>
              <a:rPr sz="927" spc="35" dirty="0">
                <a:solidFill>
                  <a:srgbClr val="404040"/>
                </a:solidFill>
                <a:latin typeface="Tahoma"/>
                <a:cs typeface="Tahoma"/>
              </a:rPr>
              <a:t>y</a:t>
            </a:r>
            <a:r>
              <a:rPr sz="927" spc="-75" dirty="0">
                <a:solidFill>
                  <a:srgbClr val="404040"/>
                </a:solidFill>
                <a:latin typeface="Tahoma"/>
                <a:cs typeface="Tahoma"/>
              </a:rPr>
              <a:t> </a:t>
            </a:r>
            <a:r>
              <a:rPr sz="927" dirty="0">
                <a:solidFill>
                  <a:srgbClr val="404040"/>
                </a:solidFill>
                <a:latin typeface="Tahoma"/>
                <a:cs typeface="Tahoma"/>
              </a:rPr>
              <a:t>cuatro</a:t>
            </a:r>
            <a:r>
              <a:rPr sz="927" spc="-75" dirty="0">
                <a:solidFill>
                  <a:srgbClr val="404040"/>
                </a:solidFill>
                <a:latin typeface="Tahoma"/>
                <a:cs typeface="Tahoma"/>
              </a:rPr>
              <a:t> </a:t>
            </a:r>
            <a:r>
              <a:rPr sz="927" dirty="0">
                <a:solidFill>
                  <a:srgbClr val="404040"/>
                </a:solidFill>
                <a:latin typeface="Tahoma"/>
                <a:cs typeface="Tahoma"/>
              </a:rPr>
              <a:t>un</a:t>
            </a:r>
            <a:r>
              <a:rPr sz="927" spc="-75" dirty="0">
                <a:solidFill>
                  <a:srgbClr val="404040"/>
                </a:solidFill>
                <a:latin typeface="Tahoma"/>
                <a:cs typeface="Tahoma"/>
              </a:rPr>
              <a:t> </a:t>
            </a:r>
            <a:r>
              <a:rPr sz="927" spc="9" dirty="0">
                <a:solidFill>
                  <a:srgbClr val="404040"/>
                </a:solidFill>
                <a:latin typeface="Tahoma"/>
                <a:cs typeface="Tahoma"/>
              </a:rPr>
              <a:t>dominio</a:t>
            </a:r>
            <a:r>
              <a:rPr sz="927" spc="-75" dirty="0">
                <a:solidFill>
                  <a:srgbClr val="404040"/>
                </a:solidFill>
                <a:latin typeface="Tahoma"/>
                <a:cs typeface="Tahoma"/>
              </a:rPr>
              <a:t> </a:t>
            </a:r>
            <a:r>
              <a:rPr sz="927" spc="-4" dirty="0">
                <a:solidFill>
                  <a:srgbClr val="404040"/>
                </a:solidFill>
                <a:latin typeface="Tahoma"/>
                <a:cs typeface="Tahoma"/>
              </a:rPr>
              <a:t>débil.</a:t>
            </a:r>
            <a:endParaRPr sz="927" dirty="0">
              <a:solidFill>
                <a:prstClr val="black"/>
              </a:solidFill>
              <a:latin typeface="Tahoma"/>
              <a:cs typeface="Tahoma"/>
            </a:endParaRPr>
          </a:p>
          <a:p>
            <a:pPr defTabSz="806867">
              <a:spcBef>
                <a:spcPts val="18"/>
              </a:spcBef>
            </a:pPr>
            <a:endParaRPr sz="1059" dirty="0">
              <a:solidFill>
                <a:prstClr val="black"/>
              </a:solidFill>
              <a:latin typeface="Times New Roman"/>
              <a:cs typeface="Times New Roman"/>
            </a:endParaRPr>
          </a:p>
          <a:p>
            <a:pPr marL="11206" marR="4483" indent="112065" algn="just" defTabSz="806867">
              <a:lnSpc>
                <a:spcPct val="111100"/>
              </a:lnSpc>
            </a:pPr>
            <a:r>
              <a:rPr sz="927" spc="-18" dirty="0">
                <a:solidFill>
                  <a:srgbClr val="404040"/>
                </a:solidFill>
                <a:latin typeface="Tahoma"/>
                <a:cs typeface="Tahoma"/>
              </a:rPr>
              <a:t>De</a:t>
            </a:r>
            <a:r>
              <a:rPr sz="927" spc="-101" dirty="0">
                <a:solidFill>
                  <a:srgbClr val="404040"/>
                </a:solidFill>
                <a:latin typeface="Tahoma"/>
                <a:cs typeface="Tahoma"/>
              </a:rPr>
              <a:t> </a:t>
            </a:r>
            <a:r>
              <a:rPr sz="927" spc="4" dirty="0">
                <a:solidFill>
                  <a:srgbClr val="404040"/>
                </a:solidFill>
                <a:latin typeface="Tahoma"/>
                <a:cs typeface="Tahoma"/>
              </a:rPr>
              <a:t>forma</a:t>
            </a:r>
            <a:r>
              <a:rPr sz="927" spc="-97" dirty="0">
                <a:solidFill>
                  <a:srgbClr val="404040"/>
                </a:solidFill>
                <a:latin typeface="Tahoma"/>
                <a:cs typeface="Tahoma"/>
              </a:rPr>
              <a:t> </a:t>
            </a:r>
            <a:r>
              <a:rPr sz="927" spc="-4" dirty="0">
                <a:solidFill>
                  <a:srgbClr val="404040"/>
                </a:solidFill>
                <a:latin typeface="Tahoma"/>
                <a:cs typeface="Tahoma"/>
              </a:rPr>
              <a:t>especial,</a:t>
            </a:r>
            <a:r>
              <a:rPr sz="927" spc="-101" dirty="0">
                <a:solidFill>
                  <a:srgbClr val="404040"/>
                </a:solidFill>
                <a:latin typeface="Tahoma"/>
                <a:cs typeface="Tahoma"/>
              </a:rPr>
              <a:t> </a:t>
            </a:r>
            <a:r>
              <a:rPr sz="927" dirty="0">
                <a:solidFill>
                  <a:srgbClr val="404040"/>
                </a:solidFill>
                <a:latin typeface="Tahoma"/>
                <a:cs typeface="Tahoma"/>
              </a:rPr>
              <a:t>se</a:t>
            </a:r>
            <a:r>
              <a:rPr sz="927" spc="-97" dirty="0">
                <a:solidFill>
                  <a:srgbClr val="404040"/>
                </a:solidFill>
                <a:latin typeface="Tahoma"/>
                <a:cs typeface="Tahoma"/>
              </a:rPr>
              <a:t> </a:t>
            </a:r>
            <a:r>
              <a:rPr sz="927" spc="-4" dirty="0">
                <a:solidFill>
                  <a:srgbClr val="404040"/>
                </a:solidFill>
                <a:latin typeface="Tahoma"/>
                <a:cs typeface="Tahoma"/>
              </a:rPr>
              <a:t>puede</a:t>
            </a:r>
            <a:r>
              <a:rPr sz="927" spc="-97" dirty="0">
                <a:solidFill>
                  <a:srgbClr val="404040"/>
                </a:solidFill>
                <a:latin typeface="Tahoma"/>
                <a:cs typeface="Tahoma"/>
              </a:rPr>
              <a:t> </a:t>
            </a:r>
            <a:r>
              <a:rPr sz="927" spc="9" dirty="0">
                <a:solidFill>
                  <a:srgbClr val="404040"/>
                </a:solidFill>
                <a:latin typeface="Tahoma"/>
                <a:cs typeface="Tahoma"/>
              </a:rPr>
              <a:t>observar</a:t>
            </a:r>
            <a:r>
              <a:rPr sz="927" spc="-101" dirty="0">
                <a:solidFill>
                  <a:srgbClr val="404040"/>
                </a:solidFill>
                <a:latin typeface="Tahoma"/>
                <a:cs typeface="Tahoma"/>
              </a:rPr>
              <a:t> </a:t>
            </a:r>
            <a:r>
              <a:rPr sz="927" spc="-4" dirty="0">
                <a:solidFill>
                  <a:srgbClr val="404040"/>
                </a:solidFill>
                <a:latin typeface="Tahoma"/>
                <a:cs typeface="Tahoma"/>
              </a:rPr>
              <a:t>que</a:t>
            </a:r>
            <a:r>
              <a:rPr sz="927" spc="-97" dirty="0">
                <a:solidFill>
                  <a:srgbClr val="404040"/>
                </a:solidFill>
                <a:latin typeface="Tahoma"/>
                <a:cs typeface="Tahoma"/>
              </a:rPr>
              <a:t> </a:t>
            </a:r>
            <a:r>
              <a:rPr sz="927" spc="-9" dirty="0">
                <a:solidFill>
                  <a:srgbClr val="404040"/>
                </a:solidFill>
                <a:latin typeface="Tahoma"/>
                <a:cs typeface="Tahoma"/>
              </a:rPr>
              <a:t>entre</a:t>
            </a:r>
            <a:r>
              <a:rPr sz="927" spc="-97" dirty="0">
                <a:solidFill>
                  <a:srgbClr val="404040"/>
                </a:solidFill>
                <a:latin typeface="Tahoma"/>
                <a:cs typeface="Tahoma"/>
              </a:rPr>
              <a:t> </a:t>
            </a:r>
            <a:r>
              <a:rPr sz="927" spc="13" dirty="0">
                <a:solidFill>
                  <a:srgbClr val="404040"/>
                </a:solidFill>
                <a:latin typeface="Tahoma"/>
                <a:cs typeface="Tahoma"/>
              </a:rPr>
              <a:t>las</a:t>
            </a:r>
            <a:r>
              <a:rPr sz="927" spc="-101" dirty="0">
                <a:solidFill>
                  <a:srgbClr val="404040"/>
                </a:solidFill>
                <a:latin typeface="Tahoma"/>
                <a:cs typeface="Tahoma"/>
              </a:rPr>
              <a:t> </a:t>
            </a:r>
            <a:r>
              <a:rPr sz="927" spc="18" dirty="0">
                <a:solidFill>
                  <a:srgbClr val="404040"/>
                </a:solidFill>
                <a:latin typeface="Tahoma"/>
                <a:cs typeface="Tahoma"/>
              </a:rPr>
              <a:t>habili-  </a:t>
            </a:r>
            <a:r>
              <a:rPr sz="927" spc="-4" dirty="0">
                <a:solidFill>
                  <a:srgbClr val="404040"/>
                </a:solidFill>
                <a:latin typeface="Tahoma"/>
                <a:cs typeface="Tahoma"/>
              </a:rPr>
              <a:t>dades</a:t>
            </a:r>
            <a:r>
              <a:rPr sz="927" spc="-115" dirty="0">
                <a:solidFill>
                  <a:srgbClr val="404040"/>
                </a:solidFill>
                <a:latin typeface="Tahoma"/>
                <a:cs typeface="Tahoma"/>
              </a:rPr>
              <a:t> </a:t>
            </a:r>
            <a:r>
              <a:rPr sz="927" spc="-4" dirty="0">
                <a:solidFill>
                  <a:srgbClr val="404040"/>
                </a:solidFill>
                <a:latin typeface="Tahoma"/>
                <a:cs typeface="Tahoma"/>
              </a:rPr>
              <a:t>con</a:t>
            </a:r>
            <a:r>
              <a:rPr sz="927" spc="-115" dirty="0">
                <a:solidFill>
                  <a:srgbClr val="404040"/>
                </a:solidFill>
                <a:latin typeface="Tahoma"/>
                <a:cs typeface="Tahoma"/>
              </a:rPr>
              <a:t> </a:t>
            </a:r>
            <a:r>
              <a:rPr sz="927" spc="-4" dirty="0">
                <a:solidFill>
                  <a:srgbClr val="404040"/>
                </a:solidFill>
                <a:latin typeface="Tahoma"/>
                <a:cs typeface="Tahoma"/>
              </a:rPr>
              <a:t>una</a:t>
            </a:r>
            <a:r>
              <a:rPr sz="927" spc="-115" dirty="0">
                <a:solidFill>
                  <a:srgbClr val="404040"/>
                </a:solidFill>
                <a:latin typeface="Tahoma"/>
                <a:cs typeface="Tahoma"/>
              </a:rPr>
              <a:t> </a:t>
            </a:r>
            <a:r>
              <a:rPr sz="927" dirty="0">
                <a:solidFill>
                  <a:srgbClr val="404040"/>
                </a:solidFill>
                <a:latin typeface="Tahoma"/>
                <a:cs typeface="Tahoma"/>
              </a:rPr>
              <a:t>probabilidad</a:t>
            </a:r>
            <a:r>
              <a:rPr sz="927" spc="-110" dirty="0">
                <a:solidFill>
                  <a:srgbClr val="404040"/>
                </a:solidFill>
                <a:latin typeface="Tahoma"/>
                <a:cs typeface="Tahoma"/>
              </a:rPr>
              <a:t> </a:t>
            </a:r>
            <a:r>
              <a:rPr sz="927" spc="-13" dirty="0">
                <a:solidFill>
                  <a:srgbClr val="404040"/>
                </a:solidFill>
                <a:latin typeface="Tahoma"/>
                <a:cs typeface="Tahoma"/>
              </a:rPr>
              <a:t>de</a:t>
            </a:r>
            <a:r>
              <a:rPr sz="927" spc="-115" dirty="0">
                <a:solidFill>
                  <a:srgbClr val="404040"/>
                </a:solidFill>
                <a:latin typeface="Tahoma"/>
                <a:cs typeface="Tahoma"/>
              </a:rPr>
              <a:t> </a:t>
            </a:r>
            <a:r>
              <a:rPr sz="927" spc="4" dirty="0">
                <a:solidFill>
                  <a:srgbClr val="404040"/>
                </a:solidFill>
                <a:latin typeface="Tahoma"/>
                <a:cs typeface="Tahoma"/>
              </a:rPr>
              <a:t>dominio</a:t>
            </a:r>
            <a:r>
              <a:rPr sz="927" spc="-115" dirty="0">
                <a:solidFill>
                  <a:srgbClr val="404040"/>
                </a:solidFill>
                <a:latin typeface="Tahoma"/>
                <a:cs typeface="Tahoma"/>
              </a:rPr>
              <a:t> </a:t>
            </a:r>
            <a:r>
              <a:rPr sz="927" spc="-9" dirty="0">
                <a:solidFill>
                  <a:srgbClr val="404040"/>
                </a:solidFill>
                <a:latin typeface="Tahoma"/>
                <a:cs typeface="Tahoma"/>
              </a:rPr>
              <a:t>atenuado</a:t>
            </a:r>
            <a:r>
              <a:rPr sz="927" spc="-110" dirty="0">
                <a:solidFill>
                  <a:srgbClr val="404040"/>
                </a:solidFill>
                <a:latin typeface="Tahoma"/>
                <a:cs typeface="Tahoma"/>
              </a:rPr>
              <a:t> </a:t>
            </a:r>
            <a:r>
              <a:rPr sz="927" spc="-9" dirty="0">
                <a:solidFill>
                  <a:srgbClr val="404040"/>
                </a:solidFill>
                <a:latin typeface="Tahoma"/>
                <a:cs typeface="Tahoma"/>
              </a:rPr>
              <a:t>o</a:t>
            </a:r>
            <a:r>
              <a:rPr sz="927" spc="-115" dirty="0">
                <a:solidFill>
                  <a:srgbClr val="404040"/>
                </a:solidFill>
                <a:latin typeface="Tahoma"/>
                <a:cs typeface="Tahoma"/>
              </a:rPr>
              <a:t> </a:t>
            </a:r>
            <a:r>
              <a:rPr sz="927" spc="4" dirty="0">
                <a:solidFill>
                  <a:srgbClr val="404040"/>
                </a:solidFill>
                <a:latin typeface="Tahoma"/>
                <a:cs typeface="Tahoma"/>
              </a:rPr>
              <a:t>débil</a:t>
            </a:r>
            <a:r>
              <a:rPr sz="927" spc="-115" dirty="0">
                <a:solidFill>
                  <a:srgbClr val="404040"/>
                </a:solidFill>
                <a:latin typeface="Tahoma"/>
                <a:cs typeface="Tahoma"/>
              </a:rPr>
              <a:t> </a:t>
            </a:r>
            <a:r>
              <a:rPr sz="927" dirty="0">
                <a:solidFill>
                  <a:srgbClr val="404040"/>
                </a:solidFill>
                <a:latin typeface="Tahoma"/>
                <a:cs typeface="Tahoma"/>
              </a:rPr>
              <a:t>hay  tres</a:t>
            </a:r>
            <a:r>
              <a:rPr sz="927" spc="-119" dirty="0">
                <a:solidFill>
                  <a:srgbClr val="404040"/>
                </a:solidFill>
                <a:latin typeface="Tahoma"/>
                <a:cs typeface="Tahoma"/>
              </a:rPr>
              <a:t> </a:t>
            </a:r>
            <a:r>
              <a:rPr sz="927" spc="4" dirty="0">
                <a:solidFill>
                  <a:srgbClr val="404040"/>
                </a:solidFill>
                <a:latin typeface="Tahoma"/>
                <a:cs typeface="Tahoma"/>
              </a:rPr>
              <a:t>posibles</a:t>
            </a:r>
            <a:r>
              <a:rPr sz="927" spc="-115" dirty="0">
                <a:solidFill>
                  <a:srgbClr val="404040"/>
                </a:solidFill>
                <a:latin typeface="Tahoma"/>
                <a:cs typeface="Tahoma"/>
              </a:rPr>
              <a:t> </a:t>
            </a:r>
            <a:r>
              <a:rPr sz="927" spc="-13" dirty="0">
                <a:solidFill>
                  <a:srgbClr val="404040"/>
                </a:solidFill>
                <a:latin typeface="Tahoma"/>
                <a:cs typeface="Tahoma"/>
              </a:rPr>
              <a:t>ejes</a:t>
            </a:r>
            <a:r>
              <a:rPr sz="927" spc="-115" dirty="0">
                <a:solidFill>
                  <a:srgbClr val="404040"/>
                </a:solidFill>
                <a:latin typeface="Tahoma"/>
                <a:cs typeface="Tahoma"/>
              </a:rPr>
              <a:t> </a:t>
            </a:r>
            <a:r>
              <a:rPr sz="927" dirty="0">
                <a:solidFill>
                  <a:srgbClr val="404040"/>
                </a:solidFill>
                <a:latin typeface="Tahoma"/>
                <a:cs typeface="Tahoma"/>
              </a:rPr>
              <a:t>temáticos</a:t>
            </a:r>
            <a:r>
              <a:rPr sz="927" spc="-115" dirty="0">
                <a:solidFill>
                  <a:srgbClr val="404040"/>
                </a:solidFill>
                <a:latin typeface="Tahoma"/>
                <a:cs typeface="Tahoma"/>
              </a:rPr>
              <a:t> </a:t>
            </a:r>
            <a:r>
              <a:rPr sz="927" spc="-13" dirty="0">
                <a:solidFill>
                  <a:srgbClr val="404040"/>
                </a:solidFill>
                <a:latin typeface="Tahoma"/>
                <a:cs typeface="Tahoma"/>
              </a:rPr>
              <a:t>para</a:t>
            </a:r>
            <a:r>
              <a:rPr sz="927" spc="-119" dirty="0">
                <a:solidFill>
                  <a:srgbClr val="404040"/>
                </a:solidFill>
                <a:latin typeface="Tahoma"/>
                <a:cs typeface="Tahoma"/>
              </a:rPr>
              <a:t> </a:t>
            </a:r>
            <a:r>
              <a:rPr sz="927" spc="9" dirty="0">
                <a:solidFill>
                  <a:srgbClr val="404040"/>
                </a:solidFill>
                <a:latin typeface="Tahoma"/>
                <a:cs typeface="Tahoma"/>
              </a:rPr>
              <a:t>su</a:t>
            </a:r>
            <a:r>
              <a:rPr sz="927" spc="-115" dirty="0">
                <a:solidFill>
                  <a:srgbClr val="404040"/>
                </a:solidFill>
                <a:latin typeface="Tahoma"/>
                <a:cs typeface="Tahoma"/>
              </a:rPr>
              <a:t> </a:t>
            </a:r>
            <a:r>
              <a:rPr sz="927" spc="9" dirty="0">
                <a:solidFill>
                  <a:srgbClr val="404040"/>
                </a:solidFill>
                <a:latin typeface="Tahoma"/>
                <a:cs typeface="Tahoma"/>
              </a:rPr>
              <a:t>análisis</a:t>
            </a:r>
            <a:r>
              <a:rPr sz="927" spc="-115" dirty="0">
                <a:solidFill>
                  <a:srgbClr val="404040"/>
                </a:solidFill>
                <a:latin typeface="Tahoma"/>
                <a:cs typeface="Tahoma"/>
              </a:rPr>
              <a:t> </a:t>
            </a:r>
            <a:r>
              <a:rPr sz="927" spc="-18" dirty="0">
                <a:solidFill>
                  <a:srgbClr val="404040"/>
                </a:solidFill>
                <a:latin typeface="Tahoma"/>
                <a:cs typeface="Tahoma"/>
              </a:rPr>
              <a:t>a</a:t>
            </a:r>
            <a:r>
              <a:rPr sz="927" spc="-115" dirty="0">
                <a:solidFill>
                  <a:srgbClr val="404040"/>
                </a:solidFill>
                <a:latin typeface="Tahoma"/>
                <a:cs typeface="Tahoma"/>
              </a:rPr>
              <a:t> </a:t>
            </a:r>
            <a:r>
              <a:rPr sz="927" spc="4" dirty="0">
                <a:solidFill>
                  <a:srgbClr val="404040"/>
                </a:solidFill>
                <a:latin typeface="Tahoma"/>
                <a:cs typeface="Tahoma"/>
              </a:rPr>
              <a:t>mayor</a:t>
            </a:r>
            <a:r>
              <a:rPr sz="927" spc="-115" dirty="0">
                <a:solidFill>
                  <a:srgbClr val="404040"/>
                </a:solidFill>
                <a:latin typeface="Tahoma"/>
                <a:cs typeface="Tahoma"/>
              </a:rPr>
              <a:t> </a:t>
            </a:r>
            <a:r>
              <a:rPr sz="927" spc="13" dirty="0">
                <a:solidFill>
                  <a:srgbClr val="404040"/>
                </a:solidFill>
                <a:latin typeface="Tahoma"/>
                <a:cs typeface="Tahoma"/>
              </a:rPr>
              <a:t>profun-  </a:t>
            </a:r>
            <a:r>
              <a:rPr sz="927" spc="-13" dirty="0">
                <a:solidFill>
                  <a:srgbClr val="404040"/>
                </a:solidFill>
                <a:latin typeface="Tahoma"/>
                <a:cs typeface="Tahoma"/>
              </a:rPr>
              <a:t>didad:</a:t>
            </a:r>
            <a:r>
              <a:rPr sz="927" spc="-57" dirty="0">
                <a:solidFill>
                  <a:srgbClr val="404040"/>
                </a:solidFill>
                <a:latin typeface="Tahoma"/>
                <a:cs typeface="Tahoma"/>
              </a:rPr>
              <a:t> </a:t>
            </a:r>
            <a:r>
              <a:rPr sz="927" spc="-124" dirty="0">
                <a:solidFill>
                  <a:srgbClr val="404040"/>
                </a:solidFill>
                <a:latin typeface="Tahoma"/>
                <a:cs typeface="Tahoma"/>
              </a:rPr>
              <a:t>1)</a:t>
            </a:r>
            <a:r>
              <a:rPr sz="927" spc="-53" dirty="0">
                <a:solidFill>
                  <a:srgbClr val="404040"/>
                </a:solidFill>
                <a:latin typeface="Tahoma"/>
                <a:cs typeface="Tahoma"/>
              </a:rPr>
              <a:t> </a:t>
            </a:r>
            <a:r>
              <a:rPr sz="927" spc="9" dirty="0">
                <a:solidFill>
                  <a:srgbClr val="404040"/>
                </a:solidFill>
                <a:latin typeface="Tahoma"/>
                <a:cs typeface="Tahoma"/>
              </a:rPr>
              <a:t>Ubicación</a:t>
            </a:r>
            <a:r>
              <a:rPr sz="927" spc="-57" dirty="0">
                <a:solidFill>
                  <a:srgbClr val="404040"/>
                </a:solidFill>
                <a:latin typeface="Tahoma"/>
                <a:cs typeface="Tahoma"/>
              </a:rPr>
              <a:t> </a:t>
            </a:r>
            <a:r>
              <a:rPr sz="927" spc="-9" dirty="0">
                <a:solidFill>
                  <a:srgbClr val="404040"/>
                </a:solidFill>
                <a:latin typeface="Tahoma"/>
                <a:cs typeface="Tahoma"/>
              </a:rPr>
              <a:t>de</a:t>
            </a:r>
            <a:r>
              <a:rPr sz="927" spc="-53" dirty="0">
                <a:solidFill>
                  <a:srgbClr val="404040"/>
                </a:solidFill>
                <a:latin typeface="Tahoma"/>
                <a:cs typeface="Tahoma"/>
              </a:rPr>
              <a:t> </a:t>
            </a:r>
            <a:r>
              <a:rPr sz="927" spc="-4" dirty="0">
                <a:solidFill>
                  <a:srgbClr val="404040"/>
                </a:solidFill>
                <a:latin typeface="Tahoma"/>
                <a:cs typeface="Tahoma"/>
              </a:rPr>
              <a:t>una</a:t>
            </a:r>
            <a:r>
              <a:rPr sz="927" spc="-53" dirty="0">
                <a:solidFill>
                  <a:srgbClr val="404040"/>
                </a:solidFill>
                <a:latin typeface="Tahoma"/>
                <a:cs typeface="Tahoma"/>
              </a:rPr>
              <a:t> </a:t>
            </a:r>
            <a:r>
              <a:rPr sz="927" spc="-4" dirty="0">
                <a:solidFill>
                  <a:srgbClr val="404040"/>
                </a:solidFill>
                <a:latin typeface="Tahoma"/>
                <a:cs typeface="Tahoma"/>
              </a:rPr>
              <a:t>coordenada</a:t>
            </a:r>
            <a:r>
              <a:rPr sz="927" spc="-57" dirty="0">
                <a:solidFill>
                  <a:srgbClr val="404040"/>
                </a:solidFill>
                <a:latin typeface="Tahoma"/>
                <a:cs typeface="Tahoma"/>
              </a:rPr>
              <a:t> </a:t>
            </a:r>
            <a:r>
              <a:rPr sz="927" spc="-9" dirty="0">
                <a:solidFill>
                  <a:srgbClr val="404040"/>
                </a:solidFill>
                <a:latin typeface="Tahoma"/>
                <a:cs typeface="Tahoma"/>
              </a:rPr>
              <a:t>en</a:t>
            </a:r>
            <a:r>
              <a:rPr sz="927" spc="-53" dirty="0">
                <a:solidFill>
                  <a:srgbClr val="404040"/>
                </a:solidFill>
                <a:latin typeface="Tahoma"/>
                <a:cs typeface="Tahoma"/>
              </a:rPr>
              <a:t> </a:t>
            </a:r>
            <a:r>
              <a:rPr sz="927" dirty="0">
                <a:solidFill>
                  <a:srgbClr val="404040"/>
                </a:solidFill>
                <a:latin typeface="Tahoma"/>
                <a:cs typeface="Tahoma"/>
              </a:rPr>
              <a:t>el</a:t>
            </a:r>
            <a:r>
              <a:rPr sz="927" spc="-57" dirty="0">
                <a:solidFill>
                  <a:srgbClr val="404040"/>
                </a:solidFill>
                <a:latin typeface="Tahoma"/>
                <a:cs typeface="Tahoma"/>
              </a:rPr>
              <a:t> </a:t>
            </a:r>
            <a:r>
              <a:rPr sz="927" spc="4" dirty="0">
                <a:solidFill>
                  <a:srgbClr val="404040"/>
                </a:solidFill>
                <a:latin typeface="Tahoma"/>
                <a:cs typeface="Tahoma"/>
              </a:rPr>
              <a:t>plano</a:t>
            </a:r>
            <a:r>
              <a:rPr sz="927" spc="-53" dirty="0">
                <a:solidFill>
                  <a:srgbClr val="404040"/>
                </a:solidFill>
                <a:latin typeface="Tahoma"/>
                <a:cs typeface="Tahoma"/>
              </a:rPr>
              <a:t> </a:t>
            </a:r>
            <a:r>
              <a:rPr sz="927" spc="9" dirty="0">
                <a:solidFill>
                  <a:srgbClr val="404040"/>
                </a:solidFill>
                <a:latin typeface="Tahoma"/>
                <a:cs typeface="Tahoma"/>
              </a:rPr>
              <a:t>cartesia-  </a:t>
            </a:r>
            <a:r>
              <a:rPr sz="927" dirty="0">
                <a:solidFill>
                  <a:srgbClr val="404040"/>
                </a:solidFill>
                <a:latin typeface="Tahoma"/>
                <a:cs typeface="Tahoma"/>
              </a:rPr>
              <a:t>no</a:t>
            </a:r>
            <a:r>
              <a:rPr sz="927" spc="-71" dirty="0">
                <a:solidFill>
                  <a:srgbClr val="404040"/>
                </a:solidFill>
                <a:latin typeface="Tahoma"/>
                <a:cs typeface="Tahoma"/>
              </a:rPr>
              <a:t> </a:t>
            </a:r>
            <a:r>
              <a:rPr sz="927" spc="4" dirty="0">
                <a:solidFill>
                  <a:srgbClr val="404040"/>
                </a:solidFill>
                <a:latin typeface="Tahoma"/>
                <a:cs typeface="Tahoma"/>
              </a:rPr>
              <a:t>(</a:t>
            </a:r>
            <a:r>
              <a:rPr sz="794" spc="4" dirty="0">
                <a:solidFill>
                  <a:srgbClr val="404040"/>
                </a:solidFill>
                <a:latin typeface="Tahoma"/>
                <a:cs typeface="Tahoma"/>
              </a:rPr>
              <a:t>FEM04</a:t>
            </a:r>
            <a:r>
              <a:rPr sz="927" spc="4" dirty="0">
                <a:solidFill>
                  <a:srgbClr val="404040"/>
                </a:solidFill>
                <a:latin typeface="Tahoma"/>
                <a:cs typeface="Tahoma"/>
              </a:rPr>
              <a:t>),</a:t>
            </a:r>
            <a:r>
              <a:rPr sz="927" spc="-66" dirty="0">
                <a:solidFill>
                  <a:srgbClr val="404040"/>
                </a:solidFill>
                <a:latin typeface="Tahoma"/>
                <a:cs typeface="Tahoma"/>
              </a:rPr>
              <a:t> </a:t>
            </a:r>
            <a:r>
              <a:rPr sz="927" spc="-9" dirty="0">
                <a:solidFill>
                  <a:srgbClr val="404040"/>
                </a:solidFill>
                <a:latin typeface="Tahoma"/>
                <a:cs typeface="Tahoma"/>
              </a:rPr>
              <a:t>2)</a:t>
            </a:r>
            <a:r>
              <a:rPr sz="927" spc="-71" dirty="0">
                <a:solidFill>
                  <a:srgbClr val="404040"/>
                </a:solidFill>
                <a:latin typeface="Tahoma"/>
                <a:cs typeface="Tahoma"/>
              </a:rPr>
              <a:t> </a:t>
            </a:r>
            <a:r>
              <a:rPr sz="927" dirty="0">
                <a:solidFill>
                  <a:srgbClr val="404040"/>
                </a:solidFill>
                <a:latin typeface="Tahoma"/>
                <a:cs typeface="Tahoma"/>
              </a:rPr>
              <a:t>representación</a:t>
            </a:r>
            <a:r>
              <a:rPr sz="927" spc="-66" dirty="0">
                <a:solidFill>
                  <a:srgbClr val="404040"/>
                </a:solidFill>
                <a:latin typeface="Tahoma"/>
                <a:cs typeface="Tahoma"/>
              </a:rPr>
              <a:t> </a:t>
            </a:r>
            <a:r>
              <a:rPr sz="927" spc="4" dirty="0">
                <a:solidFill>
                  <a:srgbClr val="404040"/>
                </a:solidFill>
                <a:latin typeface="Tahoma"/>
                <a:cs typeface="Tahoma"/>
              </a:rPr>
              <a:t>del</a:t>
            </a:r>
            <a:r>
              <a:rPr sz="927" spc="-66" dirty="0">
                <a:solidFill>
                  <a:srgbClr val="404040"/>
                </a:solidFill>
                <a:latin typeface="Tahoma"/>
                <a:cs typeface="Tahoma"/>
              </a:rPr>
              <a:t> </a:t>
            </a:r>
            <a:r>
              <a:rPr sz="927" spc="4" dirty="0">
                <a:solidFill>
                  <a:srgbClr val="404040"/>
                </a:solidFill>
                <a:latin typeface="Tahoma"/>
                <a:cs typeface="Tahoma"/>
              </a:rPr>
              <a:t>conocimiento</a:t>
            </a:r>
            <a:r>
              <a:rPr sz="927" spc="-71" dirty="0">
                <a:solidFill>
                  <a:srgbClr val="404040"/>
                </a:solidFill>
                <a:latin typeface="Tahoma"/>
                <a:cs typeface="Tahoma"/>
              </a:rPr>
              <a:t> </a:t>
            </a:r>
            <a:r>
              <a:rPr sz="927" spc="13" dirty="0">
                <a:solidFill>
                  <a:srgbClr val="404040"/>
                </a:solidFill>
                <a:latin typeface="Tahoma"/>
                <a:cs typeface="Tahoma"/>
              </a:rPr>
              <a:t>simbólico</a:t>
            </a:r>
            <a:r>
              <a:rPr sz="927" spc="-66" dirty="0">
                <a:solidFill>
                  <a:srgbClr val="404040"/>
                </a:solidFill>
                <a:latin typeface="Tahoma"/>
                <a:cs typeface="Tahoma"/>
              </a:rPr>
              <a:t> </a:t>
            </a:r>
            <a:r>
              <a:rPr sz="927" spc="35" dirty="0">
                <a:solidFill>
                  <a:srgbClr val="404040"/>
                </a:solidFill>
                <a:latin typeface="Tahoma"/>
                <a:cs typeface="Tahoma"/>
              </a:rPr>
              <a:t>y  </a:t>
            </a:r>
            <a:r>
              <a:rPr sz="927" dirty="0">
                <a:solidFill>
                  <a:srgbClr val="404040"/>
                </a:solidFill>
                <a:latin typeface="Tahoma"/>
                <a:cs typeface="Tahoma"/>
              </a:rPr>
              <a:t>analógico</a:t>
            </a:r>
            <a:r>
              <a:rPr sz="927" spc="-49" dirty="0">
                <a:solidFill>
                  <a:srgbClr val="404040"/>
                </a:solidFill>
                <a:latin typeface="Tahoma"/>
                <a:cs typeface="Tahoma"/>
              </a:rPr>
              <a:t> </a:t>
            </a:r>
            <a:r>
              <a:rPr sz="927" spc="4" dirty="0">
                <a:solidFill>
                  <a:srgbClr val="404040"/>
                </a:solidFill>
                <a:latin typeface="Tahoma"/>
                <a:cs typeface="Tahoma"/>
              </a:rPr>
              <a:t>asociado</a:t>
            </a:r>
            <a:r>
              <a:rPr sz="927" spc="-49" dirty="0">
                <a:solidFill>
                  <a:srgbClr val="404040"/>
                </a:solidFill>
                <a:latin typeface="Tahoma"/>
                <a:cs typeface="Tahoma"/>
              </a:rPr>
              <a:t> </a:t>
            </a:r>
            <a:r>
              <a:rPr sz="927" spc="-18" dirty="0">
                <a:solidFill>
                  <a:srgbClr val="404040"/>
                </a:solidFill>
                <a:latin typeface="Tahoma"/>
                <a:cs typeface="Tahoma"/>
              </a:rPr>
              <a:t>a</a:t>
            </a:r>
            <a:r>
              <a:rPr sz="927" spc="-49" dirty="0">
                <a:solidFill>
                  <a:srgbClr val="404040"/>
                </a:solidFill>
                <a:latin typeface="Tahoma"/>
                <a:cs typeface="Tahoma"/>
              </a:rPr>
              <a:t> </a:t>
            </a:r>
            <a:r>
              <a:rPr sz="927" spc="4" dirty="0">
                <a:solidFill>
                  <a:srgbClr val="404040"/>
                </a:solidFill>
                <a:latin typeface="Tahoma"/>
                <a:cs typeface="Tahoma"/>
              </a:rPr>
              <a:t>la</a:t>
            </a:r>
            <a:r>
              <a:rPr sz="927" spc="-49" dirty="0">
                <a:solidFill>
                  <a:srgbClr val="404040"/>
                </a:solidFill>
                <a:latin typeface="Tahoma"/>
                <a:cs typeface="Tahoma"/>
              </a:rPr>
              <a:t> </a:t>
            </a:r>
            <a:r>
              <a:rPr sz="927" spc="4" dirty="0">
                <a:solidFill>
                  <a:srgbClr val="404040"/>
                </a:solidFill>
                <a:latin typeface="Tahoma"/>
                <a:cs typeface="Tahoma"/>
              </a:rPr>
              <a:t>geometría</a:t>
            </a:r>
            <a:r>
              <a:rPr sz="927" spc="-44" dirty="0">
                <a:solidFill>
                  <a:srgbClr val="404040"/>
                </a:solidFill>
                <a:latin typeface="Tahoma"/>
                <a:cs typeface="Tahoma"/>
              </a:rPr>
              <a:t> </a:t>
            </a:r>
            <a:r>
              <a:rPr sz="927" spc="13" dirty="0">
                <a:solidFill>
                  <a:srgbClr val="404040"/>
                </a:solidFill>
                <a:latin typeface="Tahoma"/>
                <a:cs typeface="Tahoma"/>
              </a:rPr>
              <a:t>(</a:t>
            </a:r>
            <a:r>
              <a:rPr sz="794" spc="13" dirty="0">
                <a:solidFill>
                  <a:srgbClr val="404040"/>
                </a:solidFill>
                <a:latin typeface="Tahoma"/>
                <a:cs typeface="Tahoma"/>
              </a:rPr>
              <a:t>FEM06</a:t>
            </a:r>
            <a:r>
              <a:rPr sz="927" spc="13" dirty="0">
                <a:solidFill>
                  <a:srgbClr val="404040"/>
                </a:solidFill>
                <a:latin typeface="Tahoma"/>
                <a:cs typeface="Tahoma"/>
              </a:rPr>
              <a:t>,</a:t>
            </a:r>
            <a:r>
              <a:rPr sz="927" spc="-49" dirty="0">
                <a:solidFill>
                  <a:srgbClr val="404040"/>
                </a:solidFill>
                <a:latin typeface="Tahoma"/>
                <a:cs typeface="Tahoma"/>
              </a:rPr>
              <a:t> </a:t>
            </a:r>
            <a:r>
              <a:rPr sz="794" spc="44" dirty="0">
                <a:solidFill>
                  <a:srgbClr val="404040"/>
                </a:solidFill>
                <a:latin typeface="Tahoma"/>
                <a:cs typeface="Tahoma"/>
              </a:rPr>
              <a:t>FEM08</a:t>
            </a:r>
            <a:r>
              <a:rPr sz="794" spc="-9" dirty="0">
                <a:solidFill>
                  <a:srgbClr val="404040"/>
                </a:solidFill>
                <a:latin typeface="Tahoma"/>
                <a:cs typeface="Tahoma"/>
              </a:rPr>
              <a:t> </a:t>
            </a:r>
            <a:r>
              <a:rPr sz="927" spc="35" dirty="0">
                <a:solidFill>
                  <a:srgbClr val="404040"/>
                </a:solidFill>
                <a:latin typeface="Tahoma"/>
                <a:cs typeface="Tahoma"/>
              </a:rPr>
              <a:t>y</a:t>
            </a:r>
            <a:r>
              <a:rPr sz="927" spc="-49" dirty="0">
                <a:solidFill>
                  <a:srgbClr val="404040"/>
                </a:solidFill>
                <a:latin typeface="Tahoma"/>
                <a:cs typeface="Tahoma"/>
              </a:rPr>
              <a:t> </a:t>
            </a:r>
            <a:r>
              <a:rPr sz="794" spc="13" dirty="0">
                <a:solidFill>
                  <a:srgbClr val="404040"/>
                </a:solidFill>
                <a:latin typeface="Tahoma"/>
                <a:cs typeface="Tahoma"/>
              </a:rPr>
              <a:t>FEM09</a:t>
            </a:r>
            <a:r>
              <a:rPr sz="927" spc="13" dirty="0">
                <a:solidFill>
                  <a:srgbClr val="404040"/>
                </a:solidFill>
                <a:latin typeface="Tahoma"/>
                <a:cs typeface="Tahoma"/>
              </a:rPr>
              <a:t>),  </a:t>
            </a:r>
            <a:r>
              <a:rPr sz="927" spc="35" dirty="0">
                <a:solidFill>
                  <a:srgbClr val="404040"/>
                </a:solidFill>
                <a:latin typeface="Tahoma"/>
                <a:cs typeface="Tahoma"/>
              </a:rPr>
              <a:t>y </a:t>
            </a:r>
            <a:r>
              <a:rPr sz="927" spc="-13" dirty="0">
                <a:solidFill>
                  <a:srgbClr val="404040"/>
                </a:solidFill>
                <a:latin typeface="Tahoma"/>
                <a:cs typeface="Tahoma"/>
              </a:rPr>
              <a:t>3) </a:t>
            </a:r>
            <a:r>
              <a:rPr sz="927" spc="13" dirty="0">
                <a:solidFill>
                  <a:srgbClr val="404040"/>
                </a:solidFill>
                <a:latin typeface="Tahoma"/>
                <a:cs typeface="Tahoma"/>
              </a:rPr>
              <a:t>deducción </a:t>
            </a:r>
            <a:r>
              <a:rPr sz="927" spc="35" dirty="0">
                <a:solidFill>
                  <a:srgbClr val="404040"/>
                </a:solidFill>
                <a:latin typeface="Tahoma"/>
                <a:cs typeface="Tahoma"/>
              </a:rPr>
              <a:t>y </a:t>
            </a:r>
            <a:r>
              <a:rPr sz="927" spc="9" dirty="0">
                <a:solidFill>
                  <a:srgbClr val="404040"/>
                </a:solidFill>
                <a:latin typeface="Tahoma"/>
                <a:cs typeface="Tahoma"/>
              </a:rPr>
              <a:t>representación </a:t>
            </a:r>
            <a:r>
              <a:rPr sz="927" spc="-4" dirty="0">
                <a:solidFill>
                  <a:srgbClr val="404040"/>
                </a:solidFill>
                <a:latin typeface="Tahoma"/>
                <a:cs typeface="Tahoma"/>
              </a:rPr>
              <a:t>de </a:t>
            </a:r>
            <a:r>
              <a:rPr sz="927" spc="4" dirty="0">
                <a:solidFill>
                  <a:srgbClr val="404040"/>
                </a:solidFill>
                <a:latin typeface="Tahoma"/>
                <a:cs typeface="Tahoma"/>
              </a:rPr>
              <a:t>un </a:t>
            </a:r>
            <a:r>
              <a:rPr sz="927" spc="9" dirty="0">
                <a:solidFill>
                  <a:srgbClr val="404040"/>
                </a:solidFill>
                <a:latin typeface="Tahoma"/>
                <a:cs typeface="Tahoma"/>
              </a:rPr>
              <a:t>modelo </a:t>
            </a:r>
            <a:r>
              <a:rPr sz="927" spc="13" dirty="0">
                <a:solidFill>
                  <a:srgbClr val="404040"/>
                </a:solidFill>
                <a:latin typeface="Tahoma"/>
                <a:cs typeface="Tahoma"/>
              </a:rPr>
              <a:t>aritmético  </a:t>
            </a:r>
            <a:r>
              <a:rPr sz="927" spc="-9" dirty="0">
                <a:solidFill>
                  <a:srgbClr val="404040"/>
                </a:solidFill>
                <a:latin typeface="Tahoma"/>
                <a:cs typeface="Tahoma"/>
              </a:rPr>
              <a:t>para</a:t>
            </a:r>
            <a:r>
              <a:rPr sz="927" spc="-106" dirty="0">
                <a:solidFill>
                  <a:srgbClr val="404040"/>
                </a:solidFill>
                <a:latin typeface="Tahoma"/>
                <a:cs typeface="Tahoma"/>
              </a:rPr>
              <a:t> </a:t>
            </a:r>
            <a:r>
              <a:rPr sz="927" dirty="0">
                <a:solidFill>
                  <a:srgbClr val="404040"/>
                </a:solidFill>
                <a:latin typeface="Tahoma"/>
                <a:cs typeface="Tahoma"/>
              </a:rPr>
              <a:t>el</a:t>
            </a:r>
            <a:r>
              <a:rPr sz="927" spc="-101" dirty="0">
                <a:solidFill>
                  <a:srgbClr val="404040"/>
                </a:solidFill>
                <a:latin typeface="Tahoma"/>
                <a:cs typeface="Tahoma"/>
              </a:rPr>
              <a:t> </a:t>
            </a:r>
            <a:r>
              <a:rPr sz="927" spc="4" dirty="0">
                <a:solidFill>
                  <a:srgbClr val="404040"/>
                </a:solidFill>
                <a:latin typeface="Tahoma"/>
                <a:cs typeface="Tahoma"/>
              </a:rPr>
              <a:t>calculo</a:t>
            </a:r>
            <a:r>
              <a:rPr sz="927" spc="-101" dirty="0">
                <a:solidFill>
                  <a:srgbClr val="404040"/>
                </a:solidFill>
                <a:latin typeface="Tahoma"/>
                <a:cs typeface="Tahoma"/>
              </a:rPr>
              <a:t> </a:t>
            </a:r>
            <a:r>
              <a:rPr sz="927" spc="4" dirty="0">
                <a:solidFill>
                  <a:srgbClr val="404040"/>
                </a:solidFill>
                <a:latin typeface="Tahoma"/>
                <a:cs typeface="Tahoma"/>
              </a:rPr>
              <a:t>del</a:t>
            </a:r>
            <a:r>
              <a:rPr sz="927" spc="-106" dirty="0">
                <a:solidFill>
                  <a:srgbClr val="404040"/>
                </a:solidFill>
                <a:latin typeface="Tahoma"/>
                <a:cs typeface="Tahoma"/>
              </a:rPr>
              <a:t> </a:t>
            </a:r>
            <a:r>
              <a:rPr sz="927" spc="-13" dirty="0">
                <a:solidFill>
                  <a:srgbClr val="404040"/>
                </a:solidFill>
                <a:latin typeface="Tahoma"/>
                <a:cs typeface="Tahoma"/>
              </a:rPr>
              <a:t>área</a:t>
            </a:r>
            <a:r>
              <a:rPr sz="927" spc="-101" dirty="0">
                <a:solidFill>
                  <a:srgbClr val="404040"/>
                </a:solidFill>
                <a:latin typeface="Tahoma"/>
                <a:cs typeface="Tahoma"/>
              </a:rPr>
              <a:t> </a:t>
            </a:r>
            <a:r>
              <a:rPr sz="927" dirty="0">
                <a:solidFill>
                  <a:srgbClr val="404040"/>
                </a:solidFill>
                <a:latin typeface="Tahoma"/>
                <a:cs typeface="Tahoma"/>
              </a:rPr>
              <a:t>mediante</a:t>
            </a:r>
            <a:r>
              <a:rPr sz="927" spc="-101" dirty="0">
                <a:solidFill>
                  <a:srgbClr val="404040"/>
                </a:solidFill>
                <a:latin typeface="Tahoma"/>
                <a:cs typeface="Tahoma"/>
              </a:rPr>
              <a:t> </a:t>
            </a:r>
            <a:r>
              <a:rPr sz="927" spc="9" dirty="0">
                <a:solidFill>
                  <a:srgbClr val="404040"/>
                </a:solidFill>
                <a:latin typeface="Tahoma"/>
                <a:cs typeface="Tahoma"/>
              </a:rPr>
              <a:t>descomposición</a:t>
            </a:r>
            <a:r>
              <a:rPr sz="927" spc="-101" dirty="0">
                <a:solidFill>
                  <a:srgbClr val="404040"/>
                </a:solidFill>
                <a:latin typeface="Tahoma"/>
                <a:cs typeface="Tahoma"/>
              </a:rPr>
              <a:t> </a:t>
            </a:r>
            <a:r>
              <a:rPr sz="927" spc="-9" dirty="0">
                <a:solidFill>
                  <a:srgbClr val="404040"/>
                </a:solidFill>
                <a:latin typeface="Tahoma"/>
                <a:cs typeface="Tahoma"/>
              </a:rPr>
              <a:t>de</a:t>
            </a:r>
            <a:r>
              <a:rPr sz="927" spc="-106" dirty="0">
                <a:solidFill>
                  <a:srgbClr val="404040"/>
                </a:solidFill>
                <a:latin typeface="Tahoma"/>
                <a:cs typeface="Tahoma"/>
              </a:rPr>
              <a:t> </a:t>
            </a:r>
            <a:r>
              <a:rPr sz="927" spc="9" dirty="0">
                <a:solidFill>
                  <a:srgbClr val="404040"/>
                </a:solidFill>
                <a:latin typeface="Tahoma"/>
                <a:cs typeface="Tahoma"/>
              </a:rPr>
              <a:t>figuras  </a:t>
            </a:r>
            <a:r>
              <a:rPr sz="927" spc="4" dirty="0">
                <a:solidFill>
                  <a:srgbClr val="404040"/>
                </a:solidFill>
                <a:latin typeface="Tahoma"/>
                <a:cs typeface="Tahoma"/>
              </a:rPr>
              <a:t>geométricas </a:t>
            </a:r>
            <a:r>
              <a:rPr sz="927" spc="-49" dirty="0">
                <a:solidFill>
                  <a:srgbClr val="404040"/>
                </a:solidFill>
                <a:latin typeface="Tahoma"/>
                <a:cs typeface="Tahoma"/>
              </a:rPr>
              <a:t>(</a:t>
            </a:r>
            <a:r>
              <a:rPr sz="794" spc="-49" dirty="0">
                <a:solidFill>
                  <a:srgbClr val="404040"/>
                </a:solidFill>
                <a:latin typeface="Tahoma"/>
                <a:cs typeface="Tahoma"/>
              </a:rPr>
              <a:t>FEM11 </a:t>
            </a:r>
            <a:r>
              <a:rPr sz="927" spc="35" dirty="0">
                <a:solidFill>
                  <a:srgbClr val="404040"/>
                </a:solidFill>
                <a:latin typeface="Tahoma"/>
                <a:cs typeface="Tahoma"/>
              </a:rPr>
              <a:t>y</a:t>
            </a:r>
            <a:r>
              <a:rPr sz="927" spc="-146" dirty="0">
                <a:solidFill>
                  <a:srgbClr val="404040"/>
                </a:solidFill>
                <a:latin typeface="Tahoma"/>
                <a:cs typeface="Tahoma"/>
              </a:rPr>
              <a:t> </a:t>
            </a:r>
            <a:r>
              <a:rPr sz="794" spc="-22" dirty="0">
                <a:solidFill>
                  <a:srgbClr val="404040"/>
                </a:solidFill>
                <a:latin typeface="Tahoma"/>
                <a:cs typeface="Tahoma"/>
              </a:rPr>
              <a:t>FEM12</a:t>
            </a:r>
            <a:r>
              <a:rPr sz="927" spc="-22" dirty="0">
                <a:solidFill>
                  <a:srgbClr val="404040"/>
                </a:solidFill>
                <a:latin typeface="Tahoma"/>
                <a:cs typeface="Tahoma"/>
              </a:rPr>
              <a:t>).</a:t>
            </a:r>
            <a:endParaRPr sz="927" dirty="0">
              <a:solidFill>
                <a:prstClr val="black"/>
              </a:solidFill>
              <a:latin typeface="Tahoma"/>
              <a:cs typeface="Tahoma"/>
            </a:endParaRPr>
          </a:p>
        </p:txBody>
      </p:sp>
      <p:sp>
        <p:nvSpPr>
          <p:cNvPr id="4" name="object 4"/>
          <p:cNvSpPr txBox="1">
            <a:spLocks noGrp="1"/>
          </p:cNvSpPr>
          <p:nvPr>
            <p:ph type="title"/>
          </p:nvPr>
        </p:nvSpPr>
        <p:spPr>
          <a:xfrm>
            <a:off x="728383" y="557946"/>
            <a:ext cx="7687235" cy="500039"/>
          </a:xfrm>
          <a:prstGeom prst="rect">
            <a:avLst/>
          </a:prstGeom>
        </p:spPr>
        <p:txBody>
          <a:bodyPr vert="horz" wrap="square" lIns="0" tIns="11206" rIns="0" bIns="0" rtlCol="0">
            <a:spAutoFit/>
          </a:bodyPr>
          <a:lstStyle/>
          <a:p>
            <a:pPr marL="11206">
              <a:spcBef>
                <a:spcPts val="88"/>
              </a:spcBef>
            </a:pPr>
            <a:r>
              <a:rPr spc="150" dirty="0"/>
              <a:t>Diagnóstico</a:t>
            </a:r>
            <a:r>
              <a:rPr spc="-234" dirty="0"/>
              <a:t> </a:t>
            </a:r>
            <a:r>
              <a:rPr spc="132" dirty="0"/>
              <a:t>nacional del </a:t>
            </a:r>
            <a:r>
              <a:rPr spc="141" dirty="0"/>
              <a:t>Eje </a:t>
            </a:r>
            <a:r>
              <a:rPr spc="49" dirty="0"/>
              <a:t>3.</a:t>
            </a:r>
          </a:p>
          <a:p>
            <a:pPr marL="11206">
              <a:tabLst>
                <a:tab pos="2745027" algn="l"/>
                <a:tab pos="7675878" algn="l"/>
              </a:tabLst>
            </a:pPr>
            <a:r>
              <a:rPr spc="137" dirty="0"/>
              <a:t>Forma, </a:t>
            </a:r>
            <a:r>
              <a:rPr spc="141" dirty="0"/>
              <a:t>espacio </a:t>
            </a:r>
            <a:r>
              <a:rPr spc="163" dirty="0"/>
              <a:t>y</a:t>
            </a:r>
            <a:r>
              <a:rPr spc="-212" dirty="0"/>
              <a:t> </a:t>
            </a:r>
            <a:r>
              <a:rPr spc="146" dirty="0"/>
              <a:t>medida	</a:t>
            </a:r>
            <a:r>
              <a:rPr u="sng" spc="190" dirty="0">
                <a:uFill>
                  <a:solidFill>
                    <a:srgbClr val="CE6A28"/>
                  </a:solidFill>
                </a:uFill>
              </a:rPr>
              <a:t> </a:t>
            </a:r>
            <a:r>
              <a:rPr u="sng" spc="146" dirty="0">
                <a:uFill>
                  <a:solidFill>
                    <a:srgbClr val="CE6A28"/>
                  </a:solidFill>
                </a:uFill>
              </a:rPr>
              <a:t>	</a:t>
            </a:r>
          </a:p>
        </p:txBody>
      </p:sp>
      <p:sp>
        <p:nvSpPr>
          <p:cNvPr id="5" name="object 5"/>
          <p:cNvSpPr txBox="1"/>
          <p:nvPr/>
        </p:nvSpPr>
        <p:spPr>
          <a:xfrm>
            <a:off x="979394" y="5807055"/>
            <a:ext cx="3232337" cy="126732"/>
          </a:xfrm>
          <a:prstGeom prst="rect">
            <a:avLst/>
          </a:prstGeom>
        </p:spPr>
        <p:txBody>
          <a:bodyPr vert="horz" wrap="square" lIns="0" tIns="11206" rIns="0" bIns="0" rtlCol="0">
            <a:spAutoFit/>
          </a:bodyPr>
          <a:lstStyle/>
          <a:p>
            <a:pPr marL="11206" defTabSz="806867">
              <a:spcBef>
                <a:spcPts val="88"/>
              </a:spcBef>
            </a:pPr>
            <a:r>
              <a:rPr sz="750" spc="-4" dirty="0">
                <a:solidFill>
                  <a:srgbClr val="404040"/>
                </a:solidFill>
                <a:latin typeface="Tahoma"/>
                <a:cs typeface="Tahoma"/>
              </a:rPr>
              <a:t>Descriptores,</a:t>
            </a:r>
            <a:r>
              <a:rPr sz="750" spc="-62" dirty="0">
                <a:solidFill>
                  <a:srgbClr val="404040"/>
                </a:solidFill>
                <a:latin typeface="Tahoma"/>
                <a:cs typeface="Tahoma"/>
              </a:rPr>
              <a:t> </a:t>
            </a:r>
            <a:r>
              <a:rPr sz="750" spc="9" dirty="0">
                <a:solidFill>
                  <a:srgbClr val="404040"/>
                </a:solidFill>
                <a:latin typeface="Tahoma"/>
                <a:cs typeface="Tahoma"/>
              </a:rPr>
              <a:t>símbolos</a:t>
            </a:r>
            <a:r>
              <a:rPr sz="750" spc="-57" dirty="0">
                <a:solidFill>
                  <a:srgbClr val="404040"/>
                </a:solidFill>
                <a:latin typeface="Tahoma"/>
                <a:cs typeface="Tahoma"/>
              </a:rPr>
              <a:t> </a:t>
            </a:r>
            <a:r>
              <a:rPr sz="750" spc="31" dirty="0">
                <a:solidFill>
                  <a:srgbClr val="404040"/>
                </a:solidFill>
                <a:latin typeface="Tahoma"/>
                <a:cs typeface="Tahoma"/>
              </a:rPr>
              <a:t>y</a:t>
            </a:r>
            <a:r>
              <a:rPr sz="750" spc="-57" dirty="0">
                <a:solidFill>
                  <a:srgbClr val="404040"/>
                </a:solidFill>
                <a:latin typeface="Tahoma"/>
                <a:cs typeface="Tahoma"/>
              </a:rPr>
              <a:t> </a:t>
            </a:r>
            <a:r>
              <a:rPr sz="750" spc="9" dirty="0">
                <a:solidFill>
                  <a:srgbClr val="404040"/>
                </a:solidFill>
                <a:latin typeface="Tahoma"/>
                <a:cs typeface="Tahoma"/>
              </a:rPr>
              <a:t>criterios</a:t>
            </a:r>
            <a:r>
              <a:rPr sz="750" spc="-62" dirty="0">
                <a:solidFill>
                  <a:srgbClr val="404040"/>
                </a:solidFill>
                <a:latin typeface="Tahoma"/>
                <a:cs typeface="Tahoma"/>
              </a:rPr>
              <a:t> </a:t>
            </a:r>
            <a:r>
              <a:rPr sz="750" spc="-9" dirty="0">
                <a:solidFill>
                  <a:srgbClr val="404040"/>
                </a:solidFill>
                <a:latin typeface="Tahoma"/>
                <a:cs typeface="Tahoma"/>
              </a:rPr>
              <a:t>de</a:t>
            </a:r>
            <a:r>
              <a:rPr sz="750" spc="-57" dirty="0">
                <a:solidFill>
                  <a:srgbClr val="404040"/>
                </a:solidFill>
                <a:latin typeface="Tahoma"/>
                <a:cs typeface="Tahoma"/>
              </a:rPr>
              <a:t> </a:t>
            </a:r>
            <a:r>
              <a:rPr sz="750" spc="4" dirty="0">
                <a:solidFill>
                  <a:srgbClr val="404040"/>
                </a:solidFill>
                <a:latin typeface="Tahoma"/>
                <a:cs typeface="Tahoma"/>
              </a:rPr>
              <a:t>probabilidad</a:t>
            </a:r>
            <a:r>
              <a:rPr sz="750" spc="-57" dirty="0">
                <a:solidFill>
                  <a:srgbClr val="404040"/>
                </a:solidFill>
                <a:latin typeface="Tahoma"/>
                <a:cs typeface="Tahoma"/>
              </a:rPr>
              <a:t> </a:t>
            </a:r>
            <a:r>
              <a:rPr sz="750" spc="-9" dirty="0">
                <a:solidFill>
                  <a:srgbClr val="404040"/>
                </a:solidFill>
                <a:latin typeface="Tahoma"/>
                <a:cs typeface="Tahoma"/>
              </a:rPr>
              <a:t>de</a:t>
            </a:r>
            <a:r>
              <a:rPr sz="750" spc="-57" dirty="0">
                <a:solidFill>
                  <a:srgbClr val="404040"/>
                </a:solidFill>
                <a:latin typeface="Tahoma"/>
                <a:cs typeface="Tahoma"/>
              </a:rPr>
              <a:t> </a:t>
            </a:r>
            <a:r>
              <a:rPr sz="750" spc="4" dirty="0">
                <a:solidFill>
                  <a:srgbClr val="404040"/>
                </a:solidFill>
                <a:latin typeface="Tahoma"/>
                <a:cs typeface="Tahoma"/>
              </a:rPr>
              <a:t>dominio</a:t>
            </a:r>
            <a:r>
              <a:rPr sz="750" spc="-62" dirty="0">
                <a:solidFill>
                  <a:srgbClr val="404040"/>
                </a:solidFill>
                <a:latin typeface="Tahoma"/>
                <a:cs typeface="Tahoma"/>
              </a:rPr>
              <a:t> </a:t>
            </a:r>
            <a:r>
              <a:rPr sz="750" dirty="0">
                <a:solidFill>
                  <a:srgbClr val="404040"/>
                </a:solidFill>
                <a:latin typeface="Tahoma"/>
                <a:cs typeface="Tahoma"/>
              </a:rPr>
              <a:t>del</a:t>
            </a:r>
            <a:r>
              <a:rPr sz="750" spc="-57" dirty="0">
                <a:solidFill>
                  <a:srgbClr val="404040"/>
                </a:solidFill>
                <a:latin typeface="Tahoma"/>
                <a:cs typeface="Tahoma"/>
              </a:rPr>
              <a:t> </a:t>
            </a:r>
            <a:r>
              <a:rPr sz="750" spc="4" dirty="0">
                <a:solidFill>
                  <a:srgbClr val="404040"/>
                </a:solidFill>
                <a:latin typeface="Tahoma"/>
                <a:cs typeface="Tahoma"/>
              </a:rPr>
              <a:t>diagnóstico</a:t>
            </a:r>
            <a:endParaRPr sz="750">
              <a:solidFill>
                <a:prstClr val="black"/>
              </a:solidFill>
              <a:latin typeface="Tahoma"/>
              <a:cs typeface="Tahoma"/>
            </a:endParaRPr>
          </a:p>
        </p:txBody>
      </p:sp>
      <p:graphicFrame>
        <p:nvGraphicFramePr>
          <p:cNvPr id="6" name="object 6"/>
          <p:cNvGraphicFramePr>
            <a:graphicFrameLocks noGrp="1"/>
          </p:cNvGraphicFramePr>
          <p:nvPr>
            <p:extLst>
              <p:ext uri="{D42A27DB-BD31-4B8C-83A1-F6EECF244321}">
                <p14:modId xmlns:p14="http://schemas.microsoft.com/office/powerpoint/2010/main" val="854443436"/>
              </p:ext>
            </p:extLst>
          </p:nvPr>
        </p:nvGraphicFramePr>
        <p:xfrm>
          <a:off x="990600" y="4876800"/>
          <a:ext cx="3364566" cy="900277"/>
        </p:xfrm>
        <a:graphic>
          <a:graphicData uri="http://schemas.openxmlformats.org/drawingml/2006/table">
            <a:tbl>
              <a:tblPr firstRow="1" bandRow="1">
                <a:tableStyleId>{2D5ABB26-0587-4C30-8999-92F81FD0307C}</a:tableStyleId>
              </a:tblPr>
              <a:tblGrid>
                <a:gridCol w="1036544">
                  <a:extLst>
                    <a:ext uri="{9D8B030D-6E8A-4147-A177-3AD203B41FA5}">
                      <a16:colId xmlns:a16="http://schemas.microsoft.com/office/drawing/2014/main" xmlns="" val="20000"/>
                    </a:ext>
                  </a:extLst>
                </a:gridCol>
                <a:gridCol w="874059">
                  <a:extLst>
                    <a:ext uri="{9D8B030D-6E8A-4147-A177-3AD203B41FA5}">
                      <a16:colId xmlns:a16="http://schemas.microsoft.com/office/drawing/2014/main" xmlns="" val="20001"/>
                    </a:ext>
                  </a:extLst>
                </a:gridCol>
                <a:gridCol w="1453963">
                  <a:extLst>
                    <a:ext uri="{9D8B030D-6E8A-4147-A177-3AD203B41FA5}">
                      <a16:colId xmlns:a16="http://schemas.microsoft.com/office/drawing/2014/main" xmlns="" val="20002"/>
                    </a:ext>
                  </a:extLst>
                </a:gridCol>
              </a:tblGrid>
              <a:tr h="196103">
                <a:tc>
                  <a:txBody>
                    <a:bodyPr/>
                    <a:lstStyle/>
                    <a:p>
                      <a:pPr marL="635" algn="ctr">
                        <a:lnSpc>
                          <a:spcPct val="100000"/>
                        </a:lnSpc>
                        <a:spcBef>
                          <a:spcPts val="315"/>
                        </a:spcBef>
                      </a:pPr>
                      <a:r>
                        <a:rPr sz="800" spc="5" dirty="0">
                          <a:solidFill>
                            <a:srgbClr val="4C4C4C"/>
                          </a:solidFill>
                          <a:latin typeface="Tahoma"/>
                          <a:cs typeface="Tahoma"/>
                        </a:rPr>
                        <a:t>Descriptor</a:t>
                      </a:r>
                      <a:endParaRPr sz="800" dirty="0">
                        <a:latin typeface="Tahoma"/>
                        <a:cs typeface="Tahoma"/>
                      </a:endParaRPr>
                    </a:p>
                  </a:txBody>
                  <a:tcPr marL="0" marR="0" marT="35299" marB="0">
                    <a:lnL w="12700">
                      <a:solidFill>
                        <a:srgbClr val="CE6A28"/>
                      </a:solidFill>
                      <a:prstDash val="solid"/>
                    </a:lnL>
                    <a:lnR w="12700">
                      <a:solidFill>
                        <a:srgbClr val="CE6A28"/>
                      </a:solidFill>
                      <a:prstDash val="solid"/>
                    </a:lnR>
                    <a:lnT w="12700">
                      <a:solidFill>
                        <a:srgbClr val="CE6A28"/>
                      </a:solidFill>
                      <a:prstDash val="solid"/>
                    </a:lnT>
                    <a:lnB w="12700">
                      <a:solidFill>
                        <a:srgbClr val="E2A57E"/>
                      </a:solidFill>
                      <a:prstDash val="solid"/>
                    </a:lnB>
                    <a:solidFill>
                      <a:srgbClr val="F3F3F3"/>
                    </a:solidFill>
                  </a:tcPr>
                </a:tc>
                <a:tc>
                  <a:txBody>
                    <a:bodyPr/>
                    <a:lstStyle/>
                    <a:p>
                      <a:pPr algn="ctr">
                        <a:lnSpc>
                          <a:spcPct val="100000"/>
                        </a:lnSpc>
                        <a:spcBef>
                          <a:spcPts val="315"/>
                        </a:spcBef>
                      </a:pPr>
                      <a:r>
                        <a:rPr sz="800" spc="10" dirty="0">
                          <a:solidFill>
                            <a:srgbClr val="4C4C4C"/>
                          </a:solidFill>
                          <a:latin typeface="Tahoma"/>
                          <a:cs typeface="Tahoma"/>
                        </a:rPr>
                        <a:t>Símbolo</a:t>
                      </a:r>
                      <a:endParaRPr sz="800">
                        <a:latin typeface="Tahoma"/>
                        <a:cs typeface="Tahoma"/>
                      </a:endParaRPr>
                    </a:p>
                  </a:txBody>
                  <a:tcPr marL="0" marR="0" marT="35299" marB="0">
                    <a:lnL w="12700">
                      <a:solidFill>
                        <a:srgbClr val="CE6A28"/>
                      </a:solidFill>
                      <a:prstDash val="solid"/>
                    </a:lnL>
                    <a:lnR w="12700">
                      <a:solidFill>
                        <a:srgbClr val="CE6A28"/>
                      </a:solidFill>
                      <a:prstDash val="solid"/>
                    </a:lnR>
                    <a:lnT w="12700">
                      <a:solidFill>
                        <a:srgbClr val="CE6A28"/>
                      </a:solidFill>
                      <a:prstDash val="solid"/>
                    </a:lnT>
                    <a:lnB w="12700">
                      <a:solidFill>
                        <a:srgbClr val="E2A57E"/>
                      </a:solidFill>
                      <a:prstDash val="solid"/>
                    </a:lnB>
                    <a:solidFill>
                      <a:srgbClr val="F3F3F3"/>
                    </a:solidFill>
                  </a:tcPr>
                </a:tc>
                <a:tc>
                  <a:txBody>
                    <a:bodyPr/>
                    <a:lstStyle/>
                    <a:p>
                      <a:pPr marL="1270" algn="ctr">
                        <a:lnSpc>
                          <a:spcPct val="100000"/>
                        </a:lnSpc>
                        <a:spcBef>
                          <a:spcPts val="315"/>
                        </a:spcBef>
                      </a:pPr>
                      <a:r>
                        <a:rPr sz="800" spc="5" dirty="0">
                          <a:solidFill>
                            <a:srgbClr val="4C4C4C"/>
                          </a:solidFill>
                          <a:latin typeface="Tahoma"/>
                          <a:cs typeface="Tahoma"/>
                        </a:rPr>
                        <a:t>Criterio </a:t>
                      </a:r>
                      <a:r>
                        <a:rPr sz="800" spc="-10" dirty="0">
                          <a:solidFill>
                            <a:srgbClr val="4C4C4C"/>
                          </a:solidFill>
                          <a:latin typeface="Tahoma"/>
                          <a:cs typeface="Tahoma"/>
                        </a:rPr>
                        <a:t>de</a:t>
                      </a:r>
                      <a:r>
                        <a:rPr sz="800" spc="-160" dirty="0">
                          <a:solidFill>
                            <a:srgbClr val="4C4C4C"/>
                          </a:solidFill>
                          <a:latin typeface="Tahoma"/>
                          <a:cs typeface="Tahoma"/>
                        </a:rPr>
                        <a:t> </a:t>
                      </a:r>
                      <a:r>
                        <a:rPr sz="800" spc="5" dirty="0">
                          <a:solidFill>
                            <a:srgbClr val="4C4C4C"/>
                          </a:solidFill>
                          <a:latin typeface="Tahoma"/>
                          <a:cs typeface="Tahoma"/>
                        </a:rPr>
                        <a:t>probabilidad</a:t>
                      </a:r>
                      <a:endParaRPr sz="800">
                        <a:latin typeface="Tahoma"/>
                        <a:cs typeface="Tahoma"/>
                      </a:endParaRPr>
                    </a:p>
                  </a:txBody>
                  <a:tcPr marL="0" marR="0" marT="35299" marB="0">
                    <a:lnL w="12700">
                      <a:solidFill>
                        <a:srgbClr val="CE6A28"/>
                      </a:solidFill>
                      <a:prstDash val="solid"/>
                    </a:lnL>
                    <a:lnR w="12700">
                      <a:solidFill>
                        <a:srgbClr val="CE6A28"/>
                      </a:solidFill>
                      <a:prstDash val="solid"/>
                    </a:lnR>
                    <a:lnT w="12700">
                      <a:solidFill>
                        <a:srgbClr val="CE6A28"/>
                      </a:solidFill>
                      <a:prstDash val="solid"/>
                    </a:lnT>
                    <a:lnB w="12700">
                      <a:solidFill>
                        <a:srgbClr val="E2A57E"/>
                      </a:solidFill>
                      <a:prstDash val="solid"/>
                    </a:lnB>
                    <a:solidFill>
                      <a:srgbClr val="F3F3F3"/>
                    </a:solidFill>
                  </a:tcPr>
                </a:tc>
                <a:extLst>
                  <a:ext uri="{0D108BD9-81ED-4DB2-BD59-A6C34878D82A}">
                    <a16:rowId xmlns:a16="http://schemas.microsoft.com/office/drawing/2014/main" xmlns="" val="10000"/>
                  </a:ext>
                </a:extLst>
              </a:tr>
              <a:tr h="176043">
                <a:tc>
                  <a:txBody>
                    <a:bodyPr/>
                    <a:lstStyle/>
                    <a:p>
                      <a:pPr algn="ctr">
                        <a:lnSpc>
                          <a:spcPct val="100000"/>
                        </a:lnSpc>
                        <a:spcBef>
                          <a:spcPts val="285"/>
                        </a:spcBef>
                      </a:pPr>
                      <a:r>
                        <a:rPr sz="700" spc="10" dirty="0">
                          <a:solidFill>
                            <a:srgbClr val="FFFFFF"/>
                          </a:solidFill>
                          <a:latin typeface="Tahoma"/>
                          <a:cs typeface="Tahoma"/>
                        </a:rPr>
                        <a:t>Fuerte</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E2A57E"/>
                      </a:solidFill>
                      <a:prstDash val="solid"/>
                    </a:lnB>
                    <a:solidFill>
                      <a:srgbClr val="004989"/>
                    </a:solidFill>
                  </a:tcPr>
                </a:tc>
                <a:tc>
                  <a:txBody>
                    <a:bodyPr/>
                    <a:lstStyle/>
                    <a:p>
                      <a:pPr>
                        <a:lnSpc>
                          <a:spcPct val="100000"/>
                        </a:lnSpc>
                      </a:pPr>
                      <a:endParaRPr sz="800">
                        <a:latin typeface="Times New Roman"/>
                        <a:cs typeface="Times New Roman"/>
                      </a:endParaRPr>
                    </a:p>
                  </a:txBody>
                  <a:tcPr marL="0" marR="0" marT="0"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285"/>
                        </a:spcBef>
                      </a:pPr>
                      <a:r>
                        <a:rPr sz="700" dirty="0">
                          <a:solidFill>
                            <a:srgbClr val="404040"/>
                          </a:solidFill>
                          <a:latin typeface="Tahoma"/>
                          <a:cs typeface="Tahoma"/>
                        </a:rPr>
                        <a:t>p </a:t>
                      </a:r>
                      <a:r>
                        <a:rPr sz="700" dirty="0">
                          <a:solidFill>
                            <a:srgbClr val="404040"/>
                          </a:solidFill>
                          <a:latin typeface="Arial"/>
                          <a:cs typeface="Arial"/>
                        </a:rPr>
                        <a:t>&gt;</a:t>
                      </a:r>
                      <a:r>
                        <a:rPr sz="700" spc="-30" dirty="0">
                          <a:solidFill>
                            <a:srgbClr val="404040"/>
                          </a:solidFill>
                          <a:latin typeface="Arial"/>
                          <a:cs typeface="Arial"/>
                        </a:rPr>
                        <a:t> </a:t>
                      </a:r>
                      <a:r>
                        <a:rPr sz="700" spc="5" dirty="0">
                          <a:solidFill>
                            <a:srgbClr val="404040"/>
                          </a:solidFill>
                          <a:latin typeface="Tahoma"/>
                          <a:cs typeface="Tahoma"/>
                        </a:rPr>
                        <a:t>0.75</a:t>
                      </a:r>
                      <a:endParaRPr sz="70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1"/>
                  </a:ext>
                </a:extLst>
              </a:tr>
              <a:tr h="176044">
                <a:tc>
                  <a:txBody>
                    <a:bodyPr/>
                    <a:lstStyle/>
                    <a:p>
                      <a:pPr marL="1905" algn="ctr">
                        <a:lnSpc>
                          <a:spcPct val="100000"/>
                        </a:lnSpc>
                        <a:spcBef>
                          <a:spcPts val="285"/>
                        </a:spcBef>
                      </a:pPr>
                      <a:r>
                        <a:rPr sz="700" spc="20" dirty="0">
                          <a:solidFill>
                            <a:srgbClr val="333333"/>
                          </a:solidFill>
                          <a:latin typeface="Tahoma"/>
                          <a:cs typeface="Tahoma"/>
                        </a:rPr>
                        <a:t>En</a:t>
                      </a:r>
                      <a:r>
                        <a:rPr sz="700" spc="-60" dirty="0">
                          <a:solidFill>
                            <a:srgbClr val="333333"/>
                          </a:solidFill>
                          <a:latin typeface="Tahoma"/>
                          <a:cs typeface="Tahoma"/>
                        </a:rPr>
                        <a:t> </a:t>
                      </a:r>
                      <a:r>
                        <a:rPr sz="700" spc="15" dirty="0">
                          <a:solidFill>
                            <a:srgbClr val="333333"/>
                          </a:solidFill>
                          <a:latin typeface="Tahoma"/>
                          <a:cs typeface="Tahoma"/>
                        </a:rPr>
                        <a:t>consolidación</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E2A57E"/>
                      </a:solidFill>
                      <a:prstDash val="solid"/>
                    </a:lnB>
                    <a:solidFill>
                      <a:srgbClr val="A0C4E8"/>
                    </a:solidFill>
                  </a:tcPr>
                </a:tc>
                <a:tc>
                  <a:txBody>
                    <a:bodyPr/>
                    <a:lstStyle/>
                    <a:p>
                      <a:pPr algn="ctr">
                        <a:lnSpc>
                          <a:spcPct val="100000"/>
                        </a:lnSpc>
                        <a:spcBef>
                          <a:spcPts val="170"/>
                        </a:spcBef>
                      </a:pPr>
                      <a:r>
                        <a:rPr sz="900" dirty="0">
                          <a:solidFill>
                            <a:srgbClr val="A0C4E8"/>
                          </a:solidFill>
                          <a:latin typeface="Wingdings 3" panose="05040102010807070707" pitchFamily="18" charset="2"/>
                          <a:cs typeface="Microsoft Sans Serif"/>
                        </a:rPr>
                        <a:t>p</a:t>
                      </a:r>
                      <a:endParaRPr sz="900" dirty="0">
                        <a:latin typeface="Wingdings 3" panose="05040102010807070707" pitchFamily="18" charset="2"/>
                        <a:cs typeface="Microsoft Sans Serif"/>
                      </a:endParaRPr>
                    </a:p>
                  </a:txBody>
                  <a:tcPr marL="0" marR="0" marT="19050"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285"/>
                        </a:spcBef>
                      </a:pPr>
                      <a:r>
                        <a:rPr sz="700" spc="55" dirty="0">
                          <a:solidFill>
                            <a:srgbClr val="404040"/>
                          </a:solidFill>
                          <a:latin typeface="Tahoma"/>
                          <a:cs typeface="Tahoma"/>
                        </a:rPr>
                        <a:t>0</a:t>
                      </a:r>
                      <a:r>
                        <a:rPr sz="700" spc="55" dirty="0">
                          <a:solidFill>
                            <a:srgbClr val="404040"/>
                          </a:solidFill>
                          <a:latin typeface="Arial"/>
                          <a:cs typeface="Arial"/>
                        </a:rPr>
                        <a:t>.</a:t>
                      </a:r>
                      <a:r>
                        <a:rPr sz="700" spc="55" dirty="0">
                          <a:solidFill>
                            <a:srgbClr val="404040"/>
                          </a:solidFill>
                          <a:latin typeface="Tahoma"/>
                          <a:cs typeface="Tahoma"/>
                        </a:rPr>
                        <a:t>60</a:t>
                      </a:r>
                      <a:r>
                        <a:rPr sz="700" spc="-160" dirty="0">
                          <a:solidFill>
                            <a:srgbClr val="404040"/>
                          </a:solidFill>
                          <a:latin typeface="Tahoma"/>
                          <a:cs typeface="Tahoma"/>
                        </a:rPr>
                        <a:t> </a:t>
                      </a:r>
                      <a:r>
                        <a:rPr sz="700" dirty="0">
                          <a:solidFill>
                            <a:srgbClr val="404040"/>
                          </a:solidFill>
                          <a:latin typeface="Arial"/>
                          <a:cs typeface="Arial"/>
                        </a:rPr>
                        <a:t>&lt; </a:t>
                      </a:r>
                      <a:r>
                        <a:rPr sz="700" dirty="0">
                          <a:solidFill>
                            <a:srgbClr val="404040"/>
                          </a:solidFill>
                          <a:latin typeface="Tahoma"/>
                          <a:cs typeface="Tahoma"/>
                        </a:rPr>
                        <a:t>p </a:t>
                      </a:r>
                      <a:r>
                        <a:rPr sz="700" dirty="0">
                          <a:solidFill>
                            <a:srgbClr val="404040"/>
                          </a:solidFill>
                          <a:latin typeface="Arial"/>
                          <a:cs typeface="Arial"/>
                        </a:rPr>
                        <a:t>≤ </a:t>
                      </a:r>
                      <a:r>
                        <a:rPr sz="700" spc="5" dirty="0">
                          <a:solidFill>
                            <a:srgbClr val="404040"/>
                          </a:solidFill>
                          <a:latin typeface="Tahoma"/>
                          <a:cs typeface="Tahoma"/>
                        </a:rPr>
                        <a:t>0.75</a:t>
                      </a:r>
                      <a:endParaRPr sz="70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2"/>
                  </a:ext>
                </a:extLst>
              </a:tr>
              <a:tr h="176044">
                <a:tc>
                  <a:txBody>
                    <a:bodyPr/>
                    <a:lstStyle/>
                    <a:p>
                      <a:pPr marL="1905" algn="ctr">
                        <a:lnSpc>
                          <a:spcPct val="100000"/>
                        </a:lnSpc>
                        <a:spcBef>
                          <a:spcPts val="285"/>
                        </a:spcBef>
                      </a:pPr>
                      <a:r>
                        <a:rPr sz="700" spc="15" dirty="0">
                          <a:solidFill>
                            <a:srgbClr val="404040"/>
                          </a:solidFill>
                          <a:latin typeface="Tahoma"/>
                          <a:cs typeface="Tahoma"/>
                        </a:rPr>
                        <a:t>Atenuado</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E2A57E"/>
                      </a:solidFill>
                      <a:prstDash val="solid"/>
                    </a:lnB>
                    <a:solidFill>
                      <a:srgbClr val="FBC8B1"/>
                    </a:solidFill>
                  </a:tcPr>
                </a:tc>
                <a:tc>
                  <a:txBody>
                    <a:bodyPr/>
                    <a:lstStyle/>
                    <a:p>
                      <a:pPr algn="ctr">
                        <a:lnSpc>
                          <a:spcPct val="100000"/>
                        </a:lnSpc>
                        <a:spcBef>
                          <a:spcPts val="170"/>
                        </a:spcBef>
                      </a:pPr>
                      <a:r>
                        <a:rPr sz="900" dirty="0">
                          <a:solidFill>
                            <a:srgbClr val="FBC8B1"/>
                          </a:solidFill>
                          <a:latin typeface="Wingdings"/>
                          <a:cs typeface="Wingdings"/>
                        </a:rPr>
                        <a:t></a:t>
                      </a:r>
                      <a:endParaRPr sz="900" dirty="0">
                        <a:latin typeface="Wingdings"/>
                        <a:cs typeface="Wingdings"/>
                      </a:endParaRPr>
                    </a:p>
                  </a:txBody>
                  <a:tcPr marL="0" marR="0" marT="19050"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285"/>
                        </a:spcBef>
                      </a:pPr>
                      <a:r>
                        <a:rPr sz="700" dirty="0">
                          <a:solidFill>
                            <a:srgbClr val="404040"/>
                          </a:solidFill>
                          <a:latin typeface="Tahoma"/>
                          <a:cs typeface="Tahoma"/>
                        </a:rPr>
                        <a:t>0.</a:t>
                      </a:r>
                      <a:r>
                        <a:rPr sz="700" dirty="0">
                          <a:solidFill>
                            <a:srgbClr val="404040"/>
                          </a:solidFill>
                          <a:latin typeface="Arial"/>
                          <a:cs typeface="Arial"/>
                        </a:rPr>
                        <a:t>5 ≤ </a:t>
                      </a:r>
                      <a:r>
                        <a:rPr sz="700" dirty="0">
                          <a:solidFill>
                            <a:srgbClr val="404040"/>
                          </a:solidFill>
                          <a:latin typeface="Tahoma"/>
                          <a:cs typeface="Tahoma"/>
                        </a:rPr>
                        <a:t>p </a:t>
                      </a:r>
                      <a:r>
                        <a:rPr sz="700" dirty="0">
                          <a:solidFill>
                            <a:srgbClr val="404040"/>
                          </a:solidFill>
                          <a:latin typeface="Arial"/>
                          <a:cs typeface="Arial"/>
                        </a:rPr>
                        <a:t>≤</a:t>
                      </a:r>
                      <a:r>
                        <a:rPr sz="700" spc="-125" dirty="0">
                          <a:solidFill>
                            <a:srgbClr val="404040"/>
                          </a:solidFill>
                          <a:latin typeface="Arial"/>
                          <a:cs typeface="Arial"/>
                        </a:rPr>
                        <a:t> </a:t>
                      </a:r>
                      <a:r>
                        <a:rPr sz="700" spc="15" dirty="0">
                          <a:solidFill>
                            <a:srgbClr val="404040"/>
                          </a:solidFill>
                          <a:latin typeface="Tahoma"/>
                          <a:cs typeface="Tahoma"/>
                        </a:rPr>
                        <a:t>0.6</a:t>
                      </a:r>
                      <a:endParaRPr sz="70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3"/>
                  </a:ext>
                </a:extLst>
              </a:tr>
              <a:tr h="176043">
                <a:tc>
                  <a:txBody>
                    <a:bodyPr/>
                    <a:lstStyle/>
                    <a:p>
                      <a:pPr marL="1905" algn="ctr">
                        <a:lnSpc>
                          <a:spcPct val="100000"/>
                        </a:lnSpc>
                        <a:spcBef>
                          <a:spcPts val="285"/>
                        </a:spcBef>
                      </a:pPr>
                      <a:r>
                        <a:rPr sz="700" spc="10" dirty="0">
                          <a:solidFill>
                            <a:srgbClr val="FFFFFF"/>
                          </a:solidFill>
                          <a:latin typeface="Tahoma"/>
                          <a:cs typeface="Tahoma"/>
                        </a:rPr>
                        <a:t>Débil</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CE6A28"/>
                      </a:solidFill>
                      <a:prstDash val="solid"/>
                    </a:lnB>
                    <a:solidFill>
                      <a:srgbClr val="C95E43"/>
                    </a:solidFill>
                  </a:tcPr>
                </a:tc>
                <a:tc>
                  <a:txBody>
                    <a:bodyPr/>
                    <a:lstStyle/>
                    <a:p>
                      <a:pPr algn="ctr">
                        <a:lnSpc>
                          <a:spcPct val="100000"/>
                        </a:lnSpc>
                        <a:spcBef>
                          <a:spcPts val="170"/>
                        </a:spcBef>
                      </a:pPr>
                      <a:r>
                        <a:rPr sz="900" dirty="0">
                          <a:solidFill>
                            <a:srgbClr val="C95E43"/>
                          </a:solidFill>
                          <a:latin typeface="Wingdings 3" panose="05040102010807070707" pitchFamily="18" charset="2"/>
                          <a:cs typeface="Microsoft Sans Serif"/>
                        </a:rPr>
                        <a:t>q</a:t>
                      </a:r>
                      <a:endParaRPr sz="900" dirty="0">
                        <a:latin typeface="Wingdings 3" panose="05040102010807070707" pitchFamily="18" charset="2"/>
                        <a:cs typeface="Microsoft Sans Serif"/>
                      </a:endParaRPr>
                    </a:p>
                  </a:txBody>
                  <a:tcPr marL="0" marR="0" marT="19050" marB="0">
                    <a:lnL w="12700">
                      <a:solidFill>
                        <a:srgbClr val="E2A57E"/>
                      </a:solidFill>
                      <a:prstDash val="solid"/>
                    </a:lnL>
                    <a:lnR w="12700">
                      <a:solidFill>
                        <a:srgbClr val="E2A57E"/>
                      </a:solidFill>
                      <a:prstDash val="solid"/>
                    </a:lnR>
                    <a:lnT w="12700">
                      <a:solidFill>
                        <a:srgbClr val="E2A57E"/>
                      </a:solidFill>
                      <a:prstDash val="solid"/>
                    </a:lnT>
                    <a:lnB w="12700">
                      <a:solidFill>
                        <a:srgbClr val="CE6A28"/>
                      </a:solidFill>
                      <a:prstDash val="solid"/>
                    </a:lnB>
                  </a:tcPr>
                </a:tc>
                <a:tc>
                  <a:txBody>
                    <a:bodyPr/>
                    <a:lstStyle/>
                    <a:p>
                      <a:pPr algn="ctr">
                        <a:lnSpc>
                          <a:spcPct val="100000"/>
                        </a:lnSpc>
                        <a:spcBef>
                          <a:spcPts val="285"/>
                        </a:spcBef>
                      </a:pPr>
                      <a:r>
                        <a:rPr sz="700" dirty="0">
                          <a:solidFill>
                            <a:srgbClr val="404040"/>
                          </a:solidFill>
                          <a:latin typeface="Tahoma"/>
                          <a:cs typeface="Tahoma"/>
                        </a:rPr>
                        <a:t>p </a:t>
                      </a:r>
                      <a:r>
                        <a:rPr sz="700" dirty="0">
                          <a:solidFill>
                            <a:srgbClr val="404040"/>
                          </a:solidFill>
                          <a:latin typeface="Arial"/>
                          <a:cs typeface="Arial"/>
                        </a:rPr>
                        <a:t>&lt;</a:t>
                      </a:r>
                      <a:r>
                        <a:rPr sz="700" spc="-30" dirty="0">
                          <a:solidFill>
                            <a:srgbClr val="404040"/>
                          </a:solidFill>
                          <a:latin typeface="Arial"/>
                          <a:cs typeface="Arial"/>
                        </a:rPr>
                        <a:t> </a:t>
                      </a:r>
                      <a:r>
                        <a:rPr sz="700" spc="15" dirty="0">
                          <a:solidFill>
                            <a:srgbClr val="404040"/>
                          </a:solidFill>
                          <a:latin typeface="Tahoma"/>
                          <a:cs typeface="Tahoma"/>
                        </a:rPr>
                        <a:t>0.5</a:t>
                      </a:r>
                      <a:endParaRPr sz="700" dirty="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CE6A28"/>
                      </a:solidFill>
                      <a:prstDash val="solid"/>
                    </a:lnB>
                  </a:tcPr>
                </a:tc>
                <a:extLst>
                  <a:ext uri="{0D108BD9-81ED-4DB2-BD59-A6C34878D82A}">
                    <a16:rowId xmlns:a16="http://schemas.microsoft.com/office/drawing/2014/main" xmlns="" val="10004"/>
                  </a:ext>
                </a:extLst>
              </a:tr>
            </a:tbl>
          </a:graphicData>
        </a:graphic>
      </p:graphicFrame>
      <p:sp>
        <p:nvSpPr>
          <p:cNvPr id="7" name="object 7"/>
          <p:cNvSpPr/>
          <p:nvPr/>
        </p:nvSpPr>
        <p:spPr>
          <a:xfrm>
            <a:off x="2422151" y="5119162"/>
            <a:ext cx="100853" cy="97980"/>
          </a:xfrm>
          <a:prstGeom prst="rect">
            <a:avLst/>
          </a:prstGeom>
          <a:blipFill>
            <a:blip r:embed="rId2" cstate="print"/>
            <a:stretch>
              <a:fillRect/>
            </a:stretch>
          </a:blipFill>
        </p:spPr>
        <p:txBody>
          <a:bodyPr wrap="square" lIns="0" tIns="0" rIns="0" bIns="0" rtlCol="0"/>
          <a:lstStyle/>
          <a:p>
            <a:pPr defTabSz="806867"/>
            <a:endParaRPr sz="1588">
              <a:solidFill>
                <a:prstClr val="black"/>
              </a:solidFill>
              <a:latin typeface="Calibri"/>
            </a:endParaRPr>
          </a:p>
        </p:txBody>
      </p:sp>
      <p:sp>
        <p:nvSpPr>
          <p:cNvPr id="9" name="Rectángulo 8">
            <a:extLst>
              <a:ext uri="{FF2B5EF4-FFF2-40B4-BE49-F238E27FC236}">
                <a16:creationId xmlns:a16="http://schemas.microsoft.com/office/drawing/2014/main" xmlns="" id="{9E6F5F13-3D5D-4922-ABAF-3F6D840EC25F}"/>
              </a:ext>
            </a:extLst>
          </p:cNvPr>
          <p:cNvSpPr/>
          <p:nvPr/>
        </p:nvSpPr>
        <p:spPr>
          <a:xfrm>
            <a:off x="6858000" y="6477000"/>
            <a:ext cx="1557618" cy="2863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445840146"/>
              </p:ext>
            </p:extLst>
          </p:nvPr>
        </p:nvGraphicFramePr>
        <p:xfrm>
          <a:off x="152400" y="1674897"/>
          <a:ext cx="4953001" cy="2794024"/>
        </p:xfrm>
        <a:graphic>
          <a:graphicData uri="http://schemas.openxmlformats.org/drawingml/2006/table">
            <a:tbl>
              <a:tblPr firstRow="1" bandRow="1">
                <a:tableStyleId>{2D5ABB26-0587-4C30-8999-92F81FD0307C}</a:tableStyleId>
              </a:tblPr>
              <a:tblGrid>
                <a:gridCol w="778415"/>
                <a:gridCol w="778415">
                  <a:extLst>
                    <a:ext uri="{9D8B030D-6E8A-4147-A177-3AD203B41FA5}">
                      <a16:colId xmlns:a16="http://schemas.microsoft.com/office/drawing/2014/main" xmlns="" val="20000"/>
                    </a:ext>
                  </a:extLst>
                </a:gridCol>
                <a:gridCol w="2803380">
                  <a:extLst>
                    <a:ext uri="{9D8B030D-6E8A-4147-A177-3AD203B41FA5}">
                      <a16:colId xmlns:a16="http://schemas.microsoft.com/office/drawing/2014/main" xmlns="" val="20001"/>
                    </a:ext>
                  </a:extLst>
                </a:gridCol>
                <a:gridCol w="592791">
                  <a:extLst>
                    <a:ext uri="{9D8B030D-6E8A-4147-A177-3AD203B41FA5}">
                      <a16:colId xmlns:a16="http://schemas.microsoft.com/office/drawing/2014/main" xmlns="" val="20002"/>
                    </a:ext>
                  </a:extLst>
                </a:gridCol>
              </a:tblGrid>
              <a:tr h="233002">
                <a:tc gridSpan="2">
                  <a:txBody>
                    <a:bodyPr/>
                    <a:lstStyle/>
                    <a:p>
                      <a:pPr marL="0" marR="0" indent="0" algn="ctr" defTabSz="914400" eaLnBrk="1" fontAlgn="auto" latinLnBrk="0" hangingPunct="1">
                        <a:lnSpc>
                          <a:spcPct val="100000"/>
                        </a:lnSpc>
                        <a:spcBef>
                          <a:spcPts val="489"/>
                        </a:spcBef>
                        <a:spcAft>
                          <a:spcPts val="0"/>
                        </a:spcAft>
                        <a:buClrTx/>
                        <a:buSzTx/>
                        <a:buFontTx/>
                        <a:buNone/>
                        <a:tabLst/>
                        <a:defRPr/>
                      </a:pPr>
                      <a:r>
                        <a:rPr lang="es-MX" sz="800" spc="10" dirty="0" smtClean="0">
                          <a:solidFill>
                            <a:srgbClr val="577590"/>
                          </a:solidFill>
                          <a:latin typeface="Lucida Sans"/>
                          <a:cs typeface="Lucida Sans"/>
                        </a:rPr>
                        <a:t>Diagnóstico</a:t>
                      </a:r>
                      <a:endParaRPr lang="es-MX" sz="800" dirty="0" smtClean="0">
                        <a:latin typeface="Lucida Sans"/>
                        <a:cs typeface="Lucida Sans"/>
                      </a:endParaRPr>
                    </a:p>
                  </a:txBody>
                  <a:tcPr marL="0" marR="0" marT="54908" marB="0">
                    <a:lnL w="12700">
                      <a:solidFill>
                        <a:srgbClr val="CE6A28"/>
                      </a:solidFill>
                      <a:prstDash val="solid"/>
                    </a:lnL>
                    <a:lnR w="12700" cap="flat" cmpd="sng" algn="ctr">
                      <a:solidFill>
                        <a:srgbClr val="CE6A28"/>
                      </a:solidFill>
                      <a:prstDash val="solid"/>
                      <a:round/>
                      <a:headEnd type="none" w="med" len="med"/>
                      <a:tailEnd type="none" w="med" len="med"/>
                    </a:lnR>
                    <a:lnT w="12700">
                      <a:solidFill>
                        <a:srgbClr val="CE6A28"/>
                      </a:solidFill>
                      <a:prstDash val="solid"/>
                    </a:lnT>
                    <a:lnB w="12700" cap="flat" cmpd="sng" algn="ctr">
                      <a:solidFill>
                        <a:srgbClr val="CE6A28"/>
                      </a:solidFill>
                      <a:prstDash val="solid"/>
                      <a:round/>
                      <a:headEnd type="none" w="med" len="med"/>
                      <a:tailEnd type="none" w="med" len="med"/>
                    </a:lnB>
                    <a:solidFill>
                      <a:srgbClr val="F3F3F3"/>
                    </a:solidFill>
                  </a:tcPr>
                </a:tc>
                <a:tc hMerge="1">
                  <a:txBody>
                    <a:bodyPr/>
                    <a:lstStyle/>
                    <a:p>
                      <a:pPr algn="ctr">
                        <a:lnSpc>
                          <a:spcPct val="100000"/>
                        </a:lnSpc>
                        <a:spcBef>
                          <a:spcPts val="489"/>
                        </a:spcBef>
                      </a:pPr>
                      <a:endParaRPr sz="800" dirty="0">
                        <a:latin typeface="Lucida Sans"/>
                        <a:cs typeface="Lucida Sans"/>
                      </a:endParaRPr>
                    </a:p>
                  </a:txBody>
                  <a:tcPr marL="0" marR="0" marT="54908" marB="0">
                    <a:lnL w="12700" cap="flat" cmpd="sng" algn="ctr">
                      <a:solidFill>
                        <a:srgbClr val="CE6A28"/>
                      </a:solidFill>
                      <a:prstDash val="solid"/>
                      <a:round/>
                      <a:headEnd type="none" w="med" len="med"/>
                      <a:tailEnd type="none" w="med" len="med"/>
                    </a:lnL>
                    <a:lnR w="12700" cap="flat" cmpd="sng" algn="ctr">
                      <a:solidFill>
                        <a:srgbClr val="CE6A28"/>
                      </a:solidFill>
                      <a:prstDash val="solid"/>
                      <a:round/>
                      <a:headEnd type="none" w="med" len="med"/>
                      <a:tailEnd type="none" w="med" len="med"/>
                    </a:lnR>
                    <a:lnT w="12700">
                      <a:solidFill>
                        <a:srgbClr val="CE6A28"/>
                      </a:solidFill>
                      <a:prstDash val="solid"/>
                    </a:lnT>
                    <a:lnB w="12700">
                      <a:solidFill>
                        <a:srgbClr val="CE6A28"/>
                      </a:solidFill>
                      <a:prstDash val="solid"/>
                    </a:lnB>
                    <a:solidFill>
                      <a:srgbClr val="F3F3F3"/>
                    </a:solidFill>
                  </a:tcPr>
                </a:tc>
                <a:tc rowSpan="2">
                  <a:txBody>
                    <a:bodyPr/>
                    <a:lstStyle/>
                    <a:p>
                      <a:pPr marL="771525">
                        <a:lnSpc>
                          <a:spcPct val="100000"/>
                        </a:lnSpc>
                        <a:spcBef>
                          <a:spcPts val="489"/>
                        </a:spcBef>
                      </a:pPr>
                      <a:r>
                        <a:rPr sz="800" spc="5" dirty="0">
                          <a:solidFill>
                            <a:srgbClr val="577590"/>
                          </a:solidFill>
                          <a:latin typeface="Lucida Sans"/>
                          <a:cs typeface="Lucida Sans"/>
                        </a:rPr>
                        <a:t>Descripción </a:t>
                      </a:r>
                      <a:r>
                        <a:rPr sz="800" spc="10" dirty="0">
                          <a:solidFill>
                            <a:srgbClr val="577590"/>
                          </a:solidFill>
                          <a:latin typeface="Lucida Sans"/>
                          <a:cs typeface="Lucida Sans"/>
                        </a:rPr>
                        <a:t>de </a:t>
                      </a:r>
                      <a:r>
                        <a:rPr sz="800" spc="20" dirty="0">
                          <a:solidFill>
                            <a:srgbClr val="577590"/>
                          </a:solidFill>
                          <a:latin typeface="Lucida Sans"/>
                          <a:cs typeface="Lucida Sans"/>
                        </a:rPr>
                        <a:t>las</a:t>
                      </a:r>
                      <a:r>
                        <a:rPr sz="800" spc="-125" dirty="0">
                          <a:solidFill>
                            <a:srgbClr val="577590"/>
                          </a:solidFill>
                          <a:latin typeface="Lucida Sans"/>
                          <a:cs typeface="Lucida Sans"/>
                        </a:rPr>
                        <a:t> </a:t>
                      </a:r>
                      <a:r>
                        <a:rPr sz="800" spc="15" dirty="0">
                          <a:solidFill>
                            <a:srgbClr val="577590"/>
                          </a:solidFill>
                          <a:latin typeface="Lucida Sans"/>
                          <a:cs typeface="Lucida Sans"/>
                        </a:rPr>
                        <a:t>habilidades</a:t>
                      </a:r>
                      <a:endParaRPr sz="800" dirty="0">
                        <a:latin typeface="Lucida Sans"/>
                        <a:cs typeface="Lucida Sans"/>
                      </a:endParaRPr>
                    </a:p>
                  </a:txBody>
                  <a:tcPr marL="0" marR="0" marT="54908" marB="0" anchor="ctr">
                    <a:lnL w="12700" cap="flat" cmpd="sng" algn="ctr">
                      <a:solidFill>
                        <a:srgbClr val="CE6A28"/>
                      </a:solidFill>
                      <a:prstDash val="solid"/>
                      <a:round/>
                      <a:headEnd type="none" w="med" len="med"/>
                      <a:tailEnd type="none" w="med" len="med"/>
                    </a:lnL>
                    <a:lnR w="12700" cap="flat" cmpd="sng" algn="ctr">
                      <a:solidFill>
                        <a:srgbClr val="CE6A28"/>
                      </a:solidFill>
                      <a:prstDash val="solid"/>
                      <a:round/>
                      <a:headEnd type="none" w="med" len="med"/>
                      <a:tailEnd type="none" w="med" len="med"/>
                    </a:lnR>
                    <a:lnT w="12700">
                      <a:solidFill>
                        <a:srgbClr val="CE6A28"/>
                      </a:solidFill>
                      <a:prstDash val="solid"/>
                    </a:lnT>
                    <a:lnB w="12700" cap="flat" cmpd="sng" algn="ctr">
                      <a:solidFill>
                        <a:srgbClr val="CE6A28"/>
                      </a:solidFill>
                      <a:prstDash val="solid"/>
                      <a:round/>
                      <a:headEnd type="none" w="med" len="med"/>
                      <a:tailEnd type="none" w="med" len="med"/>
                    </a:lnB>
                    <a:solidFill>
                      <a:srgbClr val="F3F3F3"/>
                    </a:solidFill>
                  </a:tcPr>
                </a:tc>
                <a:tc rowSpan="2">
                  <a:txBody>
                    <a:bodyPr/>
                    <a:lstStyle/>
                    <a:p>
                      <a:pPr marL="1270" algn="ctr">
                        <a:lnSpc>
                          <a:spcPct val="100000"/>
                        </a:lnSpc>
                        <a:spcBef>
                          <a:spcPts val="489"/>
                        </a:spcBef>
                      </a:pPr>
                      <a:r>
                        <a:rPr sz="800" spc="5" dirty="0">
                          <a:solidFill>
                            <a:srgbClr val="577590"/>
                          </a:solidFill>
                          <a:latin typeface="Lucida Sans"/>
                          <a:cs typeface="Lucida Sans"/>
                        </a:rPr>
                        <a:t>Código</a:t>
                      </a:r>
                      <a:endParaRPr sz="800" dirty="0">
                        <a:latin typeface="Lucida Sans"/>
                        <a:cs typeface="Lucida Sans"/>
                      </a:endParaRPr>
                    </a:p>
                  </a:txBody>
                  <a:tcPr marL="0" marR="0" marT="54908" marB="0" anchor="ctr">
                    <a:lnL w="12700" cap="flat" cmpd="sng" algn="ctr">
                      <a:solidFill>
                        <a:srgbClr val="CE6A28"/>
                      </a:solidFill>
                      <a:prstDash val="solid"/>
                      <a:round/>
                      <a:headEnd type="none" w="med" len="med"/>
                      <a:tailEnd type="none" w="med" len="med"/>
                    </a:lnL>
                    <a:lnR w="12700" cap="flat" cmpd="sng" algn="ctr">
                      <a:solidFill>
                        <a:srgbClr val="CE6A28"/>
                      </a:solidFill>
                      <a:prstDash val="solid"/>
                      <a:round/>
                      <a:headEnd type="none" w="med" len="med"/>
                      <a:tailEnd type="none" w="med" len="med"/>
                    </a:lnR>
                    <a:lnT w="12700">
                      <a:solidFill>
                        <a:srgbClr val="CE6A28"/>
                      </a:solidFill>
                      <a:prstDash val="solid"/>
                    </a:lnT>
                    <a:lnB w="12700" cap="flat" cmpd="sng" algn="ctr">
                      <a:solidFill>
                        <a:srgbClr val="CE6A28"/>
                      </a:solidFill>
                      <a:prstDash val="solid"/>
                      <a:round/>
                      <a:headEnd type="none" w="med" len="med"/>
                      <a:tailEnd type="none" w="med" len="med"/>
                    </a:lnB>
                    <a:solidFill>
                      <a:srgbClr val="F3F3F3"/>
                    </a:solidFill>
                  </a:tcPr>
                </a:tc>
              </a:tr>
              <a:tr h="233002">
                <a:tc>
                  <a:txBody>
                    <a:bodyPr/>
                    <a:lstStyle/>
                    <a:p>
                      <a:pPr marL="0" algn="ctr">
                        <a:lnSpc>
                          <a:spcPct val="100000"/>
                        </a:lnSpc>
                        <a:spcBef>
                          <a:spcPts val="489"/>
                        </a:spcBef>
                      </a:pPr>
                      <a:r>
                        <a:rPr lang="es-MX" sz="800" spc="10" dirty="0" smtClean="0">
                          <a:solidFill>
                            <a:srgbClr val="577590"/>
                          </a:solidFill>
                          <a:latin typeface="Lucida Sans"/>
                          <a:ea typeface="+mn-ea"/>
                          <a:cs typeface="Lucida Sans"/>
                        </a:rPr>
                        <a:t>Chihuahua</a:t>
                      </a:r>
                      <a:endParaRPr sz="800" spc="10" dirty="0">
                        <a:solidFill>
                          <a:srgbClr val="577590"/>
                        </a:solidFill>
                        <a:latin typeface="Lucida Sans"/>
                        <a:ea typeface="+mn-ea"/>
                        <a:cs typeface="Lucida Sans"/>
                      </a:endParaRPr>
                    </a:p>
                  </a:txBody>
                  <a:tcPr marL="0" marR="0" marT="54908" marB="0">
                    <a:lnL w="12700">
                      <a:solidFill>
                        <a:srgbClr val="CE6A28"/>
                      </a:solidFill>
                      <a:prstDash val="solid"/>
                    </a:lnL>
                    <a:lnR w="12700">
                      <a:solidFill>
                        <a:srgbClr val="CE6A28"/>
                      </a:solidFill>
                      <a:prstDash val="solid"/>
                    </a:lnR>
                    <a:lnT w="12700" cap="flat" cmpd="sng" algn="ctr">
                      <a:solidFill>
                        <a:srgbClr val="CE6A28"/>
                      </a:solidFill>
                      <a:prstDash val="solid"/>
                      <a:round/>
                      <a:headEnd type="none" w="med" len="med"/>
                      <a:tailEnd type="none" w="med" len="med"/>
                    </a:lnT>
                    <a:lnB w="12700" cap="flat" cmpd="sng" algn="ctr">
                      <a:solidFill>
                        <a:srgbClr val="CE6A28"/>
                      </a:solidFill>
                      <a:prstDash val="solid"/>
                      <a:round/>
                      <a:headEnd type="none" w="med" len="med"/>
                      <a:tailEnd type="none" w="med" len="med"/>
                    </a:lnB>
                    <a:solidFill>
                      <a:srgbClr val="F3F3F3"/>
                    </a:solidFill>
                  </a:tcPr>
                </a:tc>
                <a:tc>
                  <a:txBody>
                    <a:bodyPr/>
                    <a:lstStyle/>
                    <a:p>
                      <a:pPr algn="ctr">
                        <a:lnSpc>
                          <a:spcPct val="100000"/>
                        </a:lnSpc>
                        <a:spcBef>
                          <a:spcPts val="489"/>
                        </a:spcBef>
                      </a:pPr>
                      <a:r>
                        <a:rPr lang="es-MX" sz="800" spc="10" dirty="0" smtClean="0">
                          <a:solidFill>
                            <a:srgbClr val="577590"/>
                          </a:solidFill>
                          <a:latin typeface="Lucida Sans"/>
                          <a:cs typeface="Lucida Sans"/>
                        </a:rPr>
                        <a:t>CTE</a:t>
                      </a:r>
                      <a:endParaRPr sz="800" dirty="0">
                        <a:latin typeface="Lucida Sans"/>
                        <a:cs typeface="Lucida Sans"/>
                      </a:endParaRPr>
                    </a:p>
                  </a:txBody>
                  <a:tcPr marL="0" marR="0" marT="54908" marB="0">
                    <a:lnL w="12700" cap="flat" cmpd="sng" algn="ctr">
                      <a:solidFill>
                        <a:srgbClr val="CE6A28"/>
                      </a:solidFill>
                      <a:prstDash val="solid"/>
                      <a:round/>
                      <a:headEnd type="none" w="med" len="med"/>
                      <a:tailEnd type="none" w="med" len="med"/>
                    </a:lnL>
                    <a:lnR w="12700">
                      <a:solidFill>
                        <a:srgbClr val="CE6A28"/>
                      </a:solidFill>
                      <a:prstDash val="solid"/>
                    </a:lnR>
                    <a:lnT w="12700" cap="flat" cmpd="sng" algn="ctr">
                      <a:solidFill>
                        <a:srgbClr val="CE6A28"/>
                      </a:solidFill>
                      <a:prstDash val="solid"/>
                      <a:round/>
                      <a:headEnd type="none" w="med" len="med"/>
                      <a:tailEnd type="none" w="med" len="med"/>
                    </a:lnT>
                    <a:lnB w="12700">
                      <a:solidFill>
                        <a:srgbClr val="CE6A28"/>
                      </a:solidFill>
                      <a:prstDash val="solid"/>
                    </a:lnB>
                    <a:solidFill>
                      <a:srgbClr val="F3F3F3"/>
                    </a:solidFill>
                  </a:tcPr>
                </a:tc>
                <a:tc vMerge="1">
                  <a:txBody>
                    <a:bodyPr/>
                    <a:lstStyle/>
                    <a:p>
                      <a:pPr marL="771525">
                        <a:lnSpc>
                          <a:spcPct val="100000"/>
                        </a:lnSpc>
                        <a:spcBef>
                          <a:spcPts val="489"/>
                        </a:spcBef>
                      </a:pPr>
                      <a:endParaRPr sz="800" dirty="0">
                        <a:latin typeface="Lucida Sans"/>
                        <a:cs typeface="Lucida Sans"/>
                      </a:endParaRPr>
                    </a:p>
                  </a:txBody>
                  <a:tcPr marL="0" marR="0" marT="54908" marB="0">
                    <a:lnL w="12700">
                      <a:solidFill>
                        <a:srgbClr val="CE6A28"/>
                      </a:solidFill>
                      <a:prstDash val="solid"/>
                    </a:lnL>
                    <a:lnR w="12700">
                      <a:solidFill>
                        <a:srgbClr val="CE6A28"/>
                      </a:solidFill>
                      <a:prstDash val="solid"/>
                    </a:lnR>
                    <a:lnT w="12700" cap="flat" cmpd="sng" algn="ctr">
                      <a:solidFill>
                        <a:srgbClr val="CE6A28"/>
                      </a:solidFill>
                      <a:prstDash val="solid"/>
                      <a:round/>
                      <a:headEnd type="none" w="med" len="med"/>
                      <a:tailEnd type="none" w="med" len="med"/>
                    </a:lnT>
                    <a:lnB w="12700">
                      <a:solidFill>
                        <a:srgbClr val="CE6A28"/>
                      </a:solidFill>
                      <a:prstDash val="solid"/>
                    </a:lnB>
                    <a:solidFill>
                      <a:srgbClr val="F3F3F3"/>
                    </a:solidFill>
                  </a:tcPr>
                </a:tc>
                <a:tc vMerge="1">
                  <a:txBody>
                    <a:bodyPr/>
                    <a:lstStyle/>
                    <a:p>
                      <a:pPr marL="1270" algn="ctr">
                        <a:lnSpc>
                          <a:spcPct val="100000"/>
                        </a:lnSpc>
                        <a:spcBef>
                          <a:spcPts val="489"/>
                        </a:spcBef>
                      </a:pPr>
                      <a:endParaRPr sz="800" dirty="0">
                        <a:latin typeface="Lucida Sans"/>
                        <a:cs typeface="Lucida Sans"/>
                      </a:endParaRPr>
                    </a:p>
                  </a:txBody>
                  <a:tcPr marL="0" marR="0" marT="54908" marB="0">
                    <a:lnL w="12700">
                      <a:solidFill>
                        <a:srgbClr val="CE6A28"/>
                      </a:solidFill>
                      <a:prstDash val="solid"/>
                    </a:lnL>
                    <a:lnR w="12700">
                      <a:solidFill>
                        <a:srgbClr val="CE6A28"/>
                      </a:solidFill>
                      <a:prstDash val="solid"/>
                    </a:lnR>
                    <a:lnT w="12700" cap="flat" cmpd="sng" algn="ctr">
                      <a:solidFill>
                        <a:srgbClr val="CE6A28"/>
                      </a:solidFill>
                      <a:prstDash val="solid"/>
                      <a:round/>
                      <a:headEnd type="none" w="med" len="med"/>
                      <a:tailEnd type="none" w="med" len="med"/>
                    </a:lnT>
                    <a:lnB w="12700">
                      <a:solidFill>
                        <a:srgbClr val="CE6A28"/>
                      </a:solidFill>
                      <a:prstDash val="solid"/>
                    </a:lnB>
                    <a:solidFill>
                      <a:srgbClr val="F3F3F3"/>
                    </a:solidFill>
                  </a:tcPr>
                </a:tc>
                <a:extLst>
                  <a:ext uri="{0D108BD9-81ED-4DB2-BD59-A6C34878D82A}">
                    <a16:rowId xmlns:a16="http://schemas.microsoft.com/office/drawing/2014/main" xmlns="" val="10000"/>
                  </a:ext>
                </a:extLst>
              </a:tr>
              <a:tr h="249678">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48745" marB="0">
                    <a:lnL w="12700">
                      <a:solidFill>
                        <a:srgbClr val="CE6A28"/>
                      </a:solidFill>
                      <a:prstDash val="solid"/>
                    </a:lnL>
                    <a:lnR w="12700">
                      <a:solidFill>
                        <a:srgbClr val="E2A57E"/>
                      </a:solidFill>
                      <a:prstDash val="solid"/>
                    </a:lnR>
                    <a:lnT w="12700" cap="flat" cmpd="sng" algn="ctr">
                      <a:solidFill>
                        <a:srgbClr val="CE6A28"/>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900" smtClean="0">
                          <a:solidFill>
                            <a:srgbClr val="FBC8B1"/>
                          </a:solidFill>
                          <a:latin typeface="Wingdings"/>
                          <a:cs typeface="Wingdings"/>
                        </a:rPr>
                        <a:t></a:t>
                      </a:r>
                      <a:endParaRPr lang="es-MX" sz="900" dirty="0">
                        <a:latin typeface="Wingdings"/>
                        <a:cs typeface="Wingdings"/>
                      </a:endParaRPr>
                    </a:p>
                  </a:txBody>
                  <a:tcPr marL="0" marR="0" marT="48745"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CE6A28"/>
                      </a:solidFill>
                      <a:prstDash val="solid"/>
                    </a:lnT>
                    <a:lnB w="12700">
                      <a:solidFill>
                        <a:srgbClr val="E2A57E"/>
                      </a:solidFill>
                      <a:prstDash val="solid"/>
                    </a:lnB>
                  </a:tcPr>
                </a:tc>
                <a:tc>
                  <a:txBody>
                    <a:bodyPr/>
                    <a:lstStyle/>
                    <a:p>
                      <a:pPr marL="101600">
                        <a:lnSpc>
                          <a:spcPct val="100000"/>
                        </a:lnSpc>
                        <a:spcBef>
                          <a:spcPts val="550"/>
                        </a:spcBef>
                      </a:pPr>
                      <a:r>
                        <a:rPr sz="800" dirty="0">
                          <a:solidFill>
                            <a:srgbClr val="404040"/>
                          </a:solidFill>
                          <a:latin typeface="Tahoma"/>
                          <a:cs typeface="Tahoma"/>
                        </a:rPr>
                        <a:t>Comprensión</a:t>
                      </a:r>
                      <a:r>
                        <a:rPr sz="800" spc="-65" dirty="0">
                          <a:solidFill>
                            <a:srgbClr val="404040"/>
                          </a:solidFill>
                          <a:latin typeface="Tahoma"/>
                          <a:cs typeface="Tahoma"/>
                        </a:rPr>
                        <a:t> </a:t>
                      </a:r>
                      <a:r>
                        <a:rPr sz="800" spc="-10" dirty="0">
                          <a:solidFill>
                            <a:srgbClr val="404040"/>
                          </a:solidFill>
                          <a:latin typeface="Tahoma"/>
                          <a:cs typeface="Tahoma"/>
                        </a:rPr>
                        <a:t>de</a:t>
                      </a:r>
                      <a:r>
                        <a:rPr sz="800" spc="-60" dirty="0">
                          <a:solidFill>
                            <a:srgbClr val="404040"/>
                          </a:solidFill>
                          <a:latin typeface="Tahoma"/>
                          <a:cs typeface="Tahoma"/>
                        </a:rPr>
                        <a:t> </a:t>
                      </a:r>
                      <a:r>
                        <a:rPr sz="800" dirty="0">
                          <a:solidFill>
                            <a:srgbClr val="404040"/>
                          </a:solidFill>
                          <a:latin typeface="Tahoma"/>
                          <a:cs typeface="Tahoma"/>
                        </a:rPr>
                        <a:t>problemas</a:t>
                      </a:r>
                      <a:r>
                        <a:rPr sz="800" spc="-65" dirty="0">
                          <a:solidFill>
                            <a:srgbClr val="404040"/>
                          </a:solidFill>
                          <a:latin typeface="Tahoma"/>
                          <a:cs typeface="Tahoma"/>
                        </a:rPr>
                        <a:t> </a:t>
                      </a:r>
                      <a:r>
                        <a:rPr sz="800" dirty="0">
                          <a:solidFill>
                            <a:srgbClr val="404040"/>
                          </a:solidFill>
                          <a:latin typeface="Tahoma"/>
                          <a:cs typeface="Tahoma"/>
                        </a:rPr>
                        <a:t>matemáticos</a:t>
                      </a:r>
                      <a:r>
                        <a:rPr sz="800" spc="-60" dirty="0">
                          <a:solidFill>
                            <a:srgbClr val="404040"/>
                          </a:solidFill>
                          <a:latin typeface="Tahoma"/>
                          <a:cs typeface="Tahoma"/>
                        </a:rPr>
                        <a:t> </a:t>
                      </a:r>
                      <a:r>
                        <a:rPr sz="800" dirty="0">
                          <a:solidFill>
                            <a:srgbClr val="404040"/>
                          </a:solidFill>
                          <a:latin typeface="Tahoma"/>
                          <a:cs typeface="Tahoma"/>
                        </a:rPr>
                        <a:t>contextualizados</a:t>
                      </a:r>
                      <a:endParaRPr sz="800" dirty="0">
                        <a:latin typeface="Tahoma"/>
                        <a:cs typeface="Tahoma"/>
                      </a:endParaRPr>
                    </a:p>
                  </a:txBody>
                  <a:tcPr marL="0" marR="0" marT="61632" marB="0">
                    <a:lnL w="12700">
                      <a:solidFill>
                        <a:srgbClr val="E2A57E"/>
                      </a:solidFill>
                      <a:prstDash val="solid"/>
                    </a:lnL>
                    <a:lnR w="12700">
                      <a:solidFill>
                        <a:srgbClr val="E2A57E"/>
                      </a:solidFill>
                      <a:prstDash val="solid"/>
                    </a:lnR>
                    <a:lnT w="12700">
                      <a:solidFill>
                        <a:srgbClr val="CE6A28"/>
                      </a:solidFill>
                      <a:prstDash val="solid"/>
                    </a:lnT>
                    <a:lnB w="12700">
                      <a:solidFill>
                        <a:srgbClr val="E2A57E"/>
                      </a:solidFill>
                      <a:prstDash val="solid"/>
                    </a:lnB>
                  </a:tcPr>
                </a:tc>
                <a:tc>
                  <a:txBody>
                    <a:bodyPr/>
                    <a:lstStyle/>
                    <a:p>
                      <a:pPr algn="ctr">
                        <a:lnSpc>
                          <a:spcPct val="100000"/>
                        </a:lnSpc>
                        <a:spcBef>
                          <a:spcPts val="550"/>
                        </a:spcBef>
                      </a:pPr>
                      <a:r>
                        <a:rPr sz="800" dirty="0">
                          <a:solidFill>
                            <a:srgbClr val="404040"/>
                          </a:solidFill>
                          <a:latin typeface="Tahoma"/>
                          <a:cs typeface="Tahoma"/>
                        </a:rPr>
                        <a:t>FEM01</a:t>
                      </a:r>
                      <a:endParaRPr sz="800">
                        <a:latin typeface="Tahoma"/>
                        <a:cs typeface="Tahoma"/>
                      </a:endParaRPr>
                    </a:p>
                  </a:txBody>
                  <a:tcPr marL="0" marR="0" marT="61632" marB="0">
                    <a:lnL w="12700">
                      <a:solidFill>
                        <a:srgbClr val="E2A57E"/>
                      </a:solidFill>
                      <a:prstDash val="solid"/>
                    </a:lnL>
                    <a:lnR w="12700">
                      <a:solidFill>
                        <a:srgbClr val="CE6A28"/>
                      </a:solidFill>
                      <a:prstDash val="solid"/>
                    </a:lnR>
                    <a:lnT w="12700">
                      <a:solidFill>
                        <a:srgbClr val="CE6A28"/>
                      </a:solidFill>
                      <a:prstDash val="solid"/>
                    </a:lnT>
                    <a:lnB w="12700">
                      <a:solidFill>
                        <a:srgbClr val="E2A57E"/>
                      </a:solidFill>
                      <a:prstDash val="solid"/>
                    </a:lnB>
                  </a:tcPr>
                </a:tc>
                <a:extLst>
                  <a:ext uri="{0D108BD9-81ED-4DB2-BD59-A6C34878D82A}">
                    <a16:rowId xmlns:a16="http://schemas.microsoft.com/office/drawing/2014/main" xmlns="" val="10001"/>
                  </a:ext>
                </a:extLst>
              </a:tr>
              <a:tr h="249677">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48745"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900" smtClean="0">
                          <a:solidFill>
                            <a:srgbClr val="FBC8B1"/>
                          </a:solidFill>
                          <a:latin typeface="Wingdings"/>
                          <a:cs typeface="Wingdings"/>
                        </a:rPr>
                        <a:t></a:t>
                      </a:r>
                      <a:endParaRPr lang="es-MX" sz="900" dirty="0">
                        <a:latin typeface="Wingdings"/>
                        <a:cs typeface="Wingdings"/>
                      </a:endParaRPr>
                    </a:p>
                  </a:txBody>
                  <a:tcPr marL="0" marR="0" marT="48745"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550"/>
                        </a:spcBef>
                      </a:pPr>
                      <a:r>
                        <a:rPr sz="800" dirty="0">
                          <a:solidFill>
                            <a:srgbClr val="404040"/>
                          </a:solidFill>
                          <a:latin typeface="Tahoma"/>
                          <a:cs typeface="Tahoma"/>
                        </a:rPr>
                        <a:t>Comprensión</a:t>
                      </a:r>
                      <a:r>
                        <a:rPr sz="800" spc="-65" dirty="0">
                          <a:solidFill>
                            <a:srgbClr val="404040"/>
                          </a:solidFill>
                          <a:latin typeface="Tahoma"/>
                          <a:cs typeface="Tahoma"/>
                        </a:rPr>
                        <a:t> </a:t>
                      </a:r>
                      <a:r>
                        <a:rPr sz="800" dirty="0">
                          <a:solidFill>
                            <a:srgbClr val="404040"/>
                          </a:solidFill>
                          <a:latin typeface="Tahoma"/>
                          <a:cs typeface="Tahoma"/>
                        </a:rPr>
                        <a:t>del</a:t>
                      </a:r>
                      <a:r>
                        <a:rPr sz="800" spc="-65" dirty="0">
                          <a:solidFill>
                            <a:srgbClr val="404040"/>
                          </a:solidFill>
                          <a:latin typeface="Tahoma"/>
                          <a:cs typeface="Tahoma"/>
                        </a:rPr>
                        <a:t> </a:t>
                      </a:r>
                      <a:r>
                        <a:rPr sz="800" spc="5" dirty="0">
                          <a:solidFill>
                            <a:srgbClr val="404040"/>
                          </a:solidFill>
                          <a:latin typeface="Tahoma"/>
                          <a:cs typeface="Tahoma"/>
                        </a:rPr>
                        <a:t>Sistema</a:t>
                      </a:r>
                      <a:r>
                        <a:rPr sz="800" spc="-65" dirty="0">
                          <a:solidFill>
                            <a:srgbClr val="404040"/>
                          </a:solidFill>
                          <a:latin typeface="Tahoma"/>
                          <a:cs typeface="Tahoma"/>
                        </a:rPr>
                        <a:t> </a:t>
                      </a:r>
                      <a:r>
                        <a:rPr sz="800" spc="-10" dirty="0">
                          <a:solidFill>
                            <a:srgbClr val="404040"/>
                          </a:solidFill>
                          <a:latin typeface="Tahoma"/>
                          <a:cs typeface="Tahoma"/>
                        </a:rPr>
                        <a:t>Internacional</a:t>
                      </a:r>
                      <a:r>
                        <a:rPr sz="800" spc="-65" dirty="0">
                          <a:solidFill>
                            <a:srgbClr val="404040"/>
                          </a:solidFill>
                          <a:latin typeface="Tahoma"/>
                          <a:cs typeface="Tahoma"/>
                        </a:rPr>
                        <a:t> </a:t>
                      </a:r>
                      <a:r>
                        <a:rPr sz="800" spc="-10" dirty="0">
                          <a:solidFill>
                            <a:srgbClr val="404040"/>
                          </a:solidFill>
                          <a:latin typeface="Tahoma"/>
                          <a:cs typeface="Tahoma"/>
                        </a:rPr>
                        <a:t>de</a:t>
                      </a:r>
                      <a:r>
                        <a:rPr sz="800" spc="-65" dirty="0">
                          <a:solidFill>
                            <a:srgbClr val="404040"/>
                          </a:solidFill>
                          <a:latin typeface="Tahoma"/>
                          <a:cs typeface="Tahoma"/>
                        </a:rPr>
                        <a:t> </a:t>
                      </a:r>
                      <a:r>
                        <a:rPr sz="800" dirty="0">
                          <a:solidFill>
                            <a:srgbClr val="404040"/>
                          </a:solidFill>
                          <a:latin typeface="Tahoma"/>
                          <a:cs typeface="Tahoma"/>
                        </a:rPr>
                        <a:t>Unidades</a:t>
                      </a:r>
                      <a:r>
                        <a:rPr sz="800" spc="-65" dirty="0">
                          <a:solidFill>
                            <a:srgbClr val="404040"/>
                          </a:solidFill>
                          <a:latin typeface="Tahoma"/>
                          <a:cs typeface="Tahoma"/>
                        </a:rPr>
                        <a:t> </a:t>
                      </a:r>
                      <a:r>
                        <a:rPr sz="800" spc="-30" dirty="0">
                          <a:solidFill>
                            <a:srgbClr val="404040"/>
                          </a:solidFill>
                          <a:latin typeface="Tahoma"/>
                          <a:cs typeface="Tahoma"/>
                        </a:rPr>
                        <a:t>(SIU)</a:t>
                      </a:r>
                      <a:endParaRPr sz="800">
                        <a:latin typeface="Tahoma"/>
                        <a:cs typeface="Tahoma"/>
                      </a:endParaRPr>
                    </a:p>
                  </a:txBody>
                  <a:tcPr marL="0" marR="0" marT="61632"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550"/>
                        </a:spcBef>
                      </a:pPr>
                      <a:r>
                        <a:rPr sz="800" spc="45" dirty="0">
                          <a:solidFill>
                            <a:srgbClr val="404040"/>
                          </a:solidFill>
                          <a:latin typeface="Tahoma"/>
                          <a:cs typeface="Tahoma"/>
                        </a:rPr>
                        <a:t>FEM02</a:t>
                      </a:r>
                      <a:endParaRPr sz="800">
                        <a:latin typeface="Tahoma"/>
                        <a:cs typeface="Tahoma"/>
                      </a:endParaRPr>
                    </a:p>
                  </a:txBody>
                  <a:tcPr marL="0" marR="0" marT="61632"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2"/>
                  </a:ext>
                </a:extLst>
              </a:tr>
              <a:tr h="309225">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78441"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900" dirty="0" smtClean="0">
                          <a:solidFill>
                            <a:srgbClr val="FBC8B1"/>
                          </a:solidFill>
                          <a:latin typeface="Wingdings"/>
                          <a:cs typeface="Wingdings"/>
                        </a:rPr>
                        <a:t></a:t>
                      </a:r>
                      <a:endParaRPr lang="es-MX" sz="900" dirty="0">
                        <a:latin typeface="Wingdings"/>
                        <a:cs typeface="Wingdings"/>
                      </a:endParaRPr>
                    </a:p>
                  </a:txBody>
                  <a:tcPr marL="0" marR="0" marT="78441"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marR="781685">
                        <a:lnSpc>
                          <a:spcPct val="100000"/>
                        </a:lnSpc>
                        <a:spcBef>
                          <a:spcPts val="280"/>
                        </a:spcBef>
                      </a:pPr>
                      <a:r>
                        <a:rPr sz="800" spc="-5" dirty="0">
                          <a:solidFill>
                            <a:srgbClr val="404040"/>
                          </a:solidFill>
                          <a:latin typeface="Tahoma"/>
                          <a:cs typeface="Tahoma"/>
                        </a:rPr>
                        <a:t>Operación</a:t>
                      </a:r>
                      <a:r>
                        <a:rPr sz="800" spc="-75"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spc="5" dirty="0">
                          <a:solidFill>
                            <a:srgbClr val="404040"/>
                          </a:solidFill>
                          <a:latin typeface="Tahoma"/>
                          <a:cs typeface="Tahoma"/>
                        </a:rPr>
                        <a:t>valores</a:t>
                      </a:r>
                      <a:r>
                        <a:rPr sz="800" spc="-75" dirty="0">
                          <a:solidFill>
                            <a:srgbClr val="404040"/>
                          </a:solidFill>
                          <a:latin typeface="Tahoma"/>
                          <a:cs typeface="Tahoma"/>
                        </a:rPr>
                        <a:t> </a:t>
                      </a:r>
                      <a:r>
                        <a:rPr sz="800" spc="5" dirty="0">
                          <a:solidFill>
                            <a:srgbClr val="404040"/>
                          </a:solidFill>
                          <a:latin typeface="Tahoma"/>
                          <a:cs typeface="Tahoma"/>
                        </a:rPr>
                        <a:t>posicionales</a:t>
                      </a:r>
                      <a:r>
                        <a:rPr sz="800" spc="-70" dirty="0">
                          <a:solidFill>
                            <a:srgbClr val="404040"/>
                          </a:solidFill>
                          <a:latin typeface="Tahoma"/>
                          <a:cs typeface="Tahoma"/>
                        </a:rPr>
                        <a:t> </a:t>
                      </a:r>
                      <a:r>
                        <a:rPr sz="800" spc="-5" dirty="0">
                          <a:solidFill>
                            <a:srgbClr val="404040"/>
                          </a:solidFill>
                          <a:latin typeface="Tahoma"/>
                          <a:cs typeface="Tahoma"/>
                        </a:rPr>
                        <a:t>con</a:t>
                      </a:r>
                      <a:r>
                        <a:rPr sz="800" spc="-70" dirty="0">
                          <a:solidFill>
                            <a:srgbClr val="404040"/>
                          </a:solidFill>
                          <a:latin typeface="Tahoma"/>
                          <a:cs typeface="Tahoma"/>
                        </a:rPr>
                        <a:t> </a:t>
                      </a:r>
                      <a:r>
                        <a:rPr sz="800" spc="5" dirty="0">
                          <a:solidFill>
                            <a:srgbClr val="404040"/>
                          </a:solidFill>
                          <a:latin typeface="Tahoma"/>
                          <a:cs typeface="Tahoma"/>
                        </a:rPr>
                        <a:t>números  </a:t>
                      </a:r>
                      <a:r>
                        <a:rPr sz="800" dirty="0">
                          <a:solidFill>
                            <a:srgbClr val="404040"/>
                          </a:solidFill>
                          <a:latin typeface="Tahoma"/>
                          <a:cs typeface="Tahoma"/>
                        </a:rPr>
                        <a:t>naturales </a:t>
                      </a:r>
                      <a:r>
                        <a:rPr sz="800" spc="35" dirty="0">
                          <a:solidFill>
                            <a:srgbClr val="404040"/>
                          </a:solidFill>
                          <a:latin typeface="Tahoma"/>
                          <a:cs typeface="Tahoma"/>
                        </a:rPr>
                        <a:t>y</a:t>
                      </a:r>
                      <a:r>
                        <a:rPr sz="800" spc="-145" dirty="0">
                          <a:solidFill>
                            <a:srgbClr val="404040"/>
                          </a:solidFill>
                          <a:latin typeface="Tahoma"/>
                          <a:cs typeface="Tahoma"/>
                        </a:rPr>
                        <a:t> </a:t>
                      </a:r>
                      <a:r>
                        <a:rPr sz="800" spc="5" dirty="0">
                          <a:solidFill>
                            <a:srgbClr val="404040"/>
                          </a:solidFill>
                          <a:latin typeface="Tahoma"/>
                          <a:cs typeface="Tahoma"/>
                        </a:rPr>
                        <a:t>decimales</a:t>
                      </a:r>
                      <a:endParaRPr sz="800">
                        <a:latin typeface="Tahoma"/>
                        <a:cs typeface="Tahoma"/>
                      </a:endParaRPr>
                    </a:p>
                  </a:txBody>
                  <a:tcPr marL="0" marR="0" marT="31376"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820"/>
                        </a:spcBef>
                      </a:pPr>
                      <a:r>
                        <a:rPr sz="800" spc="40" dirty="0">
                          <a:solidFill>
                            <a:srgbClr val="404040"/>
                          </a:solidFill>
                          <a:latin typeface="Tahoma"/>
                          <a:cs typeface="Tahoma"/>
                        </a:rPr>
                        <a:t>FEM03</a:t>
                      </a:r>
                      <a:endParaRPr sz="800">
                        <a:latin typeface="Tahoma"/>
                        <a:cs typeface="Tahoma"/>
                      </a:endParaRPr>
                    </a:p>
                  </a:txBody>
                  <a:tcPr marL="0" marR="0" marT="91888"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3"/>
                  </a:ext>
                </a:extLst>
              </a:tr>
              <a:tr h="309226">
                <a:tc>
                  <a:txBody>
                    <a:bodyPr/>
                    <a:lstStyle/>
                    <a:p>
                      <a:pPr algn="ctr">
                        <a:lnSpc>
                          <a:spcPct val="100000"/>
                        </a:lnSpc>
                        <a:spcBef>
                          <a:spcPts val="170"/>
                        </a:spcBef>
                      </a:pPr>
                      <a:r>
                        <a:rPr lang="es-MX" sz="900" smtClean="0">
                          <a:solidFill>
                            <a:srgbClr val="FBC8B1"/>
                          </a:solidFill>
                          <a:latin typeface="Wingdings"/>
                          <a:cs typeface="Wingdings"/>
                        </a:rPr>
                        <a:t></a:t>
                      </a:r>
                      <a:endParaRPr lang="es-MX" sz="900" dirty="0">
                        <a:latin typeface="Wingdings"/>
                        <a:cs typeface="Wingdings"/>
                      </a:endParaRPr>
                    </a:p>
                  </a:txBody>
                  <a:tcPr marL="0" marR="0" marT="78441"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700"/>
                        </a:spcBef>
                      </a:pPr>
                      <a:r>
                        <a:rPr sz="1000" dirty="0">
                          <a:solidFill>
                            <a:srgbClr val="C95E43"/>
                          </a:solidFill>
                          <a:latin typeface="Wingdings 3" panose="05040102010807070707" pitchFamily="18" charset="2"/>
                          <a:cs typeface="Microsoft Sans Serif"/>
                        </a:rPr>
                        <a:t>q</a:t>
                      </a:r>
                      <a:endParaRPr sz="1000" dirty="0">
                        <a:latin typeface="Wingdings 3" panose="05040102010807070707" pitchFamily="18" charset="2"/>
                        <a:cs typeface="Microsoft Sans Serif"/>
                      </a:endParaRPr>
                    </a:p>
                  </a:txBody>
                  <a:tcPr marL="0" marR="0" marT="78441"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marR="533400">
                        <a:lnSpc>
                          <a:spcPct val="100000"/>
                        </a:lnSpc>
                        <a:spcBef>
                          <a:spcPts val="280"/>
                        </a:spcBef>
                      </a:pPr>
                      <a:r>
                        <a:rPr sz="800" spc="5" dirty="0">
                          <a:solidFill>
                            <a:srgbClr val="404040"/>
                          </a:solidFill>
                          <a:latin typeface="Tahoma"/>
                          <a:cs typeface="Tahoma"/>
                        </a:rPr>
                        <a:t>Ubicación</a:t>
                      </a:r>
                      <a:r>
                        <a:rPr sz="800" spc="-75"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spc="-5" dirty="0">
                          <a:solidFill>
                            <a:srgbClr val="404040"/>
                          </a:solidFill>
                          <a:latin typeface="Tahoma"/>
                          <a:cs typeface="Tahoma"/>
                        </a:rPr>
                        <a:t>una</a:t>
                      </a:r>
                      <a:r>
                        <a:rPr sz="800" spc="-70" dirty="0">
                          <a:solidFill>
                            <a:srgbClr val="404040"/>
                          </a:solidFill>
                          <a:latin typeface="Tahoma"/>
                          <a:cs typeface="Tahoma"/>
                        </a:rPr>
                        <a:t> </a:t>
                      </a:r>
                      <a:r>
                        <a:rPr sz="800" spc="-5" dirty="0">
                          <a:solidFill>
                            <a:srgbClr val="404040"/>
                          </a:solidFill>
                          <a:latin typeface="Tahoma"/>
                          <a:cs typeface="Tahoma"/>
                        </a:rPr>
                        <a:t>coordenada</a:t>
                      </a:r>
                      <a:r>
                        <a:rPr sz="800" spc="-70" dirty="0">
                          <a:solidFill>
                            <a:srgbClr val="404040"/>
                          </a:solidFill>
                          <a:latin typeface="Tahoma"/>
                          <a:cs typeface="Tahoma"/>
                        </a:rPr>
                        <a:t> </a:t>
                      </a:r>
                      <a:r>
                        <a:rPr sz="800" spc="-15" dirty="0">
                          <a:solidFill>
                            <a:srgbClr val="404040"/>
                          </a:solidFill>
                          <a:latin typeface="Tahoma"/>
                          <a:cs typeface="Tahoma"/>
                        </a:rPr>
                        <a:t>en</a:t>
                      </a:r>
                      <a:r>
                        <a:rPr sz="800" spc="-70" dirty="0">
                          <a:solidFill>
                            <a:srgbClr val="404040"/>
                          </a:solidFill>
                          <a:latin typeface="Tahoma"/>
                          <a:cs typeface="Tahoma"/>
                        </a:rPr>
                        <a:t> </a:t>
                      </a:r>
                      <a:r>
                        <a:rPr sz="800" dirty="0">
                          <a:solidFill>
                            <a:srgbClr val="404040"/>
                          </a:solidFill>
                          <a:latin typeface="Tahoma"/>
                          <a:cs typeface="Tahoma"/>
                        </a:rPr>
                        <a:t>el</a:t>
                      </a:r>
                      <a:r>
                        <a:rPr sz="800" spc="-70" dirty="0">
                          <a:solidFill>
                            <a:srgbClr val="404040"/>
                          </a:solidFill>
                          <a:latin typeface="Tahoma"/>
                          <a:cs typeface="Tahoma"/>
                        </a:rPr>
                        <a:t> </a:t>
                      </a:r>
                      <a:r>
                        <a:rPr sz="800" spc="5" dirty="0">
                          <a:solidFill>
                            <a:srgbClr val="404040"/>
                          </a:solidFill>
                          <a:latin typeface="Tahoma"/>
                          <a:cs typeface="Tahoma"/>
                        </a:rPr>
                        <a:t>primer</a:t>
                      </a:r>
                      <a:r>
                        <a:rPr sz="800" spc="-70" dirty="0">
                          <a:solidFill>
                            <a:srgbClr val="404040"/>
                          </a:solidFill>
                          <a:latin typeface="Tahoma"/>
                          <a:cs typeface="Tahoma"/>
                        </a:rPr>
                        <a:t> </a:t>
                      </a:r>
                      <a:r>
                        <a:rPr sz="800" spc="-5" dirty="0">
                          <a:solidFill>
                            <a:srgbClr val="404040"/>
                          </a:solidFill>
                          <a:latin typeface="Tahoma"/>
                          <a:cs typeface="Tahoma"/>
                        </a:rPr>
                        <a:t>cuadrante  </a:t>
                      </a:r>
                      <a:r>
                        <a:rPr sz="800" dirty="0">
                          <a:solidFill>
                            <a:srgbClr val="404040"/>
                          </a:solidFill>
                          <a:latin typeface="Tahoma"/>
                          <a:cs typeface="Tahoma"/>
                        </a:rPr>
                        <a:t>del plano</a:t>
                      </a:r>
                      <a:r>
                        <a:rPr sz="800" spc="-145" dirty="0">
                          <a:solidFill>
                            <a:srgbClr val="404040"/>
                          </a:solidFill>
                          <a:latin typeface="Tahoma"/>
                          <a:cs typeface="Tahoma"/>
                        </a:rPr>
                        <a:t> </a:t>
                      </a:r>
                      <a:r>
                        <a:rPr sz="800" dirty="0">
                          <a:solidFill>
                            <a:srgbClr val="404040"/>
                          </a:solidFill>
                          <a:latin typeface="Tahoma"/>
                          <a:cs typeface="Tahoma"/>
                        </a:rPr>
                        <a:t>cartesiano</a:t>
                      </a:r>
                      <a:endParaRPr sz="800">
                        <a:latin typeface="Tahoma"/>
                        <a:cs typeface="Tahoma"/>
                      </a:endParaRPr>
                    </a:p>
                  </a:txBody>
                  <a:tcPr marL="0" marR="0" marT="31376"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635" algn="ctr">
                        <a:lnSpc>
                          <a:spcPct val="100000"/>
                        </a:lnSpc>
                        <a:spcBef>
                          <a:spcPts val="820"/>
                        </a:spcBef>
                      </a:pPr>
                      <a:r>
                        <a:rPr sz="800" spc="50" dirty="0">
                          <a:solidFill>
                            <a:srgbClr val="404040"/>
                          </a:solidFill>
                          <a:latin typeface="Tahoma"/>
                          <a:cs typeface="Tahoma"/>
                        </a:rPr>
                        <a:t>FEM04</a:t>
                      </a:r>
                      <a:endParaRPr sz="800">
                        <a:latin typeface="Tahoma"/>
                        <a:cs typeface="Tahoma"/>
                      </a:endParaRPr>
                    </a:p>
                  </a:txBody>
                  <a:tcPr marL="0" marR="0" marT="91888"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4"/>
                  </a:ext>
                </a:extLst>
              </a:tr>
              <a:tr h="249677">
                <a:tc>
                  <a:txBody>
                    <a:bodyPr/>
                    <a:lstStyle/>
                    <a:p>
                      <a:pPr algn="ctr">
                        <a:lnSpc>
                          <a:spcPct val="100000"/>
                        </a:lnSpc>
                        <a:spcBef>
                          <a:spcPts val="170"/>
                        </a:spcBef>
                      </a:pPr>
                      <a:r>
                        <a:rPr lang="es-MX" sz="900" smtClean="0">
                          <a:solidFill>
                            <a:srgbClr val="FBC8B1"/>
                          </a:solidFill>
                          <a:latin typeface="Wingdings"/>
                          <a:cs typeface="Wingdings"/>
                        </a:rPr>
                        <a:t></a:t>
                      </a:r>
                      <a:endParaRPr lang="es-MX" sz="900" dirty="0">
                        <a:latin typeface="Wingdings"/>
                        <a:cs typeface="Wingdings"/>
                      </a:endParaRPr>
                    </a:p>
                  </a:txBody>
                  <a:tcPr marL="0" marR="0" marT="48745"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900" smtClean="0">
                          <a:solidFill>
                            <a:srgbClr val="FBC8B1"/>
                          </a:solidFill>
                          <a:latin typeface="Wingdings"/>
                          <a:cs typeface="Wingdings"/>
                        </a:rPr>
                        <a:t></a:t>
                      </a:r>
                      <a:endParaRPr lang="es-MX" sz="900" dirty="0">
                        <a:latin typeface="Wingdings"/>
                        <a:cs typeface="Wingdings"/>
                      </a:endParaRPr>
                    </a:p>
                  </a:txBody>
                  <a:tcPr marL="0" marR="0" marT="48745"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550"/>
                        </a:spcBef>
                      </a:pPr>
                      <a:r>
                        <a:rPr sz="800" spc="15" dirty="0">
                          <a:solidFill>
                            <a:srgbClr val="404040"/>
                          </a:solidFill>
                          <a:latin typeface="Tahoma"/>
                          <a:cs typeface="Tahoma"/>
                        </a:rPr>
                        <a:t>Aplicación</a:t>
                      </a:r>
                      <a:r>
                        <a:rPr sz="800" spc="-75"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dirty="0">
                          <a:solidFill>
                            <a:srgbClr val="404040"/>
                          </a:solidFill>
                          <a:latin typeface="Tahoma"/>
                          <a:cs typeface="Tahoma"/>
                        </a:rPr>
                        <a:t>operaciones</a:t>
                      </a:r>
                      <a:r>
                        <a:rPr sz="800" spc="-70" dirty="0">
                          <a:solidFill>
                            <a:srgbClr val="404040"/>
                          </a:solidFill>
                          <a:latin typeface="Tahoma"/>
                          <a:cs typeface="Tahoma"/>
                        </a:rPr>
                        <a:t> </a:t>
                      </a:r>
                      <a:r>
                        <a:rPr sz="800" spc="5" dirty="0">
                          <a:solidFill>
                            <a:srgbClr val="404040"/>
                          </a:solidFill>
                          <a:latin typeface="Tahoma"/>
                          <a:cs typeface="Tahoma"/>
                        </a:rPr>
                        <a:t>aritméticas</a:t>
                      </a:r>
                      <a:r>
                        <a:rPr sz="800" spc="-70" dirty="0">
                          <a:solidFill>
                            <a:srgbClr val="404040"/>
                          </a:solidFill>
                          <a:latin typeface="Tahoma"/>
                          <a:cs typeface="Tahoma"/>
                        </a:rPr>
                        <a:t> </a:t>
                      </a:r>
                      <a:r>
                        <a:rPr sz="800" spc="5" dirty="0">
                          <a:solidFill>
                            <a:srgbClr val="404040"/>
                          </a:solidFill>
                          <a:latin typeface="Tahoma"/>
                          <a:cs typeface="Tahoma"/>
                        </a:rPr>
                        <a:t>básicas</a:t>
                      </a:r>
                      <a:endParaRPr sz="800">
                        <a:latin typeface="Tahoma"/>
                        <a:cs typeface="Tahoma"/>
                      </a:endParaRPr>
                    </a:p>
                  </a:txBody>
                  <a:tcPr marL="0" marR="0" marT="61632"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550"/>
                        </a:spcBef>
                      </a:pPr>
                      <a:r>
                        <a:rPr sz="800" spc="50" dirty="0">
                          <a:solidFill>
                            <a:srgbClr val="404040"/>
                          </a:solidFill>
                          <a:latin typeface="Tahoma"/>
                          <a:cs typeface="Tahoma"/>
                        </a:rPr>
                        <a:t>FEM05</a:t>
                      </a:r>
                      <a:endParaRPr sz="800">
                        <a:latin typeface="Tahoma"/>
                        <a:cs typeface="Tahoma"/>
                      </a:endParaRPr>
                    </a:p>
                  </a:txBody>
                  <a:tcPr marL="0" marR="0" marT="61632"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5"/>
                  </a:ext>
                </a:extLst>
              </a:tr>
              <a:tr h="320179">
                <a:tc>
                  <a:txBody>
                    <a:bodyPr/>
                    <a:lstStyle/>
                    <a:p>
                      <a:pPr algn="ctr">
                        <a:lnSpc>
                          <a:spcPct val="100000"/>
                        </a:lnSpc>
                        <a:spcBef>
                          <a:spcPts val="170"/>
                        </a:spcBef>
                      </a:pPr>
                      <a:r>
                        <a:rPr lang="es-MX" sz="900" dirty="0" smtClean="0">
                          <a:solidFill>
                            <a:srgbClr val="FBC8B1"/>
                          </a:solidFill>
                          <a:latin typeface="Wingdings"/>
                          <a:cs typeface="Wingdings"/>
                        </a:rPr>
                        <a:t></a:t>
                      </a:r>
                      <a:endParaRPr lang="es-MX" sz="900" dirty="0">
                        <a:latin typeface="Wingdings"/>
                        <a:cs typeface="Wingdings"/>
                      </a:endParaRPr>
                    </a:p>
                  </a:txBody>
                  <a:tcPr marL="0" marR="0" marT="84044"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900" dirty="0" smtClean="0">
                          <a:solidFill>
                            <a:srgbClr val="FBC8B1"/>
                          </a:solidFill>
                          <a:latin typeface="Wingdings"/>
                          <a:cs typeface="Wingdings"/>
                        </a:rPr>
                        <a:t></a:t>
                      </a:r>
                      <a:endParaRPr lang="es-MX" sz="900" dirty="0">
                        <a:latin typeface="Wingdings"/>
                        <a:cs typeface="Wingdings"/>
                      </a:endParaRPr>
                    </a:p>
                  </a:txBody>
                  <a:tcPr marL="0" marR="0" marT="84044"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cap="flat" cmpd="sng" algn="ctr">
                      <a:solidFill>
                        <a:srgbClr val="E2A57E"/>
                      </a:solidFill>
                      <a:prstDash val="solid"/>
                      <a:round/>
                      <a:headEnd type="none" w="med" len="med"/>
                      <a:tailEnd type="none" w="med" len="med"/>
                    </a:lnB>
                  </a:tcPr>
                </a:tc>
                <a:tc>
                  <a:txBody>
                    <a:bodyPr/>
                    <a:lstStyle/>
                    <a:p>
                      <a:pPr marL="101600" marR="889635">
                        <a:lnSpc>
                          <a:spcPct val="100000"/>
                        </a:lnSpc>
                        <a:spcBef>
                          <a:spcPts val="325"/>
                        </a:spcBef>
                      </a:pPr>
                      <a:r>
                        <a:rPr sz="800" spc="5" dirty="0">
                          <a:solidFill>
                            <a:srgbClr val="404040"/>
                          </a:solidFill>
                          <a:latin typeface="Tahoma"/>
                          <a:cs typeface="Tahoma"/>
                        </a:rPr>
                        <a:t>Definición</a:t>
                      </a:r>
                      <a:r>
                        <a:rPr sz="800" spc="-75"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spc="10" dirty="0">
                          <a:solidFill>
                            <a:srgbClr val="404040"/>
                          </a:solidFill>
                          <a:latin typeface="Tahoma"/>
                          <a:cs typeface="Tahoma"/>
                        </a:rPr>
                        <a:t>tecnicismos</a:t>
                      </a:r>
                      <a:r>
                        <a:rPr sz="800" spc="-70" dirty="0">
                          <a:solidFill>
                            <a:srgbClr val="404040"/>
                          </a:solidFill>
                          <a:latin typeface="Tahoma"/>
                          <a:cs typeface="Tahoma"/>
                        </a:rPr>
                        <a:t> </a:t>
                      </a:r>
                      <a:r>
                        <a:rPr sz="800" dirty="0">
                          <a:solidFill>
                            <a:srgbClr val="404040"/>
                          </a:solidFill>
                          <a:latin typeface="Tahoma"/>
                          <a:cs typeface="Tahoma"/>
                        </a:rPr>
                        <a:t>del</a:t>
                      </a:r>
                      <a:r>
                        <a:rPr sz="800" spc="-70" dirty="0">
                          <a:solidFill>
                            <a:srgbClr val="404040"/>
                          </a:solidFill>
                          <a:latin typeface="Tahoma"/>
                          <a:cs typeface="Tahoma"/>
                        </a:rPr>
                        <a:t> </a:t>
                      </a:r>
                      <a:r>
                        <a:rPr sz="800" spc="-10" dirty="0">
                          <a:solidFill>
                            <a:srgbClr val="404040"/>
                          </a:solidFill>
                          <a:latin typeface="Tahoma"/>
                          <a:cs typeface="Tahoma"/>
                        </a:rPr>
                        <a:t>lenguaje</a:t>
                      </a:r>
                      <a:r>
                        <a:rPr sz="800" spc="-75" dirty="0">
                          <a:solidFill>
                            <a:srgbClr val="404040"/>
                          </a:solidFill>
                          <a:latin typeface="Tahoma"/>
                          <a:cs typeface="Tahoma"/>
                        </a:rPr>
                        <a:t> </a:t>
                      </a:r>
                      <a:r>
                        <a:rPr sz="800" spc="5" dirty="0">
                          <a:solidFill>
                            <a:srgbClr val="404040"/>
                          </a:solidFill>
                          <a:latin typeface="Tahoma"/>
                          <a:cs typeface="Tahoma"/>
                        </a:rPr>
                        <a:t>formal  </a:t>
                      </a:r>
                      <a:r>
                        <a:rPr sz="800" spc="-10" dirty="0">
                          <a:solidFill>
                            <a:srgbClr val="404040"/>
                          </a:solidFill>
                          <a:latin typeface="Tahoma"/>
                          <a:cs typeface="Tahoma"/>
                        </a:rPr>
                        <a:t>de </a:t>
                      </a:r>
                      <a:r>
                        <a:rPr sz="800" spc="5" dirty="0">
                          <a:solidFill>
                            <a:srgbClr val="404040"/>
                          </a:solidFill>
                          <a:latin typeface="Tahoma"/>
                          <a:cs typeface="Tahoma"/>
                        </a:rPr>
                        <a:t>la</a:t>
                      </a:r>
                      <a:r>
                        <a:rPr sz="800" spc="-135" dirty="0">
                          <a:solidFill>
                            <a:srgbClr val="404040"/>
                          </a:solidFill>
                          <a:latin typeface="Tahoma"/>
                          <a:cs typeface="Tahoma"/>
                        </a:rPr>
                        <a:t> </a:t>
                      </a:r>
                      <a:r>
                        <a:rPr sz="800" dirty="0">
                          <a:solidFill>
                            <a:srgbClr val="404040"/>
                          </a:solidFill>
                          <a:latin typeface="Tahoma"/>
                          <a:cs typeface="Tahoma"/>
                        </a:rPr>
                        <a:t>geometría</a:t>
                      </a:r>
                      <a:endParaRPr sz="800" dirty="0">
                        <a:latin typeface="Tahoma"/>
                        <a:cs typeface="Tahoma"/>
                      </a:endParaRPr>
                    </a:p>
                  </a:txBody>
                  <a:tcPr marL="0" marR="0" marT="36419"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635" algn="ctr">
                        <a:lnSpc>
                          <a:spcPct val="100000"/>
                        </a:lnSpc>
                        <a:spcBef>
                          <a:spcPts val="865"/>
                        </a:spcBef>
                      </a:pPr>
                      <a:r>
                        <a:rPr sz="800" spc="50" dirty="0">
                          <a:solidFill>
                            <a:srgbClr val="404040"/>
                          </a:solidFill>
                          <a:latin typeface="Tahoma"/>
                          <a:cs typeface="Tahoma"/>
                        </a:rPr>
                        <a:t>FEM06</a:t>
                      </a:r>
                      <a:endParaRPr sz="800">
                        <a:latin typeface="Tahoma"/>
                        <a:cs typeface="Tahoma"/>
                      </a:endParaRPr>
                    </a:p>
                  </a:txBody>
                  <a:tcPr marL="0" marR="0" marT="96931"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6"/>
                  </a:ext>
                </a:extLst>
              </a:tr>
              <a:tr h="320179">
                <a:tc>
                  <a:txBody>
                    <a:bodyPr/>
                    <a:lstStyle/>
                    <a:p>
                      <a:pPr algn="ctr">
                        <a:lnSpc>
                          <a:spcPct val="100000"/>
                        </a:lnSpc>
                        <a:spcBef>
                          <a:spcPts val="170"/>
                        </a:spcBef>
                      </a:pPr>
                      <a:r>
                        <a:rPr lang="es-MX" sz="900" smtClean="0">
                          <a:solidFill>
                            <a:srgbClr val="C95E43"/>
                          </a:solidFill>
                          <a:latin typeface="Wingdings 3" panose="05040102010807070707" pitchFamily="18" charset="2"/>
                          <a:cs typeface="Microsoft Sans Serif"/>
                        </a:rPr>
                        <a:t>q</a:t>
                      </a:r>
                      <a:endParaRPr lang="es-MX" sz="900" dirty="0">
                        <a:latin typeface="Wingdings 3" panose="05040102010807070707" pitchFamily="18" charset="2"/>
                        <a:cs typeface="Microsoft Sans Serif"/>
                      </a:endParaRPr>
                    </a:p>
                  </a:txBody>
                  <a:tcPr marL="0" marR="0" marT="84044" marB="0">
                    <a:lnL w="12700">
                      <a:solidFill>
                        <a:srgbClr val="CE6A28"/>
                      </a:solidFill>
                      <a:prstDash val="solid"/>
                    </a:lnL>
                    <a:lnR w="12700" cap="flat" cmpd="sng" algn="ctr">
                      <a:solidFill>
                        <a:srgbClr val="E2A57E"/>
                      </a:solidFill>
                      <a:prstDash val="solid"/>
                      <a:round/>
                      <a:headEnd type="none" w="med" len="med"/>
                      <a:tailEnd type="none" w="med" len="me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750"/>
                        </a:spcBef>
                      </a:pPr>
                      <a:r>
                        <a:rPr sz="1000" dirty="0">
                          <a:solidFill>
                            <a:srgbClr val="C95E43"/>
                          </a:solidFill>
                          <a:latin typeface="Wingdings 3" panose="05040102010807070707" pitchFamily="18" charset="2"/>
                          <a:cs typeface="Microsoft Sans Serif"/>
                        </a:rPr>
                        <a:t>q</a:t>
                      </a:r>
                      <a:endParaRPr sz="1000" dirty="0">
                        <a:latin typeface="Wingdings 3" panose="05040102010807070707" pitchFamily="18" charset="2"/>
                        <a:cs typeface="Microsoft Sans Serif"/>
                      </a:endParaRPr>
                    </a:p>
                  </a:txBody>
                  <a:tcPr marL="0" marR="0" marT="84044"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865"/>
                        </a:spcBef>
                      </a:pPr>
                      <a:r>
                        <a:rPr sz="800" dirty="0">
                          <a:solidFill>
                            <a:srgbClr val="404040"/>
                          </a:solidFill>
                          <a:latin typeface="Tahoma"/>
                          <a:cs typeface="Tahoma"/>
                        </a:rPr>
                        <a:t>Representación</a:t>
                      </a:r>
                      <a:r>
                        <a:rPr sz="800" spc="-70" dirty="0">
                          <a:solidFill>
                            <a:srgbClr val="404040"/>
                          </a:solidFill>
                          <a:latin typeface="Tahoma"/>
                          <a:cs typeface="Tahoma"/>
                        </a:rPr>
                        <a:t> </a:t>
                      </a:r>
                      <a:r>
                        <a:rPr sz="800" spc="15" dirty="0">
                          <a:solidFill>
                            <a:srgbClr val="404040"/>
                          </a:solidFill>
                          <a:latin typeface="Tahoma"/>
                          <a:cs typeface="Tahoma"/>
                        </a:rPr>
                        <a:t>viso-espacial</a:t>
                      </a:r>
                      <a:r>
                        <a:rPr sz="800" spc="-70"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spc="5" dirty="0">
                          <a:solidFill>
                            <a:srgbClr val="404040"/>
                          </a:solidFill>
                          <a:latin typeface="Tahoma"/>
                          <a:cs typeface="Tahoma"/>
                        </a:rPr>
                        <a:t>figuras</a:t>
                      </a:r>
                      <a:r>
                        <a:rPr sz="800" spc="-70" dirty="0">
                          <a:solidFill>
                            <a:srgbClr val="404040"/>
                          </a:solidFill>
                          <a:latin typeface="Tahoma"/>
                          <a:cs typeface="Tahoma"/>
                        </a:rPr>
                        <a:t> </a:t>
                      </a:r>
                      <a:r>
                        <a:rPr sz="800" dirty="0">
                          <a:solidFill>
                            <a:srgbClr val="404040"/>
                          </a:solidFill>
                          <a:latin typeface="Tahoma"/>
                          <a:cs typeface="Tahoma"/>
                        </a:rPr>
                        <a:t>geométricas</a:t>
                      </a:r>
                      <a:endParaRPr sz="800">
                        <a:latin typeface="Tahoma"/>
                        <a:cs typeface="Tahoma"/>
                      </a:endParaRPr>
                    </a:p>
                  </a:txBody>
                  <a:tcPr marL="0" marR="0" marT="96931"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865"/>
                        </a:spcBef>
                      </a:pPr>
                      <a:r>
                        <a:rPr sz="800" spc="45" dirty="0">
                          <a:solidFill>
                            <a:srgbClr val="404040"/>
                          </a:solidFill>
                          <a:latin typeface="Tahoma"/>
                          <a:cs typeface="Tahoma"/>
                        </a:rPr>
                        <a:t>FEM07</a:t>
                      </a:r>
                      <a:endParaRPr sz="800">
                        <a:latin typeface="Tahoma"/>
                        <a:cs typeface="Tahoma"/>
                      </a:endParaRPr>
                    </a:p>
                  </a:txBody>
                  <a:tcPr marL="0" marR="0" marT="96931"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7"/>
                  </a:ext>
                </a:extLst>
              </a:tr>
              <a:tr h="320179">
                <a:tc>
                  <a:txBody>
                    <a:bodyPr/>
                    <a:lstStyle/>
                    <a:p>
                      <a:pPr algn="ctr">
                        <a:lnSpc>
                          <a:spcPct val="100000"/>
                        </a:lnSpc>
                        <a:spcBef>
                          <a:spcPts val="170"/>
                        </a:spcBef>
                      </a:pPr>
                      <a:r>
                        <a:rPr lang="es-MX" sz="900" dirty="0" smtClean="0">
                          <a:solidFill>
                            <a:srgbClr val="C95E43"/>
                          </a:solidFill>
                          <a:latin typeface="Wingdings 3" panose="05040102010807070707" pitchFamily="18" charset="2"/>
                          <a:cs typeface="Microsoft Sans Serif"/>
                        </a:rPr>
                        <a:t>q</a:t>
                      </a:r>
                      <a:endParaRPr lang="es-MX" sz="900" dirty="0">
                        <a:latin typeface="Wingdings 3" panose="05040102010807070707" pitchFamily="18" charset="2"/>
                        <a:cs typeface="Microsoft Sans Serif"/>
                      </a:endParaRPr>
                    </a:p>
                  </a:txBody>
                  <a:tcPr marL="0" marR="0" marT="84044" marB="0">
                    <a:lnL w="12700">
                      <a:solidFill>
                        <a:srgbClr val="CE6A28"/>
                      </a:solidFill>
                      <a:prstDash val="solid"/>
                    </a:lnL>
                    <a:lnR w="12700" cap="flat" cmpd="sng" algn="ctr">
                      <a:solidFill>
                        <a:srgbClr val="E2A57E"/>
                      </a:solidFill>
                      <a:prstDash val="solid"/>
                      <a:round/>
                      <a:headEnd type="none" w="med" len="med"/>
                      <a:tailEnd type="none" w="med" len="me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750"/>
                        </a:spcBef>
                      </a:pPr>
                      <a:r>
                        <a:rPr sz="1000" dirty="0">
                          <a:solidFill>
                            <a:srgbClr val="C95E43"/>
                          </a:solidFill>
                          <a:latin typeface="Wingdings 3" panose="05040102010807070707" pitchFamily="18" charset="2"/>
                          <a:cs typeface="Microsoft Sans Serif"/>
                        </a:rPr>
                        <a:t>q</a:t>
                      </a:r>
                      <a:endParaRPr sz="1000" dirty="0">
                        <a:latin typeface="Wingdings 3" panose="05040102010807070707" pitchFamily="18" charset="2"/>
                        <a:cs typeface="Microsoft Sans Serif"/>
                      </a:endParaRPr>
                    </a:p>
                  </a:txBody>
                  <a:tcPr marL="0" marR="0" marT="84044"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0965" marR="763905">
                        <a:lnSpc>
                          <a:spcPct val="100000"/>
                        </a:lnSpc>
                        <a:spcBef>
                          <a:spcPts val="325"/>
                        </a:spcBef>
                      </a:pPr>
                      <a:r>
                        <a:rPr sz="800" spc="-5" dirty="0">
                          <a:solidFill>
                            <a:srgbClr val="404040"/>
                          </a:solidFill>
                          <a:latin typeface="Tahoma"/>
                          <a:cs typeface="Tahoma"/>
                        </a:rPr>
                        <a:t>Identificación</a:t>
                      </a:r>
                      <a:r>
                        <a:rPr sz="800" spc="-70" dirty="0">
                          <a:solidFill>
                            <a:srgbClr val="404040"/>
                          </a:solidFill>
                          <a:latin typeface="Tahoma"/>
                          <a:cs typeface="Tahoma"/>
                        </a:rPr>
                        <a:t> </a:t>
                      </a:r>
                      <a:r>
                        <a:rPr sz="800" spc="-10" dirty="0">
                          <a:solidFill>
                            <a:srgbClr val="404040"/>
                          </a:solidFill>
                          <a:latin typeface="Tahoma"/>
                          <a:cs typeface="Tahoma"/>
                        </a:rPr>
                        <a:t>de</a:t>
                      </a:r>
                      <a:r>
                        <a:rPr sz="800" spc="-65" dirty="0">
                          <a:solidFill>
                            <a:srgbClr val="404040"/>
                          </a:solidFill>
                          <a:latin typeface="Tahoma"/>
                          <a:cs typeface="Tahoma"/>
                        </a:rPr>
                        <a:t> </a:t>
                      </a:r>
                      <a:r>
                        <a:rPr sz="800" spc="10" dirty="0">
                          <a:solidFill>
                            <a:srgbClr val="404040"/>
                          </a:solidFill>
                          <a:latin typeface="Tahoma"/>
                          <a:cs typeface="Tahoma"/>
                        </a:rPr>
                        <a:t>las</a:t>
                      </a:r>
                      <a:r>
                        <a:rPr sz="800" spc="-70" dirty="0">
                          <a:solidFill>
                            <a:srgbClr val="404040"/>
                          </a:solidFill>
                          <a:latin typeface="Tahoma"/>
                          <a:cs typeface="Tahoma"/>
                        </a:rPr>
                        <a:t> </a:t>
                      </a:r>
                      <a:r>
                        <a:rPr sz="800" spc="5" dirty="0">
                          <a:solidFill>
                            <a:srgbClr val="404040"/>
                          </a:solidFill>
                          <a:latin typeface="Tahoma"/>
                          <a:cs typeface="Tahoma"/>
                        </a:rPr>
                        <a:t>características</a:t>
                      </a:r>
                      <a:r>
                        <a:rPr sz="800" spc="-65" dirty="0">
                          <a:solidFill>
                            <a:srgbClr val="404040"/>
                          </a:solidFill>
                          <a:latin typeface="Tahoma"/>
                          <a:cs typeface="Tahoma"/>
                        </a:rPr>
                        <a:t> </a:t>
                      </a:r>
                      <a:r>
                        <a:rPr sz="800" dirty="0">
                          <a:solidFill>
                            <a:srgbClr val="404040"/>
                          </a:solidFill>
                          <a:latin typeface="Tahoma"/>
                          <a:cs typeface="Tahoma"/>
                        </a:rPr>
                        <a:t>geométricas  </a:t>
                      </a:r>
                      <a:r>
                        <a:rPr sz="800" spc="-10" dirty="0">
                          <a:solidFill>
                            <a:srgbClr val="404040"/>
                          </a:solidFill>
                          <a:latin typeface="Tahoma"/>
                          <a:cs typeface="Tahoma"/>
                        </a:rPr>
                        <a:t>de </a:t>
                      </a:r>
                      <a:r>
                        <a:rPr sz="800" spc="10" dirty="0">
                          <a:solidFill>
                            <a:srgbClr val="404040"/>
                          </a:solidFill>
                          <a:latin typeface="Tahoma"/>
                          <a:cs typeface="Tahoma"/>
                        </a:rPr>
                        <a:t>los</a:t>
                      </a:r>
                      <a:r>
                        <a:rPr sz="800" spc="-135" dirty="0">
                          <a:solidFill>
                            <a:srgbClr val="404040"/>
                          </a:solidFill>
                          <a:latin typeface="Tahoma"/>
                          <a:cs typeface="Tahoma"/>
                        </a:rPr>
                        <a:t> </a:t>
                      </a:r>
                      <a:r>
                        <a:rPr sz="800" spc="5" dirty="0">
                          <a:solidFill>
                            <a:srgbClr val="404040"/>
                          </a:solidFill>
                          <a:latin typeface="Tahoma"/>
                          <a:cs typeface="Tahoma"/>
                        </a:rPr>
                        <a:t>cuadriláteros</a:t>
                      </a:r>
                      <a:endParaRPr sz="800">
                        <a:latin typeface="Tahoma"/>
                        <a:cs typeface="Tahoma"/>
                      </a:endParaRPr>
                    </a:p>
                  </a:txBody>
                  <a:tcPr marL="0" marR="0" marT="36419"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635" algn="ctr">
                        <a:lnSpc>
                          <a:spcPct val="100000"/>
                        </a:lnSpc>
                        <a:spcBef>
                          <a:spcPts val="865"/>
                        </a:spcBef>
                      </a:pPr>
                      <a:r>
                        <a:rPr sz="800" spc="55" dirty="0">
                          <a:solidFill>
                            <a:srgbClr val="404040"/>
                          </a:solidFill>
                          <a:latin typeface="Tahoma"/>
                          <a:cs typeface="Tahoma"/>
                        </a:rPr>
                        <a:t>FEM08</a:t>
                      </a:r>
                      <a:endParaRPr sz="800" dirty="0">
                        <a:latin typeface="Tahoma"/>
                        <a:cs typeface="Tahoma"/>
                      </a:endParaRPr>
                    </a:p>
                  </a:txBody>
                  <a:tcPr marL="0" marR="0" marT="96931"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8"/>
                  </a:ext>
                </a:extLst>
              </a:tr>
            </a:tbl>
          </a:graphicData>
        </a:graphic>
      </p:graphicFrame>
      <p:sp>
        <p:nvSpPr>
          <p:cNvPr id="3" name="object 3"/>
          <p:cNvSpPr txBox="1"/>
          <p:nvPr/>
        </p:nvSpPr>
        <p:spPr>
          <a:xfrm>
            <a:off x="5338934" y="1245012"/>
            <a:ext cx="3078816" cy="3009957"/>
          </a:xfrm>
          <a:prstGeom prst="rect">
            <a:avLst/>
          </a:prstGeom>
        </p:spPr>
        <p:txBody>
          <a:bodyPr vert="horz" wrap="square" lIns="0" tIns="11206" rIns="0" bIns="0" rtlCol="0">
            <a:spAutoFit/>
          </a:bodyPr>
          <a:lstStyle/>
          <a:p>
            <a:pPr marL="11206" marR="4483" indent="111504" algn="just" defTabSz="806867">
              <a:lnSpc>
                <a:spcPct val="111100"/>
              </a:lnSpc>
              <a:spcBef>
                <a:spcPts val="88"/>
              </a:spcBef>
            </a:pPr>
            <a:r>
              <a:rPr sz="927" spc="-4" dirty="0">
                <a:solidFill>
                  <a:srgbClr val="404040"/>
                </a:solidFill>
                <a:latin typeface="Tahoma"/>
                <a:cs typeface="Tahoma"/>
              </a:rPr>
              <a:t>Para</a:t>
            </a:r>
            <a:r>
              <a:rPr sz="927" spc="-137" dirty="0">
                <a:solidFill>
                  <a:srgbClr val="404040"/>
                </a:solidFill>
                <a:latin typeface="Tahoma"/>
                <a:cs typeface="Tahoma"/>
              </a:rPr>
              <a:t> </a:t>
            </a:r>
            <a:r>
              <a:rPr sz="927" spc="-4" dirty="0">
                <a:solidFill>
                  <a:srgbClr val="404040"/>
                </a:solidFill>
                <a:latin typeface="Tahoma"/>
                <a:cs typeface="Tahoma"/>
              </a:rPr>
              <a:t>la</a:t>
            </a:r>
            <a:r>
              <a:rPr sz="927" spc="-137" dirty="0">
                <a:solidFill>
                  <a:srgbClr val="404040"/>
                </a:solidFill>
                <a:latin typeface="Tahoma"/>
                <a:cs typeface="Tahoma"/>
              </a:rPr>
              <a:t> </a:t>
            </a:r>
            <a:r>
              <a:rPr sz="927" spc="-9" dirty="0">
                <a:solidFill>
                  <a:srgbClr val="404040"/>
                </a:solidFill>
                <a:latin typeface="Tahoma"/>
                <a:cs typeface="Tahoma"/>
              </a:rPr>
              <a:t>lectura</a:t>
            </a:r>
            <a:r>
              <a:rPr sz="927" spc="-137" dirty="0">
                <a:solidFill>
                  <a:srgbClr val="404040"/>
                </a:solidFill>
                <a:latin typeface="Tahoma"/>
                <a:cs typeface="Tahoma"/>
              </a:rPr>
              <a:t> </a:t>
            </a:r>
            <a:r>
              <a:rPr sz="927" spc="-4" dirty="0">
                <a:solidFill>
                  <a:srgbClr val="404040"/>
                </a:solidFill>
                <a:latin typeface="Tahoma"/>
                <a:cs typeface="Tahoma"/>
              </a:rPr>
              <a:t>del</a:t>
            </a:r>
            <a:r>
              <a:rPr sz="927" spc="-132" dirty="0">
                <a:solidFill>
                  <a:srgbClr val="404040"/>
                </a:solidFill>
                <a:latin typeface="Tahoma"/>
                <a:cs typeface="Tahoma"/>
              </a:rPr>
              <a:t> </a:t>
            </a:r>
            <a:r>
              <a:rPr sz="927" spc="-4" dirty="0">
                <a:solidFill>
                  <a:srgbClr val="404040"/>
                </a:solidFill>
                <a:latin typeface="Tahoma"/>
                <a:cs typeface="Tahoma"/>
              </a:rPr>
              <a:t>diagnóstico</a:t>
            </a:r>
            <a:r>
              <a:rPr sz="927" spc="-137" dirty="0">
                <a:solidFill>
                  <a:srgbClr val="404040"/>
                </a:solidFill>
                <a:latin typeface="Tahoma"/>
                <a:cs typeface="Tahoma"/>
              </a:rPr>
              <a:t> </a:t>
            </a:r>
            <a:r>
              <a:rPr sz="927" spc="-18" dirty="0">
                <a:solidFill>
                  <a:srgbClr val="404040"/>
                </a:solidFill>
                <a:latin typeface="Tahoma"/>
                <a:cs typeface="Tahoma"/>
              </a:rPr>
              <a:t>en</a:t>
            </a:r>
            <a:r>
              <a:rPr sz="927" spc="-137" dirty="0">
                <a:solidFill>
                  <a:srgbClr val="404040"/>
                </a:solidFill>
                <a:latin typeface="Tahoma"/>
                <a:cs typeface="Tahoma"/>
              </a:rPr>
              <a:t> </a:t>
            </a:r>
            <a:r>
              <a:rPr sz="927" spc="-4" dirty="0">
                <a:solidFill>
                  <a:srgbClr val="404040"/>
                </a:solidFill>
                <a:latin typeface="Tahoma"/>
                <a:cs typeface="Tahoma"/>
              </a:rPr>
              <a:t>el</a:t>
            </a:r>
            <a:r>
              <a:rPr sz="927" spc="-132" dirty="0">
                <a:solidFill>
                  <a:srgbClr val="404040"/>
                </a:solidFill>
                <a:latin typeface="Tahoma"/>
                <a:cs typeface="Tahoma"/>
              </a:rPr>
              <a:t> </a:t>
            </a:r>
            <a:r>
              <a:rPr sz="927" b="1" spc="-22" dirty="0">
                <a:solidFill>
                  <a:srgbClr val="404040"/>
                </a:solidFill>
                <a:latin typeface="Arial"/>
                <a:cs typeface="Arial"/>
              </a:rPr>
              <a:t>Eje</a:t>
            </a:r>
            <a:r>
              <a:rPr sz="927" b="1" spc="-110" dirty="0">
                <a:solidFill>
                  <a:srgbClr val="404040"/>
                </a:solidFill>
                <a:latin typeface="Arial"/>
                <a:cs typeface="Arial"/>
              </a:rPr>
              <a:t> </a:t>
            </a:r>
            <a:r>
              <a:rPr sz="927" b="1" spc="44" dirty="0">
                <a:solidFill>
                  <a:srgbClr val="404040"/>
                </a:solidFill>
                <a:latin typeface="Arial"/>
                <a:cs typeface="Arial"/>
              </a:rPr>
              <a:t>3</a:t>
            </a:r>
            <a:r>
              <a:rPr sz="927" b="1" spc="-101" dirty="0">
                <a:solidFill>
                  <a:srgbClr val="404040"/>
                </a:solidFill>
                <a:latin typeface="Arial"/>
                <a:cs typeface="Arial"/>
              </a:rPr>
              <a:t> </a:t>
            </a:r>
            <a:r>
              <a:rPr sz="927" spc="-4" dirty="0">
                <a:solidFill>
                  <a:srgbClr val="404040"/>
                </a:solidFill>
                <a:latin typeface="Tahoma"/>
                <a:cs typeface="Tahoma"/>
              </a:rPr>
              <a:t>identifique</a:t>
            </a:r>
            <a:r>
              <a:rPr sz="927" spc="-132" dirty="0">
                <a:solidFill>
                  <a:srgbClr val="404040"/>
                </a:solidFill>
                <a:latin typeface="Tahoma"/>
                <a:cs typeface="Tahoma"/>
              </a:rPr>
              <a:t> </a:t>
            </a:r>
            <a:r>
              <a:rPr sz="927" spc="4" dirty="0">
                <a:solidFill>
                  <a:srgbClr val="404040"/>
                </a:solidFill>
                <a:latin typeface="Tahoma"/>
                <a:cs typeface="Tahoma"/>
              </a:rPr>
              <a:t>las</a:t>
            </a:r>
            <a:r>
              <a:rPr sz="927" spc="-137" dirty="0">
                <a:solidFill>
                  <a:srgbClr val="404040"/>
                </a:solidFill>
                <a:latin typeface="Tahoma"/>
                <a:cs typeface="Tahoma"/>
              </a:rPr>
              <a:t> </a:t>
            </a:r>
            <a:r>
              <a:rPr sz="927" spc="13" dirty="0">
                <a:solidFill>
                  <a:srgbClr val="404040"/>
                </a:solidFill>
                <a:latin typeface="Tahoma"/>
                <a:cs typeface="Tahoma"/>
              </a:rPr>
              <a:t>ha-  </a:t>
            </a:r>
            <a:r>
              <a:rPr sz="927" spc="-4" dirty="0">
                <a:solidFill>
                  <a:srgbClr val="404040"/>
                </a:solidFill>
                <a:latin typeface="Tahoma"/>
                <a:cs typeface="Tahoma"/>
              </a:rPr>
              <a:t>bilidades</a:t>
            </a:r>
            <a:r>
              <a:rPr sz="927" spc="-137" dirty="0">
                <a:solidFill>
                  <a:srgbClr val="404040"/>
                </a:solidFill>
                <a:latin typeface="Tahoma"/>
                <a:cs typeface="Tahoma"/>
              </a:rPr>
              <a:t> </a:t>
            </a:r>
            <a:r>
              <a:rPr sz="927" spc="-4" dirty="0">
                <a:solidFill>
                  <a:srgbClr val="404040"/>
                </a:solidFill>
                <a:latin typeface="Tahoma"/>
                <a:cs typeface="Tahoma"/>
              </a:rPr>
              <a:t>básicas</a:t>
            </a:r>
            <a:r>
              <a:rPr sz="927" spc="-132" dirty="0">
                <a:solidFill>
                  <a:srgbClr val="404040"/>
                </a:solidFill>
                <a:latin typeface="Tahoma"/>
                <a:cs typeface="Tahoma"/>
              </a:rPr>
              <a:t> </a:t>
            </a:r>
            <a:r>
              <a:rPr sz="927" spc="-18" dirty="0">
                <a:solidFill>
                  <a:srgbClr val="404040"/>
                </a:solidFill>
                <a:latin typeface="Tahoma"/>
                <a:cs typeface="Tahoma"/>
              </a:rPr>
              <a:t>en</a:t>
            </a:r>
            <a:r>
              <a:rPr sz="927" spc="-137" dirty="0">
                <a:solidFill>
                  <a:srgbClr val="404040"/>
                </a:solidFill>
                <a:latin typeface="Tahoma"/>
                <a:cs typeface="Tahoma"/>
              </a:rPr>
              <a:t> </a:t>
            </a:r>
            <a:r>
              <a:rPr sz="927" spc="-9" dirty="0">
                <a:solidFill>
                  <a:srgbClr val="404040"/>
                </a:solidFill>
                <a:latin typeface="Tahoma"/>
                <a:cs typeface="Tahoma"/>
              </a:rPr>
              <a:t>Matemáticas</a:t>
            </a:r>
            <a:r>
              <a:rPr sz="927" spc="-132" dirty="0">
                <a:solidFill>
                  <a:srgbClr val="404040"/>
                </a:solidFill>
                <a:latin typeface="Tahoma"/>
                <a:cs typeface="Tahoma"/>
              </a:rPr>
              <a:t> </a:t>
            </a:r>
            <a:r>
              <a:rPr sz="927" spc="-13" dirty="0">
                <a:solidFill>
                  <a:srgbClr val="404040"/>
                </a:solidFill>
                <a:latin typeface="Tahoma"/>
                <a:cs typeface="Tahoma"/>
              </a:rPr>
              <a:t>que</a:t>
            </a:r>
            <a:r>
              <a:rPr sz="927" spc="-137" dirty="0">
                <a:solidFill>
                  <a:srgbClr val="404040"/>
                </a:solidFill>
                <a:latin typeface="Tahoma"/>
                <a:cs typeface="Tahoma"/>
              </a:rPr>
              <a:t> </a:t>
            </a:r>
            <a:r>
              <a:rPr sz="927" spc="-13" dirty="0">
                <a:solidFill>
                  <a:srgbClr val="404040"/>
                </a:solidFill>
                <a:latin typeface="Tahoma"/>
                <a:cs typeface="Tahoma"/>
              </a:rPr>
              <a:t>presentan</a:t>
            </a:r>
            <a:r>
              <a:rPr sz="927" spc="-132" dirty="0">
                <a:solidFill>
                  <a:srgbClr val="404040"/>
                </a:solidFill>
                <a:latin typeface="Tahoma"/>
                <a:cs typeface="Tahoma"/>
              </a:rPr>
              <a:t> </a:t>
            </a:r>
            <a:r>
              <a:rPr sz="927" spc="-13" dirty="0">
                <a:solidFill>
                  <a:srgbClr val="404040"/>
                </a:solidFill>
                <a:latin typeface="Tahoma"/>
                <a:cs typeface="Tahoma"/>
              </a:rPr>
              <a:t>una</a:t>
            </a:r>
            <a:r>
              <a:rPr sz="927" spc="-132" dirty="0">
                <a:solidFill>
                  <a:srgbClr val="404040"/>
                </a:solidFill>
                <a:latin typeface="Tahoma"/>
                <a:cs typeface="Tahoma"/>
              </a:rPr>
              <a:t> </a:t>
            </a:r>
            <a:r>
              <a:rPr sz="927" dirty="0">
                <a:solidFill>
                  <a:srgbClr val="404040"/>
                </a:solidFill>
                <a:latin typeface="Tahoma"/>
                <a:cs typeface="Tahoma"/>
              </a:rPr>
              <a:t>probabi-  lidad</a:t>
            </a:r>
            <a:r>
              <a:rPr sz="927" spc="-132" dirty="0">
                <a:solidFill>
                  <a:srgbClr val="404040"/>
                </a:solidFill>
                <a:latin typeface="Tahoma"/>
                <a:cs typeface="Tahoma"/>
              </a:rPr>
              <a:t> </a:t>
            </a:r>
            <a:r>
              <a:rPr sz="927" spc="-13" dirty="0">
                <a:solidFill>
                  <a:srgbClr val="404040"/>
                </a:solidFill>
                <a:latin typeface="Tahoma"/>
                <a:cs typeface="Tahoma"/>
              </a:rPr>
              <a:t>de</a:t>
            </a:r>
            <a:r>
              <a:rPr sz="927" spc="-128" dirty="0">
                <a:solidFill>
                  <a:srgbClr val="404040"/>
                </a:solidFill>
                <a:latin typeface="Tahoma"/>
                <a:cs typeface="Tahoma"/>
              </a:rPr>
              <a:t> </a:t>
            </a:r>
            <a:r>
              <a:rPr sz="927" dirty="0">
                <a:solidFill>
                  <a:srgbClr val="404040"/>
                </a:solidFill>
                <a:latin typeface="Tahoma"/>
                <a:cs typeface="Tahoma"/>
              </a:rPr>
              <a:t>dominio</a:t>
            </a:r>
            <a:r>
              <a:rPr sz="927" spc="-128" dirty="0">
                <a:solidFill>
                  <a:srgbClr val="404040"/>
                </a:solidFill>
                <a:latin typeface="Tahoma"/>
                <a:cs typeface="Tahoma"/>
              </a:rPr>
              <a:t> </a:t>
            </a:r>
            <a:r>
              <a:rPr sz="927" dirty="0">
                <a:solidFill>
                  <a:srgbClr val="404040"/>
                </a:solidFill>
                <a:latin typeface="Tahoma"/>
                <a:cs typeface="Tahoma"/>
              </a:rPr>
              <a:t>débil</a:t>
            </a:r>
            <a:r>
              <a:rPr sz="927" spc="-128" dirty="0">
                <a:solidFill>
                  <a:srgbClr val="404040"/>
                </a:solidFill>
                <a:latin typeface="Tahoma"/>
                <a:cs typeface="Tahoma"/>
              </a:rPr>
              <a:t> </a:t>
            </a:r>
            <a:r>
              <a:rPr sz="927" spc="93" dirty="0">
                <a:solidFill>
                  <a:srgbClr val="404040"/>
                </a:solidFill>
                <a:latin typeface="Tahoma"/>
                <a:cs typeface="Tahoma"/>
              </a:rPr>
              <a:t>(</a:t>
            </a:r>
            <a:r>
              <a:rPr sz="927" spc="93" dirty="0">
                <a:solidFill>
                  <a:srgbClr val="C95E43"/>
                </a:solidFill>
                <a:latin typeface="Wingdings 3" panose="05040102010807070707" pitchFamily="18" charset="2"/>
                <a:cs typeface="Microsoft Sans Serif"/>
              </a:rPr>
              <a:t>q</a:t>
            </a:r>
            <a:r>
              <a:rPr sz="927" spc="93" dirty="0">
                <a:solidFill>
                  <a:srgbClr val="404040"/>
                </a:solidFill>
                <a:latin typeface="Tahoma"/>
                <a:cs typeface="Tahoma"/>
              </a:rPr>
              <a:t>)</a:t>
            </a:r>
            <a:r>
              <a:rPr sz="927" spc="-132" dirty="0">
                <a:solidFill>
                  <a:srgbClr val="404040"/>
                </a:solidFill>
                <a:latin typeface="Tahoma"/>
                <a:cs typeface="Tahoma"/>
              </a:rPr>
              <a:t> </a:t>
            </a:r>
            <a:r>
              <a:rPr sz="927" spc="35" dirty="0">
                <a:solidFill>
                  <a:srgbClr val="404040"/>
                </a:solidFill>
                <a:latin typeface="Tahoma"/>
                <a:cs typeface="Tahoma"/>
              </a:rPr>
              <a:t>y</a:t>
            </a:r>
            <a:r>
              <a:rPr sz="927" spc="-128" dirty="0">
                <a:solidFill>
                  <a:srgbClr val="404040"/>
                </a:solidFill>
                <a:latin typeface="Tahoma"/>
                <a:cs typeface="Tahoma"/>
              </a:rPr>
              <a:t> </a:t>
            </a:r>
            <a:r>
              <a:rPr sz="927" spc="-13" dirty="0">
                <a:solidFill>
                  <a:srgbClr val="404040"/>
                </a:solidFill>
                <a:latin typeface="Tahoma"/>
                <a:cs typeface="Tahoma"/>
              </a:rPr>
              <a:t>atenuado</a:t>
            </a:r>
            <a:r>
              <a:rPr sz="927" spc="-128" dirty="0">
                <a:solidFill>
                  <a:srgbClr val="404040"/>
                </a:solidFill>
                <a:latin typeface="Tahoma"/>
                <a:cs typeface="Tahoma"/>
              </a:rPr>
              <a:t> </a:t>
            </a:r>
            <a:r>
              <a:rPr sz="927" spc="-40" dirty="0">
                <a:solidFill>
                  <a:srgbClr val="404040"/>
                </a:solidFill>
                <a:latin typeface="Tahoma"/>
                <a:cs typeface="Tahoma"/>
              </a:rPr>
              <a:t>(</a:t>
            </a:r>
            <a:r>
              <a:rPr sz="927" spc="-40" dirty="0">
                <a:solidFill>
                  <a:srgbClr val="FBC8B1"/>
                </a:solidFill>
                <a:latin typeface="Wingdings"/>
                <a:cs typeface="Wingdings"/>
              </a:rPr>
              <a:t></a:t>
            </a:r>
            <a:r>
              <a:rPr sz="927" spc="-40" dirty="0">
                <a:solidFill>
                  <a:srgbClr val="404040"/>
                </a:solidFill>
                <a:latin typeface="Tahoma"/>
                <a:cs typeface="Tahoma"/>
              </a:rPr>
              <a:t>)</a:t>
            </a:r>
            <a:r>
              <a:rPr sz="927" spc="-128" dirty="0">
                <a:solidFill>
                  <a:srgbClr val="404040"/>
                </a:solidFill>
                <a:latin typeface="Tahoma"/>
                <a:cs typeface="Tahoma"/>
              </a:rPr>
              <a:t> </a:t>
            </a:r>
            <a:r>
              <a:rPr sz="927" spc="-22" dirty="0">
                <a:solidFill>
                  <a:srgbClr val="404040"/>
                </a:solidFill>
                <a:latin typeface="Tahoma"/>
                <a:cs typeface="Tahoma"/>
              </a:rPr>
              <a:t>(áreas</a:t>
            </a:r>
            <a:r>
              <a:rPr sz="927" spc="-132" dirty="0">
                <a:solidFill>
                  <a:srgbClr val="404040"/>
                </a:solidFill>
                <a:latin typeface="Tahoma"/>
                <a:cs typeface="Tahoma"/>
              </a:rPr>
              <a:t> </a:t>
            </a:r>
            <a:r>
              <a:rPr sz="927" spc="-13" dirty="0">
                <a:solidFill>
                  <a:srgbClr val="404040"/>
                </a:solidFill>
                <a:latin typeface="Tahoma"/>
                <a:cs typeface="Tahoma"/>
              </a:rPr>
              <a:t>de</a:t>
            </a:r>
            <a:r>
              <a:rPr sz="927" spc="-128" dirty="0">
                <a:solidFill>
                  <a:srgbClr val="404040"/>
                </a:solidFill>
                <a:latin typeface="Tahoma"/>
                <a:cs typeface="Tahoma"/>
              </a:rPr>
              <a:t> </a:t>
            </a:r>
            <a:r>
              <a:rPr sz="927" spc="9" dirty="0">
                <a:solidFill>
                  <a:srgbClr val="404040"/>
                </a:solidFill>
                <a:latin typeface="Tahoma"/>
                <a:cs typeface="Tahoma"/>
              </a:rPr>
              <a:t>oportuni-  </a:t>
            </a:r>
            <a:r>
              <a:rPr sz="927" spc="-26" dirty="0">
                <a:solidFill>
                  <a:srgbClr val="404040"/>
                </a:solidFill>
                <a:latin typeface="Tahoma"/>
                <a:cs typeface="Tahoma"/>
              </a:rPr>
              <a:t>dad).</a:t>
            </a:r>
            <a:r>
              <a:rPr sz="927" spc="-119" dirty="0">
                <a:solidFill>
                  <a:srgbClr val="404040"/>
                </a:solidFill>
                <a:latin typeface="Tahoma"/>
                <a:cs typeface="Tahoma"/>
              </a:rPr>
              <a:t> </a:t>
            </a:r>
            <a:r>
              <a:rPr sz="927" b="1" spc="-31" dirty="0">
                <a:solidFill>
                  <a:srgbClr val="404040"/>
                </a:solidFill>
                <a:latin typeface="Arial"/>
                <a:cs typeface="Arial"/>
              </a:rPr>
              <a:t>De</a:t>
            </a:r>
            <a:r>
              <a:rPr sz="927" b="1" spc="-93" dirty="0">
                <a:solidFill>
                  <a:srgbClr val="404040"/>
                </a:solidFill>
                <a:latin typeface="Arial"/>
                <a:cs typeface="Arial"/>
              </a:rPr>
              <a:t> </a:t>
            </a:r>
            <a:r>
              <a:rPr sz="927" b="1" spc="-9" dirty="0">
                <a:solidFill>
                  <a:srgbClr val="404040"/>
                </a:solidFill>
                <a:latin typeface="Arial"/>
                <a:cs typeface="Arial"/>
              </a:rPr>
              <a:t>igual</a:t>
            </a:r>
            <a:r>
              <a:rPr sz="927" b="1" spc="-97" dirty="0">
                <a:solidFill>
                  <a:srgbClr val="404040"/>
                </a:solidFill>
                <a:latin typeface="Arial"/>
                <a:cs typeface="Arial"/>
              </a:rPr>
              <a:t> </a:t>
            </a:r>
            <a:r>
              <a:rPr sz="927" b="1" spc="-31" dirty="0">
                <a:solidFill>
                  <a:srgbClr val="404040"/>
                </a:solidFill>
                <a:latin typeface="Arial"/>
                <a:cs typeface="Arial"/>
              </a:rPr>
              <a:t>manera</a:t>
            </a:r>
            <a:r>
              <a:rPr sz="927" b="1" spc="-93" dirty="0">
                <a:solidFill>
                  <a:srgbClr val="404040"/>
                </a:solidFill>
                <a:latin typeface="Arial"/>
                <a:cs typeface="Arial"/>
              </a:rPr>
              <a:t> </a:t>
            </a:r>
            <a:r>
              <a:rPr sz="927" b="1" spc="-40" dirty="0">
                <a:solidFill>
                  <a:srgbClr val="404040"/>
                </a:solidFill>
                <a:latin typeface="Arial"/>
                <a:cs typeface="Arial"/>
              </a:rPr>
              <a:t>que</a:t>
            </a:r>
            <a:r>
              <a:rPr sz="927" b="1" spc="-93" dirty="0">
                <a:solidFill>
                  <a:srgbClr val="404040"/>
                </a:solidFill>
                <a:latin typeface="Arial"/>
                <a:cs typeface="Arial"/>
              </a:rPr>
              <a:t> </a:t>
            </a:r>
            <a:r>
              <a:rPr sz="927" b="1" spc="-44" dirty="0">
                <a:solidFill>
                  <a:srgbClr val="404040"/>
                </a:solidFill>
                <a:latin typeface="Arial"/>
                <a:cs typeface="Arial"/>
              </a:rPr>
              <a:t>en</a:t>
            </a:r>
            <a:r>
              <a:rPr sz="927" b="1" spc="-97" dirty="0">
                <a:solidFill>
                  <a:srgbClr val="404040"/>
                </a:solidFill>
                <a:latin typeface="Arial"/>
                <a:cs typeface="Arial"/>
              </a:rPr>
              <a:t> </a:t>
            </a:r>
            <a:r>
              <a:rPr sz="927" b="1" spc="-31" dirty="0">
                <a:solidFill>
                  <a:srgbClr val="404040"/>
                </a:solidFill>
                <a:latin typeface="Arial"/>
                <a:cs typeface="Arial"/>
              </a:rPr>
              <a:t>los</a:t>
            </a:r>
            <a:r>
              <a:rPr sz="927" b="1" spc="-93" dirty="0">
                <a:solidFill>
                  <a:srgbClr val="404040"/>
                </a:solidFill>
                <a:latin typeface="Arial"/>
                <a:cs typeface="Arial"/>
              </a:rPr>
              <a:t> </a:t>
            </a:r>
            <a:r>
              <a:rPr sz="927" b="1" spc="-31" dirty="0">
                <a:solidFill>
                  <a:srgbClr val="404040"/>
                </a:solidFill>
                <a:latin typeface="Arial"/>
                <a:cs typeface="Arial"/>
              </a:rPr>
              <a:t>Ejes</a:t>
            </a:r>
            <a:r>
              <a:rPr sz="927" b="1" spc="-93" dirty="0">
                <a:solidFill>
                  <a:srgbClr val="404040"/>
                </a:solidFill>
                <a:latin typeface="Arial"/>
                <a:cs typeface="Arial"/>
              </a:rPr>
              <a:t> </a:t>
            </a:r>
            <a:r>
              <a:rPr sz="927" b="1" spc="-150" dirty="0">
                <a:solidFill>
                  <a:srgbClr val="404040"/>
                </a:solidFill>
                <a:latin typeface="Arial"/>
                <a:cs typeface="Arial"/>
              </a:rPr>
              <a:t>1</a:t>
            </a:r>
            <a:r>
              <a:rPr sz="927" b="1" spc="-97" dirty="0">
                <a:solidFill>
                  <a:srgbClr val="404040"/>
                </a:solidFill>
                <a:latin typeface="Arial"/>
                <a:cs typeface="Arial"/>
              </a:rPr>
              <a:t> </a:t>
            </a:r>
            <a:r>
              <a:rPr sz="927" b="1" spc="4" dirty="0">
                <a:solidFill>
                  <a:srgbClr val="404040"/>
                </a:solidFill>
                <a:latin typeface="Arial"/>
                <a:cs typeface="Arial"/>
              </a:rPr>
              <a:t>y</a:t>
            </a:r>
            <a:r>
              <a:rPr sz="927" b="1" spc="-93" dirty="0">
                <a:solidFill>
                  <a:srgbClr val="404040"/>
                </a:solidFill>
                <a:latin typeface="Arial"/>
                <a:cs typeface="Arial"/>
              </a:rPr>
              <a:t> </a:t>
            </a:r>
            <a:r>
              <a:rPr sz="927" b="1" spc="18" dirty="0">
                <a:solidFill>
                  <a:srgbClr val="404040"/>
                </a:solidFill>
                <a:latin typeface="Arial"/>
                <a:cs typeface="Arial"/>
              </a:rPr>
              <a:t>2,</a:t>
            </a:r>
            <a:r>
              <a:rPr sz="927" b="1" spc="-93" dirty="0">
                <a:solidFill>
                  <a:srgbClr val="404040"/>
                </a:solidFill>
                <a:latin typeface="Arial"/>
                <a:cs typeface="Arial"/>
              </a:rPr>
              <a:t> </a:t>
            </a:r>
            <a:r>
              <a:rPr sz="927" b="1" spc="-31" dirty="0">
                <a:solidFill>
                  <a:srgbClr val="404040"/>
                </a:solidFill>
                <a:latin typeface="Arial"/>
                <a:cs typeface="Arial"/>
              </a:rPr>
              <a:t>a</a:t>
            </a:r>
            <a:r>
              <a:rPr sz="927" b="1" spc="-97" dirty="0">
                <a:solidFill>
                  <a:srgbClr val="404040"/>
                </a:solidFill>
                <a:latin typeface="Arial"/>
                <a:cs typeface="Arial"/>
              </a:rPr>
              <a:t> </a:t>
            </a:r>
            <a:r>
              <a:rPr sz="927" b="1" spc="-4" dirty="0">
                <a:solidFill>
                  <a:srgbClr val="404040"/>
                </a:solidFill>
                <a:latin typeface="Arial"/>
                <a:cs typeface="Arial"/>
              </a:rPr>
              <a:t>nivel</a:t>
            </a:r>
            <a:r>
              <a:rPr sz="927" b="1" spc="-93" dirty="0">
                <a:solidFill>
                  <a:srgbClr val="404040"/>
                </a:solidFill>
                <a:latin typeface="Arial"/>
                <a:cs typeface="Arial"/>
              </a:rPr>
              <a:t> </a:t>
            </a:r>
            <a:r>
              <a:rPr sz="927" b="1" spc="-26" dirty="0">
                <a:solidFill>
                  <a:srgbClr val="404040"/>
                </a:solidFill>
                <a:latin typeface="Arial"/>
                <a:cs typeface="Arial"/>
              </a:rPr>
              <a:t>nacional  </a:t>
            </a:r>
            <a:r>
              <a:rPr sz="927" b="1" spc="-49" dirty="0">
                <a:solidFill>
                  <a:srgbClr val="404040"/>
                </a:solidFill>
                <a:latin typeface="Arial"/>
                <a:cs typeface="Arial"/>
              </a:rPr>
              <a:t>no </a:t>
            </a:r>
            <a:r>
              <a:rPr sz="927" b="1" spc="-26" dirty="0">
                <a:solidFill>
                  <a:srgbClr val="404040"/>
                </a:solidFill>
                <a:latin typeface="Arial"/>
                <a:cs typeface="Arial"/>
              </a:rPr>
              <a:t>hay </a:t>
            </a:r>
            <a:r>
              <a:rPr sz="927" b="1" spc="-31" dirty="0">
                <a:solidFill>
                  <a:srgbClr val="404040"/>
                </a:solidFill>
                <a:latin typeface="Arial"/>
                <a:cs typeface="Arial"/>
              </a:rPr>
              <a:t>ninguna </a:t>
            </a:r>
            <a:r>
              <a:rPr sz="927" b="1" spc="-9" dirty="0">
                <a:solidFill>
                  <a:srgbClr val="404040"/>
                </a:solidFill>
                <a:latin typeface="Arial"/>
                <a:cs typeface="Arial"/>
              </a:rPr>
              <a:t>habilidad </a:t>
            </a:r>
            <a:r>
              <a:rPr sz="927" b="1" spc="-31" dirty="0">
                <a:solidFill>
                  <a:srgbClr val="404040"/>
                </a:solidFill>
                <a:latin typeface="Arial"/>
                <a:cs typeface="Arial"/>
              </a:rPr>
              <a:t>básica </a:t>
            </a:r>
            <a:r>
              <a:rPr sz="927" b="1" spc="-57" dirty="0">
                <a:solidFill>
                  <a:srgbClr val="404040"/>
                </a:solidFill>
                <a:latin typeface="Arial"/>
                <a:cs typeface="Arial"/>
              </a:rPr>
              <a:t>con </a:t>
            </a:r>
            <a:r>
              <a:rPr sz="927" b="1" spc="-40" dirty="0">
                <a:solidFill>
                  <a:srgbClr val="404040"/>
                </a:solidFill>
                <a:latin typeface="Arial"/>
                <a:cs typeface="Arial"/>
              </a:rPr>
              <a:t>una </a:t>
            </a:r>
            <a:r>
              <a:rPr sz="927" b="1" spc="-9" dirty="0">
                <a:solidFill>
                  <a:srgbClr val="404040"/>
                </a:solidFill>
                <a:latin typeface="Arial"/>
                <a:cs typeface="Arial"/>
              </a:rPr>
              <a:t>probabilidad </a:t>
            </a:r>
            <a:r>
              <a:rPr sz="927" b="1" spc="-26" dirty="0">
                <a:solidFill>
                  <a:srgbClr val="404040"/>
                </a:solidFill>
                <a:latin typeface="Arial"/>
                <a:cs typeface="Arial"/>
              </a:rPr>
              <a:t>de  dominio</a:t>
            </a:r>
            <a:r>
              <a:rPr sz="927" b="1" spc="-97" dirty="0">
                <a:solidFill>
                  <a:srgbClr val="404040"/>
                </a:solidFill>
                <a:latin typeface="Arial"/>
                <a:cs typeface="Arial"/>
              </a:rPr>
              <a:t> </a:t>
            </a:r>
            <a:r>
              <a:rPr sz="927" b="1" dirty="0">
                <a:solidFill>
                  <a:srgbClr val="404040"/>
                </a:solidFill>
                <a:latin typeface="Arial"/>
                <a:cs typeface="Arial"/>
              </a:rPr>
              <a:t>fuerte</a:t>
            </a:r>
            <a:r>
              <a:rPr sz="927" dirty="0">
                <a:solidFill>
                  <a:srgbClr val="404040"/>
                </a:solidFill>
                <a:latin typeface="Tahoma"/>
                <a:cs typeface="Tahoma"/>
              </a:rPr>
              <a:t>.</a:t>
            </a:r>
            <a:r>
              <a:rPr sz="927" spc="-115" dirty="0">
                <a:solidFill>
                  <a:srgbClr val="404040"/>
                </a:solidFill>
                <a:latin typeface="Tahoma"/>
                <a:cs typeface="Tahoma"/>
              </a:rPr>
              <a:t> </a:t>
            </a:r>
            <a:r>
              <a:rPr sz="927" spc="18" dirty="0">
                <a:solidFill>
                  <a:srgbClr val="404040"/>
                </a:solidFill>
                <a:latin typeface="Tahoma"/>
                <a:cs typeface="Tahoma"/>
              </a:rPr>
              <a:t>La</a:t>
            </a:r>
            <a:r>
              <a:rPr sz="927" spc="-115" dirty="0">
                <a:solidFill>
                  <a:srgbClr val="404040"/>
                </a:solidFill>
                <a:latin typeface="Tahoma"/>
                <a:cs typeface="Tahoma"/>
              </a:rPr>
              <a:t> </a:t>
            </a:r>
            <a:r>
              <a:rPr sz="927" dirty="0">
                <a:solidFill>
                  <a:srgbClr val="404040"/>
                </a:solidFill>
                <a:latin typeface="Tahoma"/>
                <a:cs typeface="Tahoma"/>
              </a:rPr>
              <a:t>mitad</a:t>
            </a:r>
            <a:r>
              <a:rPr sz="927" spc="-115" dirty="0">
                <a:solidFill>
                  <a:srgbClr val="404040"/>
                </a:solidFill>
                <a:latin typeface="Tahoma"/>
                <a:cs typeface="Tahoma"/>
              </a:rPr>
              <a:t> </a:t>
            </a:r>
            <a:r>
              <a:rPr sz="927" spc="-4" dirty="0">
                <a:solidFill>
                  <a:srgbClr val="404040"/>
                </a:solidFill>
                <a:latin typeface="Tahoma"/>
                <a:cs typeface="Tahoma"/>
              </a:rPr>
              <a:t>(6</a:t>
            </a:r>
            <a:r>
              <a:rPr sz="927" spc="-110" dirty="0">
                <a:solidFill>
                  <a:srgbClr val="404040"/>
                </a:solidFill>
                <a:latin typeface="Tahoma"/>
                <a:cs typeface="Tahoma"/>
              </a:rPr>
              <a:t> </a:t>
            </a:r>
            <a:r>
              <a:rPr sz="927" spc="-13" dirty="0">
                <a:solidFill>
                  <a:srgbClr val="404040"/>
                </a:solidFill>
                <a:latin typeface="Tahoma"/>
                <a:cs typeface="Tahoma"/>
              </a:rPr>
              <a:t>de</a:t>
            </a:r>
            <a:r>
              <a:rPr sz="927" spc="-115" dirty="0">
                <a:solidFill>
                  <a:srgbClr val="404040"/>
                </a:solidFill>
                <a:latin typeface="Tahoma"/>
                <a:cs typeface="Tahoma"/>
              </a:rPr>
              <a:t> </a:t>
            </a:r>
            <a:r>
              <a:rPr sz="927" spc="-75" dirty="0">
                <a:solidFill>
                  <a:srgbClr val="404040"/>
                </a:solidFill>
                <a:latin typeface="Tahoma"/>
                <a:cs typeface="Tahoma"/>
              </a:rPr>
              <a:t>12)</a:t>
            </a:r>
            <a:r>
              <a:rPr sz="927" spc="-115" dirty="0">
                <a:solidFill>
                  <a:srgbClr val="404040"/>
                </a:solidFill>
                <a:latin typeface="Tahoma"/>
                <a:cs typeface="Tahoma"/>
              </a:rPr>
              <a:t> </a:t>
            </a:r>
            <a:r>
              <a:rPr sz="927" spc="-13" dirty="0">
                <a:solidFill>
                  <a:srgbClr val="404040"/>
                </a:solidFill>
                <a:latin typeface="Tahoma"/>
                <a:cs typeface="Tahoma"/>
              </a:rPr>
              <a:t>de</a:t>
            </a:r>
            <a:r>
              <a:rPr sz="927" spc="-115" dirty="0">
                <a:solidFill>
                  <a:srgbClr val="404040"/>
                </a:solidFill>
                <a:latin typeface="Tahoma"/>
                <a:cs typeface="Tahoma"/>
              </a:rPr>
              <a:t> </a:t>
            </a:r>
            <a:r>
              <a:rPr sz="927" spc="9" dirty="0">
                <a:solidFill>
                  <a:srgbClr val="404040"/>
                </a:solidFill>
                <a:latin typeface="Tahoma"/>
                <a:cs typeface="Tahoma"/>
              </a:rPr>
              <a:t>las</a:t>
            </a:r>
            <a:r>
              <a:rPr sz="927" spc="-110" dirty="0">
                <a:solidFill>
                  <a:srgbClr val="404040"/>
                </a:solidFill>
                <a:latin typeface="Tahoma"/>
                <a:cs typeface="Tahoma"/>
              </a:rPr>
              <a:t> </a:t>
            </a:r>
            <a:r>
              <a:rPr sz="927" dirty="0">
                <a:solidFill>
                  <a:srgbClr val="404040"/>
                </a:solidFill>
                <a:latin typeface="Tahoma"/>
                <a:cs typeface="Tahoma"/>
              </a:rPr>
              <a:t>habilidades</a:t>
            </a:r>
            <a:r>
              <a:rPr sz="927" spc="-115" dirty="0">
                <a:solidFill>
                  <a:srgbClr val="404040"/>
                </a:solidFill>
                <a:latin typeface="Tahoma"/>
                <a:cs typeface="Tahoma"/>
              </a:rPr>
              <a:t> </a:t>
            </a:r>
            <a:r>
              <a:rPr sz="927" spc="4" dirty="0">
                <a:solidFill>
                  <a:srgbClr val="404040"/>
                </a:solidFill>
                <a:latin typeface="Tahoma"/>
                <a:cs typeface="Tahoma"/>
              </a:rPr>
              <a:t>básicas  </a:t>
            </a:r>
            <a:r>
              <a:rPr sz="927" spc="-9" dirty="0">
                <a:solidFill>
                  <a:srgbClr val="404040"/>
                </a:solidFill>
                <a:latin typeface="Tahoma"/>
                <a:cs typeface="Tahoma"/>
              </a:rPr>
              <a:t>presentan</a:t>
            </a:r>
            <a:r>
              <a:rPr sz="927" spc="-128" dirty="0">
                <a:solidFill>
                  <a:srgbClr val="404040"/>
                </a:solidFill>
                <a:latin typeface="Tahoma"/>
                <a:cs typeface="Tahoma"/>
              </a:rPr>
              <a:t> </a:t>
            </a:r>
            <a:r>
              <a:rPr sz="927" spc="-9" dirty="0">
                <a:solidFill>
                  <a:srgbClr val="404040"/>
                </a:solidFill>
                <a:latin typeface="Tahoma"/>
                <a:cs typeface="Tahoma"/>
              </a:rPr>
              <a:t>una</a:t>
            </a:r>
            <a:r>
              <a:rPr sz="927" spc="-124" dirty="0">
                <a:solidFill>
                  <a:srgbClr val="404040"/>
                </a:solidFill>
                <a:latin typeface="Tahoma"/>
                <a:cs typeface="Tahoma"/>
              </a:rPr>
              <a:t> </a:t>
            </a:r>
            <a:r>
              <a:rPr sz="927" spc="-4" dirty="0">
                <a:solidFill>
                  <a:srgbClr val="404040"/>
                </a:solidFill>
                <a:latin typeface="Tahoma"/>
                <a:cs typeface="Tahoma"/>
              </a:rPr>
              <a:t>probabilidad</a:t>
            </a:r>
            <a:r>
              <a:rPr sz="927" spc="-124" dirty="0">
                <a:solidFill>
                  <a:srgbClr val="404040"/>
                </a:solidFill>
                <a:latin typeface="Tahoma"/>
                <a:cs typeface="Tahoma"/>
              </a:rPr>
              <a:t> </a:t>
            </a:r>
            <a:r>
              <a:rPr sz="927" spc="-13" dirty="0">
                <a:solidFill>
                  <a:srgbClr val="404040"/>
                </a:solidFill>
                <a:latin typeface="Tahoma"/>
                <a:cs typeface="Tahoma"/>
              </a:rPr>
              <a:t>de</a:t>
            </a:r>
            <a:r>
              <a:rPr sz="927" spc="-124" dirty="0">
                <a:solidFill>
                  <a:srgbClr val="404040"/>
                </a:solidFill>
                <a:latin typeface="Tahoma"/>
                <a:cs typeface="Tahoma"/>
              </a:rPr>
              <a:t> </a:t>
            </a:r>
            <a:r>
              <a:rPr sz="927" dirty="0">
                <a:solidFill>
                  <a:srgbClr val="404040"/>
                </a:solidFill>
                <a:latin typeface="Tahoma"/>
                <a:cs typeface="Tahoma"/>
              </a:rPr>
              <a:t>dominio</a:t>
            </a:r>
            <a:r>
              <a:rPr sz="927" spc="-124" dirty="0">
                <a:solidFill>
                  <a:srgbClr val="404040"/>
                </a:solidFill>
                <a:latin typeface="Tahoma"/>
                <a:cs typeface="Tahoma"/>
              </a:rPr>
              <a:t> </a:t>
            </a:r>
            <a:r>
              <a:rPr sz="927" spc="-13" dirty="0">
                <a:solidFill>
                  <a:srgbClr val="404040"/>
                </a:solidFill>
                <a:latin typeface="Tahoma"/>
                <a:cs typeface="Tahoma"/>
              </a:rPr>
              <a:t>en</a:t>
            </a:r>
            <a:r>
              <a:rPr sz="927" spc="-128" dirty="0">
                <a:solidFill>
                  <a:srgbClr val="404040"/>
                </a:solidFill>
                <a:latin typeface="Tahoma"/>
                <a:cs typeface="Tahoma"/>
              </a:rPr>
              <a:t> </a:t>
            </a:r>
            <a:r>
              <a:rPr sz="927" spc="-4" dirty="0">
                <a:solidFill>
                  <a:srgbClr val="404040"/>
                </a:solidFill>
                <a:latin typeface="Tahoma"/>
                <a:cs typeface="Tahoma"/>
              </a:rPr>
              <a:t>consolidación,</a:t>
            </a:r>
            <a:r>
              <a:rPr sz="927" spc="-124" dirty="0">
                <a:solidFill>
                  <a:srgbClr val="404040"/>
                </a:solidFill>
                <a:latin typeface="Tahoma"/>
                <a:cs typeface="Tahoma"/>
              </a:rPr>
              <a:t> </a:t>
            </a:r>
            <a:r>
              <a:rPr sz="927" spc="4" dirty="0">
                <a:solidFill>
                  <a:srgbClr val="404040"/>
                </a:solidFill>
                <a:latin typeface="Tahoma"/>
                <a:cs typeface="Tahoma"/>
              </a:rPr>
              <a:t>dos  </a:t>
            </a:r>
            <a:r>
              <a:rPr sz="927" dirty="0">
                <a:solidFill>
                  <a:srgbClr val="404040"/>
                </a:solidFill>
                <a:latin typeface="Tahoma"/>
                <a:cs typeface="Tahoma"/>
              </a:rPr>
              <a:t>un</a:t>
            </a:r>
            <a:r>
              <a:rPr sz="927" spc="-75" dirty="0">
                <a:solidFill>
                  <a:srgbClr val="404040"/>
                </a:solidFill>
                <a:latin typeface="Tahoma"/>
                <a:cs typeface="Tahoma"/>
              </a:rPr>
              <a:t> </a:t>
            </a:r>
            <a:r>
              <a:rPr sz="927" spc="9" dirty="0">
                <a:solidFill>
                  <a:srgbClr val="404040"/>
                </a:solidFill>
                <a:latin typeface="Tahoma"/>
                <a:cs typeface="Tahoma"/>
              </a:rPr>
              <a:t>dominio</a:t>
            </a:r>
            <a:r>
              <a:rPr sz="927" spc="-75" dirty="0">
                <a:solidFill>
                  <a:srgbClr val="404040"/>
                </a:solidFill>
                <a:latin typeface="Tahoma"/>
                <a:cs typeface="Tahoma"/>
              </a:rPr>
              <a:t> </a:t>
            </a:r>
            <a:r>
              <a:rPr sz="927" spc="-4" dirty="0">
                <a:solidFill>
                  <a:srgbClr val="404040"/>
                </a:solidFill>
                <a:latin typeface="Tahoma"/>
                <a:cs typeface="Tahoma"/>
              </a:rPr>
              <a:t>atenuado</a:t>
            </a:r>
            <a:r>
              <a:rPr sz="927" spc="-75" dirty="0">
                <a:solidFill>
                  <a:srgbClr val="404040"/>
                </a:solidFill>
                <a:latin typeface="Tahoma"/>
                <a:cs typeface="Tahoma"/>
              </a:rPr>
              <a:t> </a:t>
            </a:r>
            <a:r>
              <a:rPr sz="927" spc="35" dirty="0">
                <a:solidFill>
                  <a:srgbClr val="404040"/>
                </a:solidFill>
                <a:latin typeface="Tahoma"/>
                <a:cs typeface="Tahoma"/>
              </a:rPr>
              <a:t>y</a:t>
            </a:r>
            <a:r>
              <a:rPr sz="927" spc="-75" dirty="0">
                <a:solidFill>
                  <a:srgbClr val="404040"/>
                </a:solidFill>
                <a:latin typeface="Tahoma"/>
                <a:cs typeface="Tahoma"/>
              </a:rPr>
              <a:t> </a:t>
            </a:r>
            <a:r>
              <a:rPr sz="927" dirty="0">
                <a:solidFill>
                  <a:srgbClr val="404040"/>
                </a:solidFill>
                <a:latin typeface="Tahoma"/>
                <a:cs typeface="Tahoma"/>
              </a:rPr>
              <a:t>cuatro</a:t>
            </a:r>
            <a:r>
              <a:rPr sz="927" spc="-75" dirty="0">
                <a:solidFill>
                  <a:srgbClr val="404040"/>
                </a:solidFill>
                <a:latin typeface="Tahoma"/>
                <a:cs typeface="Tahoma"/>
              </a:rPr>
              <a:t> </a:t>
            </a:r>
            <a:r>
              <a:rPr sz="927" dirty="0">
                <a:solidFill>
                  <a:srgbClr val="404040"/>
                </a:solidFill>
                <a:latin typeface="Tahoma"/>
                <a:cs typeface="Tahoma"/>
              </a:rPr>
              <a:t>un</a:t>
            </a:r>
            <a:r>
              <a:rPr sz="927" spc="-75" dirty="0">
                <a:solidFill>
                  <a:srgbClr val="404040"/>
                </a:solidFill>
                <a:latin typeface="Tahoma"/>
                <a:cs typeface="Tahoma"/>
              </a:rPr>
              <a:t> </a:t>
            </a:r>
            <a:r>
              <a:rPr sz="927" spc="9" dirty="0">
                <a:solidFill>
                  <a:srgbClr val="404040"/>
                </a:solidFill>
                <a:latin typeface="Tahoma"/>
                <a:cs typeface="Tahoma"/>
              </a:rPr>
              <a:t>dominio</a:t>
            </a:r>
            <a:r>
              <a:rPr sz="927" spc="-75" dirty="0">
                <a:solidFill>
                  <a:srgbClr val="404040"/>
                </a:solidFill>
                <a:latin typeface="Tahoma"/>
                <a:cs typeface="Tahoma"/>
              </a:rPr>
              <a:t> </a:t>
            </a:r>
            <a:r>
              <a:rPr sz="927" spc="-4" dirty="0">
                <a:solidFill>
                  <a:srgbClr val="404040"/>
                </a:solidFill>
                <a:latin typeface="Tahoma"/>
                <a:cs typeface="Tahoma"/>
              </a:rPr>
              <a:t>débil.</a:t>
            </a:r>
            <a:endParaRPr sz="927" dirty="0">
              <a:solidFill>
                <a:prstClr val="black"/>
              </a:solidFill>
              <a:latin typeface="Tahoma"/>
              <a:cs typeface="Tahoma"/>
            </a:endParaRPr>
          </a:p>
          <a:p>
            <a:pPr defTabSz="806867">
              <a:spcBef>
                <a:spcPts val="18"/>
              </a:spcBef>
            </a:pPr>
            <a:endParaRPr sz="1059" dirty="0">
              <a:solidFill>
                <a:prstClr val="black"/>
              </a:solidFill>
              <a:latin typeface="Times New Roman"/>
              <a:cs typeface="Times New Roman"/>
            </a:endParaRPr>
          </a:p>
          <a:p>
            <a:pPr marL="11206" marR="4483" indent="112065" algn="just" defTabSz="806867">
              <a:lnSpc>
                <a:spcPct val="111100"/>
              </a:lnSpc>
            </a:pPr>
            <a:r>
              <a:rPr sz="927" spc="-18" dirty="0">
                <a:solidFill>
                  <a:srgbClr val="404040"/>
                </a:solidFill>
                <a:latin typeface="Tahoma"/>
                <a:cs typeface="Tahoma"/>
              </a:rPr>
              <a:t>De</a:t>
            </a:r>
            <a:r>
              <a:rPr sz="927" spc="-101" dirty="0">
                <a:solidFill>
                  <a:srgbClr val="404040"/>
                </a:solidFill>
                <a:latin typeface="Tahoma"/>
                <a:cs typeface="Tahoma"/>
              </a:rPr>
              <a:t> </a:t>
            </a:r>
            <a:r>
              <a:rPr sz="927" spc="4" dirty="0">
                <a:solidFill>
                  <a:srgbClr val="404040"/>
                </a:solidFill>
                <a:latin typeface="Tahoma"/>
                <a:cs typeface="Tahoma"/>
              </a:rPr>
              <a:t>forma</a:t>
            </a:r>
            <a:r>
              <a:rPr sz="927" spc="-97" dirty="0">
                <a:solidFill>
                  <a:srgbClr val="404040"/>
                </a:solidFill>
                <a:latin typeface="Tahoma"/>
                <a:cs typeface="Tahoma"/>
              </a:rPr>
              <a:t> </a:t>
            </a:r>
            <a:r>
              <a:rPr sz="927" spc="-4" dirty="0">
                <a:solidFill>
                  <a:srgbClr val="404040"/>
                </a:solidFill>
                <a:latin typeface="Tahoma"/>
                <a:cs typeface="Tahoma"/>
              </a:rPr>
              <a:t>especial,</a:t>
            </a:r>
            <a:r>
              <a:rPr sz="927" spc="-101" dirty="0">
                <a:solidFill>
                  <a:srgbClr val="404040"/>
                </a:solidFill>
                <a:latin typeface="Tahoma"/>
                <a:cs typeface="Tahoma"/>
              </a:rPr>
              <a:t> </a:t>
            </a:r>
            <a:r>
              <a:rPr sz="927" dirty="0">
                <a:solidFill>
                  <a:srgbClr val="404040"/>
                </a:solidFill>
                <a:latin typeface="Tahoma"/>
                <a:cs typeface="Tahoma"/>
              </a:rPr>
              <a:t>se</a:t>
            </a:r>
            <a:r>
              <a:rPr sz="927" spc="-97" dirty="0">
                <a:solidFill>
                  <a:srgbClr val="404040"/>
                </a:solidFill>
                <a:latin typeface="Tahoma"/>
                <a:cs typeface="Tahoma"/>
              </a:rPr>
              <a:t> </a:t>
            </a:r>
            <a:r>
              <a:rPr sz="927" spc="-4" dirty="0">
                <a:solidFill>
                  <a:srgbClr val="404040"/>
                </a:solidFill>
                <a:latin typeface="Tahoma"/>
                <a:cs typeface="Tahoma"/>
              </a:rPr>
              <a:t>puede</a:t>
            </a:r>
            <a:r>
              <a:rPr sz="927" spc="-97" dirty="0">
                <a:solidFill>
                  <a:srgbClr val="404040"/>
                </a:solidFill>
                <a:latin typeface="Tahoma"/>
                <a:cs typeface="Tahoma"/>
              </a:rPr>
              <a:t> </a:t>
            </a:r>
            <a:r>
              <a:rPr sz="927" spc="9" dirty="0">
                <a:solidFill>
                  <a:srgbClr val="404040"/>
                </a:solidFill>
                <a:latin typeface="Tahoma"/>
                <a:cs typeface="Tahoma"/>
              </a:rPr>
              <a:t>observar</a:t>
            </a:r>
            <a:r>
              <a:rPr sz="927" spc="-101" dirty="0">
                <a:solidFill>
                  <a:srgbClr val="404040"/>
                </a:solidFill>
                <a:latin typeface="Tahoma"/>
                <a:cs typeface="Tahoma"/>
              </a:rPr>
              <a:t> </a:t>
            </a:r>
            <a:r>
              <a:rPr sz="927" spc="-4" dirty="0">
                <a:solidFill>
                  <a:srgbClr val="404040"/>
                </a:solidFill>
                <a:latin typeface="Tahoma"/>
                <a:cs typeface="Tahoma"/>
              </a:rPr>
              <a:t>que</a:t>
            </a:r>
            <a:r>
              <a:rPr sz="927" spc="-97" dirty="0">
                <a:solidFill>
                  <a:srgbClr val="404040"/>
                </a:solidFill>
                <a:latin typeface="Tahoma"/>
                <a:cs typeface="Tahoma"/>
              </a:rPr>
              <a:t> </a:t>
            </a:r>
            <a:r>
              <a:rPr sz="927" spc="-9" dirty="0">
                <a:solidFill>
                  <a:srgbClr val="404040"/>
                </a:solidFill>
                <a:latin typeface="Tahoma"/>
                <a:cs typeface="Tahoma"/>
              </a:rPr>
              <a:t>entre</a:t>
            </a:r>
            <a:r>
              <a:rPr sz="927" spc="-97" dirty="0">
                <a:solidFill>
                  <a:srgbClr val="404040"/>
                </a:solidFill>
                <a:latin typeface="Tahoma"/>
                <a:cs typeface="Tahoma"/>
              </a:rPr>
              <a:t> </a:t>
            </a:r>
            <a:r>
              <a:rPr sz="927" spc="13" dirty="0">
                <a:solidFill>
                  <a:srgbClr val="404040"/>
                </a:solidFill>
                <a:latin typeface="Tahoma"/>
                <a:cs typeface="Tahoma"/>
              </a:rPr>
              <a:t>las</a:t>
            </a:r>
            <a:r>
              <a:rPr sz="927" spc="-101" dirty="0">
                <a:solidFill>
                  <a:srgbClr val="404040"/>
                </a:solidFill>
                <a:latin typeface="Tahoma"/>
                <a:cs typeface="Tahoma"/>
              </a:rPr>
              <a:t> </a:t>
            </a:r>
            <a:r>
              <a:rPr sz="927" spc="18" dirty="0">
                <a:solidFill>
                  <a:srgbClr val="404040"/>
                </a:solidFill>
                <a:latin typeface="Tahoma"/>
                <a:cs typeface="Tahoma"/>
              </a:rPr>
              <a:t>habili-  </a:t>
            </a:r>
            <a:r>
              <a:rPr sz="927" spc="-4" dirty="0">
                <a:solidFill>
                  <a:srgbClr val="404040"/>
                </a:solidFill>
                <a:latin typeface="Tahoma"/>
                <a:cs typeface="Tahoma"/>
              </a:rPr>
              <a:t>dades</a:t>
            </a:r>
            <a:r>
              <a:rPr sz="927" spc="-115" dirty="0">
                <a:solidFill>
                  <a:srgbClr val="404040"/>
                </a:solidFill>
                <a:latin typeface="Tahoma"/>
                <a:cs typeface="Tahoma"/>
              </a:rPr>
              <a:t> </a:t>
            </a:r>
            <a:r>
              <a:rPr sz="927" spc="-4" dirty="0">
                <a:solidFill>
                  <a:srgbClr val="404040"/>
                </a:solidFill>
                <a:latin typeface="Tahoma"/>
                <a:cs typeface="Tahoma"/>
              </a:rPr>
              <a:t>con</a:t>
            </a:r>
            <a:r>
              <a:rPr sz="927" spc="-115" dirty="0">
                <a:solidFill>
                  <a:srgbClr val="404040"/>
                </a:solidFill>
                <a:latin typeface="Tahoma"/>
                <a:cs typeface="Tahoma"/>
              </a:rPr>
              <a:t> </a:t>
            </a:r>
            <a:r>
              <a:rPr sz="927" spc="-4" dirty="0">
                <a:solidFill>
                  <a:srgbClr val="404040"/>
                </a:solidFill>
                <a:latin typeface="Tahoma"/>
                <a:cs typeface="Tahoma"/>
              </a:rPr>
              <a:t>una</a:t>
            </a:r>
            <a:r>
              <a:rPr sz="927" spc="-115" dirty="0">
                <a:solidFill>
                  <a:srgbClr val="404040"/>
                </a:solidFill>
                <a:latin typeface="Tahoma"/>
                <a:cs typeface="Tahoma"/>
              </a:rPr>
              <a:t> </a:t>
            </a:r>
            <a:r>
              <a:rPr sz="927" dirty="0">
                <a:solidFill>
                  <a:srgbClr val="404040"/>
                </a:solidFill>
                <a:latin typeface="Tahoma"/>
                <a:cs typeface="Tahoma"/>
              </a:rPr>
              <a:t>probabilidad</a:t>
            </a:r>
            <a:r>
              <a:rPr sz="927" spc="-110" dirty="0">
                <a:solidFill>
                  <a:srgbClr val="404040"/>
                </a:solidFill>
                <a:latin typeface="Tahoma"/>
                <a:cs typeface="Tahoma"/>
              </a:rPr>
              <a:t> </a:t>
            </a:r>
            <a:r>
              <a:rPr sz="927" spc="-13" dirty="0">
                <a:solidFill>
                  <a:srgbClr val="404040"/>
                </a:solidFill>
                <a:latin typeface="Tahoma"/>
                <a:cs typeface="Tahoma"/>
              </a:rPr>
              <a:t>de</a:t>
            </a:r>
            <a:r>
              <a:rPr sz="927" spc="-115" dirty="0">
                <a:solidFill>
                  <a:srgbClr val="404040"/>
                </a:solidFill>
                <a:latin typeface="Tahoma"/>
                <a:cs typeface="Tahoma"/>
              </a:rPr>
              <a:t> </a:t>
            </a:r>
            <a:r>
              <a:rPr sz="927" spc="4" dirty="0">
                <a:solidFill>
                  <a:srgbClr val="404040"/>
                </a:solidFill>
                <a:latin typeface="Tahoma"/>
                <a:cs typeface="Tahoma"/>
              </a:rPr>
              <a:t>dominio</a:t>
            </a:r>
            <a:r>
              <a:rPr sz="927" spc="-115" dirty="0">
                <a:solidFill>
                  <a:srgbClr val="404040"/>
                </a:solidFill>
                <a:latin typeface="Tahoma"/>
                <a:cs typeface="Tahoma"/>
              </a:rPr>
              <a:t> </a:t>
            </a:r>
            <a:r>
              <a:rPr sz="927" spc="-9" dirty="0">
                <a:solidFill>
                  <a:srgbClr val="404040"/>
                </a:solidFill>
                <a:latin typeface="Tahoma"/>
                <a:cs typeface="Tahoma"/>
              </a:rPr>
              <a:t>atenuado</a:t>
            </a:r>
            <a:r>
              <a:rPr sz="927" spc="-110" dirty="0">
                <a:solidFill>
                  <a:srgbClr val="404040"/>
                </a:solidFill>
                <a:latin typeface="Tahoma"/>
                <a:cs typeface="Tahoma"/>
              </a:rPr>
              <a:t> </a:t>
            </a:r>
            <a:r>
              <a:rPr sz="927" spc="-9" dirty="0">
                <a:solidFill>
                  <a:srgbClr val="404040"/>
                </a:solidFill>
                <a:latin typeface="Tahoma"/>
                <a:cs typeface="Tahoma"/>
              </a:rPr>
              <a:t>o</a:t>
            </a:r>
            <a:r>
              <a:rPr sz="927" spc="-115" dirty="0">
                <a:solidFill>
                  <a:srgbClr val="404040"/>
                </a:solidFill>
                <a:latin typeface="Tahoma"/>
                <a:cs typeface="Tahoma"/>
              </a:rPr>
              <a:t> </a:t>
            </a:r>
            <a:r>
              <a:rPr sz="927" spc="4" dirty="0">
                <a:solidFill>
                  <a:srgbClr val="404040"/>
                </a:solidFill>
                <a:latin typeface="Tahoma"/>
                <a:cs typeface="Tahoma"/>
              </a:rPr>
              <a:t>débil</a:t>
            </a:r>
            <a:r>
              <a:rPr sz="927" spc="-115" dirty="0">
                <a:solidFill>
                  <a:srgbClr val="404040"/>
                </a:solidFill>
                <a:latin typeface="Tahoma"/>
                <a:cs typeface="Tahoma"/>
              </a:rPr>
              <a:t> </a:t>
            </a:r>
            <a:r>
              <a:rPr sz="927" dirty="0">
                <a:solidFill>
                  <a:srgbClr val="404040"/>
                </a:solidFill>
                <a:latin typeface="Tahoma"/>
                <a:cs typeface="Tahoma"/>
              </a:rPr>
              <a:t>hay  tres</a:t>
            </a:r>
            <a:r>
              <a:rPr sz="927" spc="-119" dirty="0">
                <a:solidFill>
                  <a:srgbClr val="404040"/>
                </a:solidFill>
                <a:latin typeface="Tahoma"/>
                <a:cs typeface="Tahoma"/>
              </a:rPr>
              <a:t> </a:t>
            </a:r>
            <a:r>
              <a:rPr sz="927" spc="4" dirty="0">
                <a:solidFill>
                  <a:srgbClr val="404040"/>
                </a:solidFill>
                <a:latin typeface="Tahoma"/>
                <a:cs typeface="Tahoma"/>
              </a:rPr>
              <a:t>posibles</a:t>
            </a:r>
            <a:r>
              <a:rPr sz="927" spc="-115" dirty="0">
                <a:solidFill>
                  <a:srgbClr val="404040"/>
                </a:solidFill>
                <a:latin typeface="Tahoma"/>
                <a:cs typeface="Tahoma"/>
              </a:rPr>
              <a:t> </a:t>
            </a:r>
            <a:r>
              <a:rPr sz="927" spc="-13" dirty="0">
                <a:solidFill>
                  <a:srgbClr val="404040"/>
                </a:solidFill>
                <a:latin typeface="Tahoma"/>
                <a:cs typeface="Tahoma"/>
              </a:rPr>
              <a:t>ejes</a:t>
            </a:r>
            <a:r>
              <a:rPr sz="927" spc="-115" dirty="0">
                <a:solidFill>
                  <a:srgbClr val="404040"/>
                </a:solidFill>
                <a:latin typeface="Tahoma"/>
                <a:cs typeface="Tahoma"/>
              </a:rPr>
              <a:t> </a:t>
            </a:r>
            <a:r>
              <a:rPr sz="927" dirty="0">
                <a:solidFill>
                  <a:srgbClr val="404040"/>
                </a:solidFill>
                <a:latin typeface="Tahoma"/>
                <a:cs typeface="Tahoma"/>
              </a:rPr>
              <a:t>temáticos</a:t>
            </a:r>
            <a:r>
              <a:rPr sz="927" spc="-115" dirty="0">
                <a:solidFill>
                  <a:srgbClr val="404040"/>
                </a:solidFill>
                <a:latin typeface="Tahoma"/>
                <a:cs typeface="Tahoma"/>
              </a:rPr>
              <a:t> </a:t>
            </a:r>
            <a:r>
              <a:rPr sz="927" spc="-13" dirty="0">
                <a:solidFill>
                  <a:srgbClr val="404040"/>
                </a:solidFill>
                <a:latin typeface="Tahoma"/>
                <a:cs typeface="Tahoma"/>
              </a:rPr>
              <a:t>para</a:t>
            </a:r>
            <a:r>
              <a:rPr sz="927" spc="-119" dirty="0">
                <a:solidFill>
                  <a:srgbClr val="404040"/>
                </a:solidFill>
                <a:latin typeface="Tahoma"/>
                <a:cs typeface="Tahoma"/>
              </a:rPr>
              <a:t> </a:t>
            </a:r>
            <a:r>
              <a:rPr sz="927" spc="9" dirty="0">
                <a:solidFill>
                  <a:srgbClr val="404040"/>
                </a:solidFill>
                <a:latin typeface="Tahoma"/>
                <a:cs typeface="Tahoma"/>
              </a:rPr>
              <a:t>su</a:t>
            </a:r>
            <a:r>
              <a:rPr sz="927" spc="-115" dirty="0">
                <a:solidFill>
                  <a:srgbClr val="404040"/>
                </a:solidFill>
                <a:latin typeface="Tahoma"/>
                <a:cs typeface="Tahoma"/>
              </a:rPr>
              <a:t> </a:t>
            </a:r>
            <a:r>
              <a:rPr sz="927" spc="9" dirty="0">
                <a:solidFill>
                  <a:srgbClr val="404040"/>
                </a:solidFill>
                <a:latin typeface="Tahoma"/>
                <a:cs typeface="Tahoma"/>
              </a:rPr>
              <a:t>análisis</a:t>
            </a:r>
            <a:r>
              <a:rPr sz="927" spc="-115" dirty="0">
                <a:solidFill>
                  <a:srgbClr val="404040"/>
                </a:solidFill>
                <a:latin typeface="Tahoma"/>
                <a:cs typeface="Tahoma"/>
              </a:rPr>
              <a:t> </a:t>
            </a:r>
            <a:r>
              <a:rPr sz="927" spc="-18" dirty="0">
                <a:solidFill>
                  <a:srgbClr val="404040"/>
                </a:solidFill>
                <a:latin typeface="Tahoma"/>
                <a:cs typeface="Tahoma"/>
              </a:rPr>
              <a:t>a</a:t>
            </a:r>
            <a:r>
              <a:rPr sz="927" spc="-115" dirty="0">
                <a:solidFill>
                  <a:srgbClr val="404040"/>
                </a:solidFill>
                <a:latin typeface="Tahoma"/>
                <a:cs typeface="Tahoma"/>
              </a:rPr>
              <a:t> </a:t>
            </a:r>
            <a:r>
              <a:rPr sz="927" spc="4" dirty="0">
                <a:solidFill>
                  <a:srgbClr val="404040"/>
                </a:solidFill>
                <a:latin typeface="Tahoma"/>
                <a:cs typeface="Tahoma"/>
              </a:rPr>
              <a:t>mayor</a:t>
            </a:r>
            <a:r>
              <a:rPr sz="927" spc="-115" dirty="0">
                <a:solidFill>
                  <a:srgbClr val="404040"/>
                </a:solidFill>
                <a:latin typeface="Tahoma"/>
                <a:cs typeface="Tahoma"/>
              </a:rPr>
              <a:t> </a:t>
            </a:r>
            <a:r>
              <a:rPr sz="927" spc="13" dirty="0">
                <a:solidFill>
                  <a:srgbClr val="404040"/>
                </a:solidFill>
                <a:latin typeface="Tahoma"/>
                <a:cs typeface="Tahoma"/>
              </a:rPr>
              <a:t>profun-  </a:t>
            </a:r>
            <a:r>
              <a:rPr sz="927" spc="-13" dirty="0">
                <a:solidFill>
                  <a:srgbClr val="404040"/>
                </a:solidFill>
                <a:latin typeface="Tahoma"/>
                <a:cs typeface="Tahoma"/>
              </a:rPr>
              <a:t>didad:</a:t>
            </a:r>
            <a:r>
              <a:rPr sz="927" spc="-57" dirty="0">
                <a:solidFill>
                  <a:srgbClr val="404040"/>
                </a:solidFill>
                <a:latin typeface="Tahoma"/>
                <a:cs typeface="Tahoma"/>
              </a:rPr>
              <a:t> </a:t>
            </a:r>
            <a:r>
              <a:rPr sz="927" spc="-124" dirty="0">
                <a:solidFill>
                  <a:srgbClr val="404040"/>
                </a:solidFill>
                <a:latin typeface="Tahoma"/>
                <a:cs typeface="Tahoma"/>
              </a:rPr>
              <a:t>1)</a:t>
            </a:r>
            <a:r>
              <a:rPr sz="927" spc="-53" dirty="0">
                <a:solidFill>
                  <a:srgbClr val="404040"/>
                </a:solidFill>
                <a:latin typeface="Tahoma"/>
                <a:cs typeface="Tahoma"/>
              </a:rPr>
              <a:t> </a:t>
            </a:r>
            <a:r>
              <a:rPr sz="927" spc="9" dirty="0">
                <a:solidFill>
                  <a:srgbClr val="404040"/>
                </a:solidFill>
                <a:latin typeface="Tahoma"/>
                <a:cs typeface="Tahoma"/>
              </a:rPr>
              <a:t>Ubicación</a:t>
            </a:r>
            <a:r>
              <a:rPr sz="927" spc="-57" dirty="0">
                <a:solidFill>
                  <a:srgbClr val="404040"/>
                </a:solidFill>
                <a:latin typeface="Tahoma"/>
                <a:cs typeface="Tahoma"/>
              </a:rPr>
              <a:t> </a:t>
            </a:r>
            <a:r>
              <a:rPr sz="927" spc="-9" dirty="0">
                <a:solidFill>
                  <a:srgbClr val="404040"/>
                </a:solidFill>
                <a:latin typeface="Tahoma"/>
                <a:cs typeface="Tahoma"/>
              </a:rPr>
              <a:t>de</a:t>
            </a:r>
            <a:r>
              <a:rPr sz="927" spc="-53" dirty="0">
                <a:solidFill>
                  <a:srgbClr val="404040"/>
                </a:solidFill>
                <a:latin typeface="Tahoma"/>
                <a:cs typeface="Tahoma"/>
              </a:rPr>
              <a:t> </a:t>
            </a:r>
            <a:r>
              <a:rPr sz="927" spc="-4" dirty="0">
                <a:solidFill>
                  <a:srgbClr val="404040"/>
                </a:solidFill>
                <a:latin typeface="Tahoma"/>
                <a:cs typeface="Tahoma"/>
              </a:rPr>
              <a:t>una</a:t>
            </a:r>
            <a:r>
              <a:rPr sz="927" spc="-53" dirty="0">
                <a:solidFill>
                  <a:srgbClr val="404040"/>
                </a:solidFill>
                <a:latin typeface="Tahoma"/>
                <a:cs typeface="Tahoma"/>
              </a:rPr>
              <a:t> </a:t>
            </a:r>
            <a:r>
              <a:rPr sz="927" spc="-4" dirty="0">
                <a:solidFill>
                  <a:srgbClr val="404040"/>
                </a:solidFill>
                <a:latin typeface="Tahoma"/>
                <a:cs typeface="Tahoma"/>
              </a:rPr>
              <a:t>coordenada</a:t>
            </a:r>
            <a:r>
              <a:rPr sz="927" spc="-57" dirty="0">
                <a:solidFill>
                  <a:srgbClr val="404040"/>
                </a:solidFill>
                <a:latin typeface="Tahoma"/>
                <a:cs typeface="Tahoma"/>
              </a:rPr>
              <a:t> </a:t>
            </a:r>
            <a:r>
              <a:rPr sz="927" spc="-9" dirty="0">
                <a:solidFill>
                  <a:srgbClr val="404040"/>
                </a:solidFill>
                <a:latin typeface="Tahoma"/>
                <a:cs typeface="Tahoma"/>
              </a:rPr>
              <a:t>en</a:t>
            </a:r>
            <a:r>
              <a:rPr sz="927" spc="-53" dirty="0">
                <a:solidFill>
                  <a:srgbClr val="404040"/>
                </a:solidFill>
                <a:latin typeface="Tahoma"/>
                <a:cs typeface="Tahoma"/>
              </a:rPr>
              <a:t> </a:t>
            </a:r>
            <a:r>
              <a:rPr sz="927" dirty="0">
                <a:solidFill>
                  <a:srgbClr val="404040"/>
                </a:solidFill>
                <a:latin typeface="Tahoma"/>
                <a:cs typeface="Tahoma"/>
              </a:rPr>
              <a:t>el</a:t>
            </a:r>
            <a:r>
              <a:rPr sz="927" spc="-57" dirty="0">
                <a:solidFill>
                  <a:srgbClr val="404040"/>
                </a:solidFill>
                <a:latin typeface="Tahoma"/>
                <a:cs typeface="Tahoma"/>
              </a:rPr>
              <a:t> </a:t>
            </a:r>
            <a:r>
              <a:rPr sz="927" spc="4" dirty="0">
                <a:solidFill>
                  <a:srgbClr val="404040"/>
                </a:solidFill>
                <a:latin typeface="Tahoma"/>
                <a:cs typeface="Tahoma"/>
              </a:rPr>
              <a:t>plano</a:t>
            </a:r>
            <a:r>
              <a:rPr sz="927" spc="-53" dirty="0">
                <a:solidFill>
                  <a:srgbClr val="404040"/>
                </a:solidFill>
                <a:latin typeface="Tahoma"/>
                <a:cs typeface="Tahoma"/>
              </a:rPr>
              <a:t> </a:t>
            </a:r>
            <a:r>
              <a:rPr sz="927" spc="9" dirty="0">
                <a:solidFill>
                  <a:srgbClr val="404040"/>
                </a:solidFill>
                <a:latin typeface="Tahoma"/>
                <a:cs typeface="Tahoma"/>
              </a:rPr>
              <a:t>cartesia-  </a:t>
            </a:r>
            <a:r>
              <a:rPr sz="927" dirty="0">
                <a:solidFill>
                  <a:srgbClr val="404040"/>
                </a:solidFill>
                <a:latin typeface="Tahoma"/>
                <a:cs typeface="Tahoma"/>
              </a:rPr>
              <a:t>no</a:t>
            </a:r>
            <a:r>
              <a:rPr sz="927" spc="-71" dirty="0">
                <a:solidFill>
                  <a:srgbClr val="404040"/>
                </a:solidFill>
                <a:latin typeface="Tahoma"/>
                <a:cs typeface="Tahoma"/>
              </a:rPr>
              <a:t> </a:t>
            </a:r>
            <a:r>
              <a:rPr sz="927" spc="4" dirty="0">
                <a:solidFill>
                  <a:srgbClr val="404040"/>
                </a:solidFill>
                <a:latin typeface="Tahoma"/>
                <a:cs typeface="Tahoma"/>
              </a:rPr>
              <a:t>(</a:t>
            </a:r>
            <a:r>
              <a:rPr sz="794" spc="4" dirty="0">
                <a:solidFill>
                  <a:srgbClr val="404040"/>
                </a:solidFill>
                <a:latin typeface="Tahoma"/>
                <a:cs typeface="Tahoma"/>
              </a:rPr>
              <a:t>FEM04</a:t>
            </a:r>
            <a:r>
              <a:rPr sz="927" spc="4" dirty="0">
                <a:solidFill>
                  <a:srgbClr val="404040"/>
                </a:solidFill>
                <a:latin typeface="Tahoma"/>
                <a:cs typeface="Tahoma"/>
              </a:rPr>
              <a:t>),</a:t>
            </a:r>
            <a:r>
              <a:rPr sz="927" spc="-66" dirty="0">
                <a:solidFill>
                  <a:srgbClr val="404040"/>
                </a:solidFill>
                <a:latin typeface="Tahoma"/>
                <a:cs typeface="Tahoma"/>
              </a:rPr>
              <a:t> </a:t>
            </a:r>
            <a:r>
              <a:rPr sz="927" spc="-9" dirty="0">
                <a:solidFill>
                  <a:srgbClr val="404040"/>
                </a:solidFill>
                <a:latin typeface="Tahoma"/>
                <a:cs typeface="Tahoma"/>
              </a:rPr>
              <a:t>2)</a:t>
            </a:r>
            <a:r>
              <a:rPr sz="927" spc="-71" dirty="0">
                <a:solidFill>
                  <a:srgbClr val="404040"/>
                </a:solidFill>
                <a:latin typeface="Tahoma"/>
                <a:cs typeface="Tahoma"/>
              </a:rPr>
              <a:t> </a:t>
            </a:r>
            <a:r>
              <a:rPr sz="927" dirty="0">
                <a:solidFill>
                  <a:srgbClr val="404040"/>
                </a:solidFill>
                <a:latin typeface="Tahoma"/>
                <a:cs typeface="Tahoma"/>
              </a:rPr>
              <a:t>representación</a:t>
            </a:r>
            <a:r>
              <a:rPr sz="927" spc="-66" dirty="0">
                <a:solidFill>
                  <a:srgbClr val="404040"/>
                </a:solidFill>
                <a:latin typeface="Tahoma"/>
                <a:cs typeface="Tahoma"/>
              </a:rPr>
              <a:t> </a:t>
            </a:r>
            <a:r>
              <a:rPr sz="927" spc="4" dirty="0">
                <a:solidFill>
                  <a:srgbClr val="404040"/>
                </a:solidFill>
                <a:latin typeface="Tahoma"/>
                <a:cs typeface="Tahoma"/>
              </a:rPr>
              <a:t>del</a:t>
            </a:r>
            <a:r>
              <a:rPr sz="927" spc="-66" dirty="0">
                <a:solidFill>
                  <a:srgbClr val="404040"/>
                </a:solidFill>
                <a:latin typeface="Tahoma"/>
                <a:cs typeface="Tahoma"/>
              </a:rPr>
              <a:t> </a:t>
            </a:r>
            <a:r>
              <a:rPr sz="927" spc="4" dirty="0">
                <a:solidFill>
                  <a:srgbClr val="404040"/>
                </a:solidFill>
                <a:latin typeface="Tahoma"/>
                <a:cs typeface="Tahoma"/>
              </a:rPr>
              <a:t>conocimiento</a:t>
            </a:r>
            <a:r>
              <a:rPr sz="927" spc="-71" dirty="0">
                <a:solidFill>
                  <a:srgbClr val="404040"/>
                </a:solidFill>
                <a:latin typeface="Tahoma"/>
                <a:cs typeface="Tahoma"/>
              </a:rPr>
              <a:t> </a:t>
            </a:r>
            <a:r>
              <a:rPr sz="927" spc="13" dirty="0">
                <a:solidFill>
                  <a:srgbClr val="404040"/>
                </a:solidFill>
                <a:latin typeface="Tahoma"/>
                <a:cs typeface="Tahoma"/>
              </a:rPr>
              <a:t>simbólico</a:t>
            </a:r>
            <a:r>
              <a:rPr sz="927" spc="-66" dirty="0">
                <a:solidFill>
                  <a:srgbClr val="404040"/>
                </a:solidFill>
                <a:latin typeface="Tahoma"/>
                <a:cs typeface="Tahoma"/>
              </a:rPr>
              <a:t> </a:t>
            </a:r>
            <a:r>
              <a:rPr sz="927" spc="35" dirty="0">
                <a:solidFill>
                  <a:srgbClr val="404040"/>
                </a:solidFill>
                <a:latin typeface="Tahoma"/>
                <a:cs typeface="Tahoma"/>
              </a:rPr>
              <a:t>y  </a:t>
            </a:r>
            <a:r>
              <a:rPr sz="927" dirty="0">
                <a:solidFill>
                  <a:srgbClr val="404040"/>
                </a:solidFill>
                <a:latin typeface="Tahoma"/>
                <a:cs typeface="Tahoma"/>
              </a:rPr>
              <a:t>analógico</a:t>
            </a:r>
            <a:r>
              <a:rPr sz="927" spc="-49" dirty="0">
                <a:solidFill>
                  <a:srgbClr val="404040"/>
                </a:solidFill>
                <a:latin typeface="Tahoma"/>
                <a:cs typeface="Tahoma"/>
              </a:rPr>
              <a:t> </a:t>
            </a:r>
            <a:r>
              <a:rPr sz="927" spc="4" dirty="0">
                <a:solidFill>
                  <a:srgbClr val="404040"/>
                </a:solidFill>
                <a:latin typeface="Tahoma"/>
                <a:cs typeface="Tahoma"/>
              </a:rPr>
              <a:t>asociado</a:t>
            </a:r>
            <a:r>
              <a:rPr sz="927" spc="-49" dirty="0">
                <a:solidFill>
                  <a:srgbClr val="404040"/>
                </a:solidFill>
                <a:latin typeface="Tahoma"/>
                <a:cs typeface="Tahoma"/>
              </a:rPr>
              <a:t> </a:t>
            </a:r>
            <a:r>
              <a:rPr sz="927" spc="-18" dirty="0">
                <a:solidFill>
                  <a:srgbClr val="404040"/>
                </a:solidFill>
                <a:latin typeface="Tahoma"/>
                <a:cs typeface="Tahoma"/>
              </a:rPr>
              <a:t>a</a:t>
            </a:r>
            <a:r>
              <a:rPr sz="927" spc="-49" dirty="0">
                <a:solidFill>
                  <a:srgbClr val="404040"/>
                </a:solidFill>
                <a:latin typeface="Tahoma"/>
                <a:cs typeface="Tahoma"/>
              </a:rPr>
              <a:t> </a:t>
            </a:r>
            <a:r>
              <a:rPr sz="927" spc="4" dirty="0">
                <a:solidFill>
                  <a:srgbClr val="404040"/>
                </a:solidFill>
                <a:latin typeface="Tahoma"/>
                <a:cs typeface="Tahoma"/>
              </a:rPr>
              <a:t>la</a:t>
            </a:r>
            <a:r>
              <a:rPr sz="927" spc="-49" dirty="0">
                <a:solidFill>
                  <a:srgbClr val="404040"/>
                </a:solidFill>
                <a:latin typeface="Tahoma"/>
                <a:cs typeface="Tahoma"/>
              </a:rPr>
              <a:t> </a:t>
            </a:r>
            <a:r>
              <a:rPr sz="927" spc="4" dirty="0">
                <a:solidFill>
                  <a:srgbClr val="404040"/>
                </a:solidFill>
                <a:latin typeface="Tahoma"/>
                <a:cs typeface="Tahoma"/>
              </a:rPr>
              <a:t>geometría</a:t>
            </a:r>
            <a:r>
              <a:rPr sz="927" spc="-44" dirty="0">
                <a:solidFill>
                  <a:srgbClr val="404040"/>
                </a:solidFill>
                <a:latin typeface="Tahoma"/>
                <a:cs typeface="Tahoma"/>
              </a:rPr>
              <a:t> </a:t>
            </a:r>
            <a:r>
              <a:rPr sz="927" spc="13" dirty="0">
                <a:solidFill>
                  <a:srgbClr val="404040"/>
                </a:solidFill>
                <a:latin typeface="Tahoma"/>
                <a:cs typeface="Tahoma"/>
              </a:rPr>
              <a:t>(</a:t>
            </a:r>
            <a:r>
              <a:rPr sz="794" spc="13" dirty="0">
                <a:solidFill>
                  <a:srgbClr val="404040"/>
                </a:solidFill>
                <a:latin typeface="Tahoma"/>
                <a:cs typeface="Tahoma"/>
              </a:rPr>
              <a:t>FEM06</a:t>
            </a:r>
            <a:r>
              <a:rPr sz="927" spc="13" dirty="0">
                <a:solidFill>
                  <a:srgbClr val="404040"/>
                </a:solidFill>
                <a:latin typeface="Tahoma"/>
                <a:cs typeface="Tahoma"/>
              </a:rPr>
              <a:t>,</a:t>
            </a:r>
            <a:r>
              <a:rPr sz="927" spc="-49" dirty="0">
                <a:solidFill>
                  <a:srgbClr val="404040"/>
                </a:solidFill>
                <a:latin typeface="Tahoma"/>
                <a:cs typeface="Tahoma"/>
              </a:rPr>
              <a:t> </a:t>
            </a:r>
            <a:r>
              <a:rPr sz="794" spc="44" dirty="0">
                <a:solidFill>
                  <a:srgbClr val="404040"/>
                </a:solidFill>
                <a:latin typeface="Tahoma"/>
                <a:cs typeface="Tahoma"/>
              </a:rPr>
              <a:t>FEM08</a:t>
            </a:r>
            <a:r>
              <a:rPr sz="794" spc="-9" dirty="0">
                <a:solidFill>
                  <a:srgbClr val="404040"/>
                </a:solidFill>
                <a:latin typeface="Tahoma"/>
                <a:cs typeface="Tahoma"/>
              </a:rPr>
              <a:t> </a:t>
            </a:r>
            <a:r>
              <a:rPr sz="927" spc="35" dirty="0">
                <a:solidFill>
                  <a:srgbClr val="404040"/>
                </a:solidFill>
                <a:latin typeface="Tahoma"/>
                <a:cs typeface="Tahoma"/>
              </a:rPr>
              <a:t>y</a:t>
            </a:r>
            <a:r>
              <a:rPr sz="927" spc="-49" dirty="0">
                <a:solidFill>
                  <a:srgbClr val="404040"/>
                </a:solidFill>
                <a:latin typeface="Tahoma"/>
                <a:cs typeface="Tahoma"/>
              </a:rPr>
              <a:t> </a:t>
            </a:r>
            <a:r>
              <a:rPr sz="794" spc="13" dirty="0">
                <a:solidFill>
                  <a:srgbClr val="404040"/>
                </a:solidFill>
                <a:latin typeface="Tahoma"/>
                <a:cs typeface="Tahoma"/>
              </a:rPr>
              <a:t>FEM09</a:t>
            </a:r>
            <a:r>
              <a:rPr sz="927" spc="13" dirty="0">
                <a:solidFill>
                  <a:srgbClr val="404040"/>
                </a:solidFill>
                <a:latin typeface="Tahoma"/>
                <a:cs typeface="Tahoma"/>
              </a:rPr>
              <a:t>),  </a:t>
            </a:r>
            <a:r>
              <a:rPr sz="927" spc="35" dirty="0">
                <a:solidFill>
                  <a:srgbClr val="404040"/>
                </a:solidFill>
                <a:latin typeface="Tahoma"/>
                <a:cs typeface="Tahoma"/>
              </a:rPr>
              <a:t>y </a:t>
            </a:r>
            <a:r>
              <a:rPr sz="927" spc="-13" dirty="0">
                <a:solidFill>
                  <a:srgbClr val="404040"/>
                </a:solidFill>
                <a:latin typeface="Tahoma"/>
                <a:cs typeface="Tahoma"/>
              </a:rPr>
              <a:t>3) </a:t>
            </a:r>
            <a:r>
              <a:rPr sz="927" spc="13" dirty="0">
                <a:solidFill>
                  <a:srgbClr val="404040"/>
                </a:solidFill>
                <a:latin typeface="Tahoma"/>
                <a:cs typeface="Tahoma"/>
              </a:rPr>
              <a:t>deducción </a:t>
            </a:r>
            <a:r>
              <a:rPr sz="927" spc="35" dirty="0">
                <a:solidFill>
                  <a:srgbClr val="404040"/>
                </a:solidFill>
                <a:latin typeface="Tahoma"/>
                <a:cs typeface="Tahoma"/>
              </a:rPr>
              <a:t>y </a:t>
            </a:r>
            <a:r>
              <a:rPr sz="927" spc="9" dirty="0">
                <a:solidFill>
                  <a:srgbClr val="404040"/>
                </a:solidFill>
                <a:latin typeface="Tahoma"/>
                <a:cs typeface="Tahoma"/>
              </a:rPr>
              <a:t>representación </a:t>
            </a:r>
            <a:r>
              <a:rPr sz="927" spc="-4" dirty="0">
                <a:solidFill>
                  <a:srgbClr val="404040"/>
                </a:solidFill>
                <a:latin typeface="Tahoma"/>
                <a:cs typeface="Tahoma"/>
              </a:rPr>
              <a:t>de </a:t>
            </a:r>
            <a:r>
              <a:rPr sz="927" spc="4" dirty="0">
                <a:solidFill>
                  <a:srgbClr val="404040"/>
                </a:solidFill>
                <a:latin typeface="Tahoma"/>
                <a:cs typeface="Tahoma"/>
              </a:rPr>
              <a:t>un </a:t>
            </a:r>
            <a:r>
              <a:rPr sz="927" spc="9" dirty="0">
                <a:solidFill>
                  <a:srgbClr val="404040"/>
                </a:solidFill>
                <a:latin typeface="Tahoma"/>
                <a:cs typeface="Tahoma"/>
              </a:rPr>
              <a:t>modelo </a:t>
            </a:r>
            <a:r>
              <a:rPr sz="927" spc="13" dirty="0">
                <a:solidFill>
                  <a:srgbClr val="404040"/>
                </a:solidFill>
                <a:latin typeface="Tahoma"/>
                <a:cs typeface="Tahoma"/>
              </a:rPr>
              <a:t>aritmético  </a:t>
            </a:r>
            <a:r>
              <a:rPr sz="927" spc="-9" dirty="0">
                <a:solidFill>
                  <a:srgbClr val="404040"/>
                </a:solidFill>
                <a:latin typeface="Tahoma"/>
                <a:cs typeface="Tahoma"/>
              </a:rPr>
              <a:t>para</a:t>
            </a:r>
            <a:r>
              <a:rPr sz="927" spc="-106" dirty="0">
                <a:solidFill>
                  <a:srgbClr val="404040"/>
                </a:solidFill>
                <a:latin typeface="Tahoma"/>
                <a:cs typeface="Tahoma"/>
              </a:rPr>
              <a:t> </a:t>
            </a:r>
            <a:r>
              <a:rPr sz="927" dirty="0">
                <a:solidFill>
                  <a:srgbClr val="404040"/>
                </a:solidFill>
                <a:latin typeface="Tahoma"/>
                <a:cs typeface="Tahoma"/>
              </a:rPr>
              <a:t>el</a:t>
            </a:r>
            <a:r>
              <a:rPr sz="927" spc="-101" dirty="0">
                <a:solidFill>
                  <a:srgbClr val="404040"/>
                </a:solidFill>
                <a:latin typeface="Tahoma"/>
                <a:cs typeface="Tahoma"/>
              </a:rPr>
              <a:t> </a:t>
            </a:r>
            <a:r>
              <a:rPr sz="927" spc="4" dirty="0">
                <a:solidFill>
                  <a:srgbClr val="404040"/>
                </a:solidFill>
                <a:latin typeface="Tahoma"/>
                <a:cs typeface="Tahoma"/>
              </a:rPr>
              <a:t>calculo</a:t>
            </a:r>
            <a:r>
              <a:rPr sz="927" spc="-101" dirty="0">
                <a:solidFill>
                  <a:srgbClr val="404040"/>
                </a:solidFill>
                <a:latin typeface="Tahoma"/>
                <a:cs typeface="Tahoma"/>
              </a:rPr>
              <a:t> </a:t>
            </a:r>
            <a:r>
              <a:rPr sz="927" spc="4" dirty="0">
                <a:solidFill>
                  <a:srgbClr val="404040"/>
                </a:solidFill>
                <a:latin typeface="Tahoma"/>
                <a:cs typeface="Tahoma"/>
              </a:rPr>
              <a:t>del</a:t>
            </a:r>
            <a:r>
              <a:rPr sz="927" spc="-106" dirty="0">
                <a:solidFill>
                  <a:srgbClr val="404040"/>
                </a:solidFill>
                <a:latin typeface="Tahoma"/>
                <a:cs typeface="Tahoma"/>
              </a:rPr>
              <a:t> </a:t>
            </a:r>
            <a:r>
              <a:rPr sz="927" spc="-13" dirty="0">
                <a:solidFill>
                  <a:srgbClr val="404040"/>
                </a:solidFill>
                <a:latin typeface="Tahoma"/>
                <a:cs typeface="Tahoma"/>
              </a:rPr>
              <a:t>área</a:t>
            </a:r>
            <a:r>
              <a:rPr sz="927" spc="-101" dirty="0">
                <a:solidFill>
                  <a:srgbClr val="404040"/>
                </a:solidFill>
                <a:latin typeface="Tahoma"/>
                <a:cs typeface="Tahoma"/>
              </a:rPr>
              <a:t> </a:t>
            </a:r>
            <a:r>
              <a:rPr sz="927" dirty="0">
                <a:solidFill>
                  <a:srgbClr val="404040"/>
                </a:solidFill>
                <a:latin typeface="Tahoma"/>
                <a:cs typeface="Tahoma"/>
              </a:rPr>
              <a:t>mediante</a:t>
            </a:r>
            <a:r>
              <a:rPr sz="927" spc="-101" dirty="0">
                <a:solidFill>
                  <a:srgbClr val="404040"/>
                </a:solidFill>
                <a:latin typeface="Tahoma"/>
                <a:cs typeface="Tahoma"/>
              </a:rPr>
              <a:t> </a:t>
            </a:r>
            <a:r>
              <a:rPr sz="927" spc="9" dirty="0">
                <a:solidFill>
                  <a:srgbClr val="404040"/>
                </a:solidFill>
                <a:latin typeface="Tahoma"/>
                <a:cs typeface="Tahoma"/>
              </a:rPr>
              <a:t>descomposición</a:t>
            </a:r>
            <a:r>
              <a:rPr sz="927" spc="-101" dirty="0">
                <a:solidFill>
                  <a:srgbClr val="404040"/>
                </a:solidFill>
                <a:latin typeface="Tahoma"/>
                <a:cs typeface="Tahoma"/>
              </a:rPr>
              <a:t> </a:t>
            </a:r>
            <a:r>
              <a:rPr sz="927" spc="-9" dirty="0">
                <a:solidFill>
                  <a:srgbClr val="404040"/>
                </a:solidFill>
                <a:latin typeface="Tahoma"/>
                <a:cs typeface="Tahoma"/>
              </a:rPr>
              <a:t>de</a:t>
            </a:r>
            <a:r>
              <a:rPr sz="927" spc="-106" dirty="0">
                <a:solidFill>
                  <a:srgbClr val="404040"/>
                </a:solidFill>
                <a:latin typeface="Tahoma"/>
                <a:cs typeface="Tahoma"/>
              </a:rPr>
              <a:t> </a:t>
            </a:r>
            <a:r>
              <a:rPr sz="927" spc="9" dirty="0">
                <a:solidFill>
                  <a:srgbClr val="404040"/>
                </a:solidFill>
                <a:latin typeface="Tahoma"/>
                <a:cs typeface="Tahoma"/>
              </a:rPr>
              <a:t>figuras  </a:t>
            </a:r>
            <a:r>
              <a:rPr sz="927" spc="4" dirty="0">
                <a:solidFill>
                  <a:srgbClr val="404040"/>
                </a:solidFill>
                <a:latin typeface="Tahoma"/>
                <a:cs typeface="Tahoma"/>
              </a:rPr>
              <a:t>geométricas </a:t>
            </a:r>
            <a:r>
              <a:rPr sz="927" spc="-49" dirty="0">
                <a:solidFill>
                  <a:srgbClr val="404040"/>
                </a:solidFill>
                <a:latin typeface="Tahoma"/>
                <a:cs typeface="Tahoma"/>
              </a:rPr>
              <a:t>(</a:t>
            </a:r>
            <a:r>
              <a:rPr sz="794" spc="-49" dirty="0">
                <a:solidFill>
                  <a:srgbClr val="404040"/>
                </a:solidFill>
                <a:latin typeface="Tahoma"/>
                <a:cs typeface="Tahoma"/>
              </a:rPr>
              <a:t>FEM11 </a:t>
            </a:r>
            <a:r>
              <a:rPr sz="927" spc="35" dirty="0">
                <a:solidFill>
                  <a:srgbClr val="404040"/>
                </a:solidFill>
                <a:latin typeface="Tahoma"/>
                <a:cs typeface="Tahoma"/>
              </a:rPr>
              <a:t>y</a:t>
            </a:r>
            <a:r>
              <a:rPr sz="927" spc="-146" dirty="0">
                <a:solidFill>
                  <a:srgbClr val="404040"/>
                </a:solidFill>
                <a:latin typeface="Tahoma"/>
                <a:cs typeface="Tahoma"/>
              </a:rPr>
              <a:t> </a:t>
            </a:r>
            <a:r>
              <a:rPr sz="794" spc="-22" dirty="0">
                <a:solidFill>
                  <a:srgbClr val="404040"/>
                </a:solidFill>
                <a:latin typeface="Tahoma"/>
                <a:cs typeface="Tahoma"/>
              </a:rPr>
              <a:t>FEM12</a:t>
            </a:r>
            <a:r>
              <a:rPr sz="927" spc="-22" dirty="0">
                <a:solidFill>
                  <a:srgbClr val="404040"/>
                </a:solidFill>
                <a:latin typeface="Tahoma"/>
                <a:cs typeface="Tahoma"/>
              </a:rPr>
              <a:t>).</a:t>
            </a:r>
            <a:endParaRPr sz="927" dirty="0">
              <a:solidFill>
                <a:prstClr val="black"/>
              </a:solidFill>
              <a:latin typeface="Tahoma"/>
              <a:cs typeface="Tahoma"/>
            </a:endParaRPr>
          </a:p>
        </p:txBody>
      </p:sp>
      <p:sp>
        <p:nvSpPr>
          <p:cNvPr id="4" name="object 4"/>
          <p:cNvSpPr txBox="1">
            <a:spLocks noGrp="1"/>
          </p:cNvSpPr>
          <p:nvPr>
            <p:ph type="title"/>
          </p:nvPr>
        </p:nvSpPr>
        <p:spPr>
          <a:xfrm>
            <a:off x="728383" y="557946"/>
            <a:ext cx="7687235" cy="500039"/>
          </a:xfrm>
          <a:prstGeom prst="rect">
            <a:avLst/>
          </a:prstGeom>
        </p:spPr>
        <p:txBody>
          <a:bodyPr vert="horz" wrap="square" lIns="0" tIns="11206" rIns="0" bIns="0" rtlCol="0">
            <a:spAutoFit/>
          </a:bodyPr>
          <a:lstStyle/>
          <a:p>
            <a:pPr marL="11206">
              <a:spcBef>
                <a:spcPts val="88"/>
              </a:spcBef>
            </a:pPr>
            <a:r>
              <a:rPr spc="150" dirty="0"/>
              <a:t>Diagnóstico</a:t>
            </a:r>
            <a:r>
              <a:rPr spc="-234" dirty="0"/>
              <a:t> </a:t>
            </a:r>
            <a:r>
              <a:rPr spc="132" dirty="0"/>
              <a:t>nacional del </a:t>
            </a:r>
            <a:r>
              <a:rPr spc="141" dirty="0"/>
              <a:t>Eje </a:t>
            </a:r>
            <a:r>
              <a:rPr spc="49" dirty="0"/>
              <a:t>3.</a:t>
            </a:r>
          </a:p>
          <a:p>
            <a:pPr marL="11206">
              <a:tabLst>
                <a:tab pos="2745027" algn="l"/>
                <a:tab pos="7675878" algn="l"/>
              </a:tabLst>
            </a:pPr>
            <a:r>
              <a:rPr spc="137" dirty="0"/>
              <a:t>Forma, </a:t>
            </a:r>
            <a:r>
              <a:rPr spc="141" dirty="0"/>
              <a:t>espacio </a:t>
            </a:r>
            <a:r>
              <a:rPr spc="163" dirty="0"/>
              <a:t>y</a:t>
            </a:r>
            <a:r>
              <a:rPr spc="-212" dirty="0"/>
              <a:t> </a:t>
            </a:r>
            <a:r>
              <a:rPr spc="146" dirty="0"/>
              <a:t>medida	</a:t>
            </a:r>
            <a:r>
              <a:rPr u="sng" spc="190" dirty="0">
                <a:uFill>
                  <a:solidFill>
                    <a:srgbClr val="CE6A28"/>
                  </a:solidFill>
                </a:uFill>
              </a:rPr>
              <a:t> </a:t>
            </a:r>
            <a:r>
              <a:rPr u="sng" spc="146" dirty="0">
                <a:uFill>
                  <a:solidFill>
                    <a:srgbClr val="CE6A28"/>
                  </a:solidFill>
                </a:uFill>
              </a:rPr>
              <a:t>	</a:t>
            </a:r>
          </a:p>
        </p:txBody>
      </p:sp>
      <p:sp>
        <p:nvSpPr>
          <p:cNvPr id="5" name="object 5"/>
          <p:cNvSpPr txBox="1"/>
          <p:nvPr/>
        </p:nvSpPr>
        <p:spPr>
          <a:xfrm>
            <a:off x="979394" y="5807055"/>
            <a:ext cx="3232337" cy="126732"/>
          </a:xfrm>
          <a:prstGeom prst="rect">
            <a:avLst/>
          </a:prstGeom>
        </p:spPr>
        <p:txBody>
          <a:bodyPr vert="horz" wrap="square" lIns="0" tIns="11206" rIns="0" bIns="0" rtlCol="0">
            <a:spAutoFit/>
          </a:bodyPr>
          <a:lstStyle/>
          <a:p>
            <a:pPr marL="11206" defTabSz="806867">
              <a:spcBef>
                <a:spcPts val="88"/>
              </a:spcBef>
            </a:pPr>
            <a:r>
              <a:rPr sz="750" spc="-4" dirty="0">
                <a:solidFill>
                  <a:srgbClr val="404040"/>
                </a:solidFill>
                <a:latin typeface="Tahoma"/>
                <a:cs typeface="Tahoma"/>
              </a:rPr>
              <a:t>Descriptores,</a:t>
            </a:r>
            <a:r>
              <a:rPr sz="750" spc="-62" dirty="0">
                <a:solidFill>
                  <a:srgbClr val="404040"/>
                </a:solidFill>
                <a:latin typeface="Tahoma"/>
                <a:cs typeface="Tahoma"/>
              </a:rPr>
              <a:t> </a:t>
            </a:r>
            <a:r>
              <a:rPr sz="750" spc="9" dirty="0">
                <a:solidFill>
                  <a:srgbClr val="404040"/>
                </a:solidFill>
                <a:latin typeface="Tahoma"/>
                <a:cs typeface="Tahoma"/>
              </a:rPr>
              <a:t>símbolos</a:t>
            </a:r>
            <a:r>
              <a:rPr sz="750" spc="-57" dirty="0">
                <a:solidFill>
                  <a:srgbClr val="404040"/>
                </a:solidFill>
                <a:latin typeface="Tahoma"/>
                <a:cs typeface="Tahoma"/>
              </a:rPr>
              <a:t> </a:t>
            </a:r>
            <a:r>
              <a:rPr sz="750" spc="31" dirty="0">
                <a:solidFill>
                  <a:srgbClr val="404040"/>
                </a:solidFill>
                <a:latin typeface="Tahoma"/>
                <a:cs typeface="Tahoma"/>
              </a:rPr>
              <a:t>y</a:t>
            </a:r>
            <a:r>
              <a:rPr sz="750" spc="-57" dirty="0">
                <a:solidFill>
                  <a:srgbClr val="404040"/>
                </a:solidFill>
                <a:latin typeface="Tahoma"/>
                <a:cs typeface="Tahoma"/>
              </a:rPr>
              <a:t> </a:t>
            </a:r>
            <a:r>
              <a:rPr sz="750" spc="9" dirty="0">
                <a:solidFill>
                  <a:srgbClr val="404040"/>
                </a:solidFill>
                <a:latin typeface="Tahoma"/>
                <a:cs typeface="Tahoma"/>
              </a:rPr>
              <a:t>criterios</a:t>
            </a:r>
            <a:r>
              <a:rPr sz="750" spc="-62" dirty="0">
                <a:solidFill>
                  <a:srgbClr val="404040"/>
                </a:solidFill>
                <a:latin typeface="Tahoma"/>
                <a:cs typeface="Tahoma"/>
              </a:rPr>
              <a:t> </a:t>
            </a:r>
            <a:r>
              <a:rPr sz="750" spc="-9" dirty="0">
                <a:solidFill>
                  <a:srgbClr val="404040"/>
                </a:solidFill>
                <a:latin typeface="Tahoma"/>
                <a:cs typeface="Tahoma"/>
              </a:rPr>
              <a:t>de</a:t>
            </a:r>
            <a:r>
              <a:rPr sz="750" spc="-57" dirty="0">
                <a:solidFill>
                  <a:srgbClr val="404040"/>
                </a:solidFill>
                <a:latin typeface="Tahoma"/>
                <a:cs typeface="Tahoma"/>
              </a:rPr>
              <a:t> </a:t>
            </a:r>
            <a:r>
              <a:rPr sz="750" spc="4" dirty="0">
                <a:solidFill>
                  <a:srgbClr val="404040"/>
                </a:solidFill>
                <a:latin typeface="Tahoma"/>
                <a:cs typeface="Tahoma"/>
              </a:rPr>
              <a:t>probabilidad</a:t>
            </a:r>
            <a:r>
              <a:rPr sz="750" spc="-57" dirty="0">
                <a:solidFill>
                  <a:srgbClr val="404040"/>
                </a:solidFill>
                <a:latin typeface="Tahoma"/>
                <a:cs typeface="Tahoma"/>
              </a:rPr>
              <a:t> </a:t>
            </a:r>
            <a:r>
              <a:rPr sz="750" spc="-9" dirty="0">
                <a:solidFill>
                  <a:srgbClr val="404040"/>
                </a:solidFill>
                <a:latin typeface="Tahoma"/>
                <a:cs typeface="Tahoma"/>
              </a:rPr>
              <a:t>de</a:t>
            </a:r>
            <a:r>
              <a:rPr sz="750" spc="-57" dirty="0">
                <a:solidFill>
                  <a:srgbClr val="404040"/>
                </a:solidFill>
                <a:latin typeface="Tahoma"/>
                <a:cs typeface="Tahoma"/>
              </a:rPr>
              <a:t> </a:t>
            </a:r>
            <a:r>
              <a:rPr sz="750" spc="4" dirty="0">
                <a:solidFill>
                  <a:srgbClr val="404040"/>
                </a:solidFill>
                <a:latin typeface="Tahoma"/>
                <a:cs typeface="Tahoma"/>
              </a:rPr>
              <a:t>dominio</a:t>
            </a:r>
            <a:r>
              <a:rPr sz="750" spc="-62" dirty="0">
                <a:solidFill>
                  <a:srgbClr val="404040"/>
                </a:solidFill>
                <a:latin typeface="Tahoma"/>
                <a:cs typeface="Tahoma"/>
              </a:rPr>
              <a:t> </a:t>
            </a:r>
            <a:r>
              <a:rPr sz="750" dirty="0">
                <a:solidFill>
                  <a:srgbClr val="404040"/>
                </a:solidFill>
                <a:latin typeface="Tahoma"/>
                <a:cs typeface="Tahoma"/>
              </a:rPr>
              <a:t>del</a:t>
            </a:r>
            <a:r>
              <a:rPr sz="750" spc="-57" dirty="0">
                <a:solidFill>
                  <a:srgbClr val="404040"/>
                </a:solidFill>
                <a:latin typeface="Tahoma"/>
                <a:cs typeface="Tahoma"/>
              </a:rPr>
              <a:t> </a:t>
            </a:r>
            <a:r>
              <a:rPr sz="750" spc="4" dirty="0">
                <a:solidFill>
                  <a:srgbClr val="404040"/>
                </a:solidFill>
                <a:latin typeface="Tahoma"/>
                <a:cs typeface="Tahoma"/>
              </a:rPr>
              <a:t>diagnóstico</a:t>
            </a:r>
            <a:endParaRPr sz="750">
              <a:solidFill>
                <a:prstClr val="black"/>
              </a:solidFill>
              <a:latin typeface="Tahoma"/>
              <a:cs typeface="Tahoma"/>
            </a:endParaRPr>
          </a:p>
        </p:txBody>
      </p:sp>
      <p:graphicFrame>
        <p:nvGraphicFramePr>
          <p:cNvPr id="6" name="object 6"/>
          <p:cNvGraphicFramePr>
            <a:graphicFrameLocks noGrp="1"/>
          </p:cNvGraphicFramePr>
          <p:nvPr>
            <p:extLst/>
          </p:nvPr>
        </p:nvGraphicFramePr>
        <p:xfrm>
          <a:off x="990600" y="4876800"/>
          <a:ext cx="3364566" cy="900277"/>
        </p:xfrm>
        <a:graphic>
          <a:graphicData uri="http://schemas.openxmlformats.org/drawingml/2006/table">
            <a:tbl>
              <a:tblPr firstRow="1" bandRow="1">
                <a:tableStyleId>{2D5ABB26-0587-4C30-8999-92F81FD0307C}</a:tableStyleId>
              </a:tblPr>
              <a:tblGrid>
                <a:gridCol w="1036544">
                  <a:extLst>
                    <a:ext uri="{9D8B030D-6E8A-4147-A177-3AD203B41FA5}">
                      <a16:colId xmlns:a16="http://schemas.microsoft.com/office/drawing/2014/main" xmlns="" val="20000"/>
                    </a:ext>
                  </a:extLst>
                </a:gridCol>
                <a:gridCol w="874059">
                  <a:extLst>
                    <a:ext uri="{9D8B030D-6E8A-4147-A177-3AD203B41FA5}">
                      <a16:colId xmlns:a16="http://schemas.microsoft.com/office/drawing/2014/main" xmlns="" val="20001"/>
                    </a:ext>
                  </a:extLst>
                </a:gridCol>
                <a:gridCol w="1453963">
                  <a:extLst>
                    <a:ext uri="{9D8B030D-6E8A-4147-A177-3AD203B41FA5}">
                      <a16:colId xmlns:a16="http://schemas.microsoft.com/office/drawing/2014/main" xmlns="" val="20002"/>
                    </a:ext>
                  </a:extLst>
                </a:gridCol>
              </a:tblGrid>
              <a:tr h="196103">
                <a:tc>
                  <a:txBody>
                    <a:bodyPr/>
                    <a:lstStyle/>
                    <a:p>
                      <a:pPr marL="635" algn="ctr">
                        <a:lnSpc>
                          <a:spcPct val="100000"/>
                        </a:lnSpc>
                        <a:spcBef>
                          <a:spcPts val="315"/>
                        </a:spcBef>
                      </a:pPr>
                      <a:r>
                        <a:rPr sz="800" spc="5" dirty="0">
                          <a:solidFill>
                            <a:srgbClr val="4C4C4C"/>
                          </a:solidFill>
                          <a:latin typeface="Tahoma"/>
                          <a:cs typeface="Tahoma"/>
                        </a:rPr>
                        <a:t>Descriptor</a:t>
                      </a:r>
                      <a:endParaRPr sz="800" dirty="0">
                        <a:latin typeface="Tahoma"/>
                        <a:cs typeface="Tahoma"/>
                      </a:endParaRPr>
                    </a:p>
                  </a:txBody>
                  <a:tcPr marL="0" marR="0" marT="35299" marB="0">
                    <a:lnL w="12700">
                      <a:solidFill>
                        <a:srgbClr val="CE6A28"/>
                      </a:solidFill>
                      <a:prstDash val="solid"/>
                    </a:lnL>
                    <a:lnR w="12700">
                      <a:solidFill>
                        <a:srgbClr val="CE6A28"/>
                      </a:solidFill>
                      <a:prstDash val="solid"/>
                    </a:lnR>
                    <a:lnT w="12700">
                      <a:solidFill>
                        <a:srgbClr val="CE6A28"/>
                      </a:solidFill>
                      <a:prstDash val="solid"/>
                    </a:lnT>
                    <a:lnB w="12700">
                      <a:solidFill>
                        <a:srgbClr val="E2A57E"/>
                      </a:solidFill>
                      <a:prstDash val="solid"/>
                    </a:lnB>
                    <a:solidFill>
                      <a:srgbClr val="F3F3F3"/>
                    </a:solidFill>
                  </a:tcPr>
                </a:tc>
                <a:tc>
                  <a:txBody>
                    <a:bodyPr/>
                    <a:lstStyle/>
                    <a:p>
                      <a:pPr algn="ctr">
                        <a:lnSpc>
                          <a:spcPct val="100000"/>
                        </a:lnSpc>
                        <a:spcBef>
                          <a:spcPts val="315"/>
                        </a:spcBef>
                      </a:pPr>
                      <a:r>
                        <a:rPr sz="800" spc="10" dirty="0">
                          <a:solidFill>
                            <a:srgbClr val="4C4C4C"/>
                          </a:solidFill>
                          <a:latin typeface="Tahoma"/>
                          <a:cs typeface="Tahoma"/>
                        </a:rPr>
                        <a:t>Símbolo</a:t>
                      </a:r>
                      <a:endParaRPr sz="800">
                        <a:latin typeface="Tahoma"/>
                        <a:cs typeface="Tahoma"/>
                      </a:endParaRPr>
                    </a:p>
                  </a:txBody>
                  <a:tcPr marL="0" marR="0" marT="35299" marB="0">
                    <a:lnL w="12700">
                      <a:solidFill>
                        <a:srgbClr val="CE6A28"/>
                      </a:solidFill>
                      <a:prstDash val="solid"/>
                    </a:lnL>
                    <a:lnR w="12700">
                      <a:solidFill>
                        <a:srgbClr val="CE6A28"/>
                      </a:solidFill>
                      <a:prstDash val="solid"/>
                    </a:lnR>
                    <a:lnT w="12700">
                      <a:solidFill>
                        <a:srgbClr val="CE6A28"/>
                      </a:solidFill>
                      <a:prstDash val="solid"/>
                    </a:lnT>
                    <a:lnB w="12700">
                      <a:solidFill>
                        <a:srgbClr val="E2A57E"/>
                      </a:solidFill>
                      <a:prstDash val="solid"/>
                    </a:lnB>
                    <a:solidFill>
                      <a:srgbClr val="F3F3F3"/>
                    </a:solidFill>
                  </a:tcPr>
                </a:tc>
                <a:tc>
                  <a:txBody>
                    <a:bodyPr/>
                    <a:lstStyle/>
                    <a:p>
                      <a:pPr marL="1270" algn="ctr">
                        <a:lnSpc>
                          <a:spcPct val="100000"/>
                        </a:lnSpc>
                        <a:spcBef>
                          <a:spcPts val="315"/>
                        </a:spcBef>
                      </a:pPr>
                      <a:r>
                        <a:rPr sz="800" spc="5" dirty="0">
                          <a:solidFill>
                            <a:srgbClr val="4C4C4C"/>
                          </a:solidFill>
                          <a:latin typeface="Tahoma"/>
                          <a:cs typeface="Tahoma"/>
                        </a:rPr>
                        <a:t>Criterio </a:t>
                      </a:r>
                      <a:r>
                        <a:rPr sz="800" spc="-10" dirty="0">
                          <a:solidFill>
                            <a:srgbClr val="4C4C4C"/>
                          </a:solidFill>
                          <a:latin typeface="Tahoma"/>
                          <a:cs typeface="Tahoma"/>
                        </a:rPr>
                        <a:t>de</a:t>
                      </a:r>
                      <a:r>
                        <a:rPr sz="800" spc="-160" dirty="0">
                          <a:solidFill>
                            <a:srgbClr val="4C4C4C"/>
                          </a:solidFill>
                          <a:latin typeface="Tahoma"/>
                          <a:cs typeface="Tahoma"/>
                        </a:rPr>
                        <a:t> </a:t>
                      </a:r>
                      <a:r>
                        <a:rPr sz="800" spc="5" dirty="0">
                          <a:solidFill>
                            <a:srgbClr val="4C4C4C"/>
                          </a:solidFill>
                          <a:latin typeface="Tahoma"/>
                          <a:cs typeface="Tahoma"/>
                        </a:rPr>
                        <a:t>probabilidad</a:t>
                      </a:r>
                      <a:endParaRPr sz="800">
                        <a:latin typeface="Tahoma"/>
                        <a:cs typeface="Tahoma"/>
                      </a:endParaRPr>
                    </a:p>
                  </a:txBody>
                  <a:tcPr marL="0" marR="0" marT="35299" marB="0">
                    <a:lnL w="12700">
                      <a:solidFill>
                        <a:srgbClr val="CE6A28"/>
                      </a:solidFill>
                      <a:prstDash val="solid"/>
                    </a:lnL>
                    <a:lnR w="12700">
                      <a:solidFill>
                        <a:srgbClr val="CE6A28"/>
                      </a:solidFill>
                      <a:prstDash val="solid"/>
                    </a:lnR>
                    <a:lnT w="12700">
                      <a:solidFill>
                        <a:srgbClr val="CE6A28"/>
                      </a:solidFill>
                      <a:prstDash val="solid"/>
                    </a:lnT>
                    <a:lnB w="12700">
                      <a:solidFill>
                        <a:srgbClr val="E2A57E"/>
                      </a:solidFill>
                      <a:prstDash val="solid"/>
                    </a:lnB>
                    <a:solidFill>
                      <a:srgbClr val="F3F3F3"/>
                    </a:solidFill>
                  </a:tcPr>
                </a:tc>
                <a:extLst>
                  <a:ext uri="{0D108BD9-81ED-4DB2-BD59-A6C34878D82A}">
                    <a16:rowId xmlns:a16="http://schemas.microsoft.com/office/drawing/2014/main" xmlns="" val="10000"/>
                  </a:ext>
                </a:extLst>
              </a:tr>
              <a:tr h="176043">
                <a:tc>
                  <a:txBody>
                    <a:bodyPr/>
                    <a:lstStyle/>
                    <a:p>
                      <a:pPr algn="ctr">
                        <a:lnSpc>
                          <a:spcPct val="100000"/>
                        </a:lnSpc>
                        <a:spcBef>
                          <a:spcPts val="285"/>
                        </a:spcBef>
                      </a:pPr>
                      <a:r>
                        <a:rPr sz="700" spc="10" dirty="0">
                          <a:solidFill>
                            <a:srgbClr val="FFFFFF"/>
                          </a:solidFill>
                          <a:latin typeface="Tahoma"/>
                          <a:cs typeface="Tahoma"/>
                        </a:rPr>
                        <a:t>Fuerte</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E2A57E"/>
                      </a:solidFill>
                      <a:prstDash val="solid"/>
                    </a:lnB>
                    <a:solidFill>
                      <a:srgbClr val="004989"/>
                    </a:solidFill>
                  </a:tcPr>
                </a:tc>
                <a:tc>
                  <a:txBody>
                    <a:bodyPr/>
                    <a:lstStyle/>
                    <a:p>
                      <a:pPr>
                        <a:lnSpc>
                          <a:spcPct val="100000"/>
                        </a:lnSpc>
                      </a:pPr>
                      <a:endParaRPr sz="800">
                        <a:latin typeface="Times New Roman"/>
                        <a:cs typeface="Times New Roman"/>
                      </a:endParaRPr>
                    </a:p>
                  </a:txBody>
                  <a:tcPr marL="0" marR="0" marT="0"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285"/>
                        </a:spcBef>
                      </a:pPr>
                      <a:r>
                        <a:rPr sz="700" dirty="0">
                          <a:solidFill>
                            <a:srgbClr val="404040"/>
                          </a:solidFill>
                          <a:latin typeface="Tahoma"/>
                          <a:cs typeface="Tahoma"/>
                        </a:rPr>
                        <a:t>p </a:t>
                      </a:r>
                      <a:r>
                        <a:rPr sz="700" dirty="0">
                          <a:solidFill>
                            <a:srgbClr val="404040"/>
                          </a:solidFill>
                          <a:latin typeface="Arial"/>
                          <a:cs typeface="Arial"/>
                        </a:rPr>
                        <a:t>&gt;</a:t>
                      </a:r>
                      <a:r>
                        <a:rPr sz="700" spc="-30" dirty="0">
                          <a:solidFill>
                            <a:srgbClr val="404040"/>
                          </a:solidFill>
                          <a:latin typeface="Arial"/>
                          <a:cs typeface="Arial"/>
                        </a:rPr>
                        <a:t> </a:t>
                      </a:r>
                      <a:r>
                        <a:rPr sz="700" spc="5" dirty="0">
                          <a:solidFill>
                            <a:srgbClr val="404040"/>
                          </a:solidFill>
                          <a:latin typeface="Tahoma"/>
                          <a:cs typeface="Tahoma"/>
                        </a:rPr>
                        <a:t>0.75</a:t>
                      </a:r>
                      <a:endParaRPr sz="70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1"/>
                  </a:ext>
                </a:extLst>
              </a:tr>
              <a:tr h="176044">
                <a:tc>
                  <a:txBody>
                    <a:bodyPr/>
                    <a:lstStyle/>
                    <a:p>
                      <a:pPr marL="1905" algn="ctr">
                        <a:lnSpc>
                          <a:spcPct val="100000"/>
                        </a:lnSpc>
                        <a:spcBef>
                          <a:spcPts val="285"/>
                        </a:spcBef>
                      </a:pPr>
                      <a:r>
                        <a:rPr sz="700" spc="20" dirty="0">
                          <a:solidFill>
                            <a:srgbClr val="333333"/>
                          </a:solidFill>
                          <a:latin typeface="Tahoma"/>
                          <a:cs typeface="Tahoma"/>
                        </a:rPr>
                        <a:t>En</a:t>
                      </a:r>
                      <a:r>
                        <a:rPr sz="700" spc="-60" dirty="0">
                          <a:solidFill>
                            <a:srgbClr val="333333"/>
                          </a:solidFill>
                          <a:latin typeface="Tahoma"/>
                          <a:cs typeface="Tahoma"/>
                        </a:rPr>
                        <a:t> </a:t>
                      </a:r>
                      <a:r>
                        <a:rPr sz="700" spc="15" dirty="0">
                          <a:solidFill>
                            <a:srgbClr val="333333"/>
                          </a:solidFill>
                          <a:latin typeface="Tahoma"/>
                          <a:cs typeface="Tahoma"/>
                        </a:rPr>
                        <a:t>consolidación</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E2A57E"/>
                      </a:solidFill>
                      <a:prstDash val="solid"/>
                    </a:lnB>
                    <a:solidFill>
                      <a:srgbClr val="A0C4E8"/>
                    </a:solidFill>
                  </a:tcPr>
                </a:tc>
                <a:tc>
                  <a:txBody>
                    <a:bodyPr/>
                    <a:lstStyle/>
                    <a:p>
                      <a:pPr algn="ctr">
                        <a:lnSpc>
                          <a:spcPct val="100000"/>
                        </a:lnSpc>
                        <a:spcBef>
                          <a:spcPts val="170"/>
                        </a:spcBef>
                      </a:pPr>
                      <a:r>
                        <a:rPr sz="900" dirty="0">
                          <a:solidFill>
                            <a:srgbClr val="A0C4E8"/>
                          </a:solidFill>
                          <a:latin typeface="Wingdings 3" panose="05040102010807070707" pitchFamily="18" charset="2"/>
                          <a:cs typeface="Microsoft Sans Serif"/>
                        </a:rPr>
                        <a:t>p</a:t>
                      </a:r>
                      <a:endParaRPr sz="900" dirty="0">
                        <a:latin typeface="Wingdings 3" panose="05040102010807070707" pitchFamily="18" charset="2"/>
                        <a:cs typeface="Microsoft Sans Serif"/>
                      </a:endParaRPr>
                    </a:p>
                  </a:txBody>
                  <a:tcPr marL="0" marR="0" marT="19050"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285"/>
                        </a:spcBef>
                      </a:pPr>
                      <a:r>
                        <a:rPr sz="700" spc="55" dirty="0">
                          <a:solidFill>
                            <a:srgbClr val="404040"/>
                          </a:solidFill>
                          <a:latin typeface="Tahoma"/>
                          <a:cs typeface="Tahoma"/>
                        </a:rPr>
                        <a:t>0</a:t>
                      </a:r>
                      <a:r>
                        <a:rPr sz="700" spc="55" dirty="0">
                          <a:solidFill>
                            <a:srgbClr val="404040"/>
                          </a:solidFill>
                          <a:latin typeface="Arial"/>
                          <a:cs typeface="Arial"/>
                        </a:rPr>
                        <a:t>.</a:t>
                      </a:r>
                      <a:r>
                        <a:rPr sz="700" spc="55" dirty="0">
                          <a:solidFill>
                            <a:srgbClr val="404040"/>
                          </a:solidFill>
                          <a:latin typeface="Tahoma"/>
                          <a:cs typeface="Tahoma"/>
                        </a:rPr>
                        <a:t>60</a:t>
                      </a:r>
                      <a:r>
                        <a:rPr sz="700" spc="-160" dirty="0">
                          <a:solidFill>
                            <a:srgbClr val="404040"/>
                          </a:solidFill>
                          <a:latin typeface="Tahoma"/>
                          <a:cs typeface="Tahoma"/>
                        </a:rPr>
                        <a:t> </a:t>
                      </a:r>
                      <a:r>
                        <a:rPr sz="700" dirty="0">
                          <a:solidFill>
                            <a:srgbClr val="404040"/>
                          </a:solidFill>
                          <a:latin typeface="Arial"/>
                          <a:cs typeface="Arial"/>
                        </a:rPr>
                        <a:t>&lt; </a:t>
                      </a:r>
                      <a:r>
                        <a:rPr sz="700" dirty="0">
                          <a:solidFill>
                            <a:srgbClr val="404040"/>
                          </a:solidFill>
                          <a:latin typeface="Tahoma"/>
                          <a:cs typeface="Tahoma"/>
                        </a:rPr>
                        <a:t>p </a:t>
                      </a:r>
                      <a:r>
                        <a:rPr sz="700" dirty="0">
                          <a:solidFill>
                            <a:srgbClr val="404040"/>
                          </a:solidFill>
                          <a:latin typeface="Arial"/>
                          <a:cs typeface="Arial"/>
                        </a:rPr>
                        <a:t>≤ </a:t>
                      </a:r>
                      <a:r>
                        <a:rPr sz="700" spc="5" dirty="0">
                          <a:solidFill>
                            <a:srgbClr val="404040"/>
                          </a:solidFill>
                          <a:latin typeface="Tahoma"/>
                          <a:cs typeface="Tahoma"/>
                        </a:rPr>
                        <a:t>0.75</a:t>
                      </a:r>
                      <a:endParaRPr sz="70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2"/>
                  </a:ext>
                </a:extLst>
              </a:tr>
              <a:tr h="176044">
                <a:tc>
                  <a:txBody>
                    <a:bodyPr/>
                    <a:lstStyle/>
                    <a:p>
                      <a:pPr marL="1905" algn="ctr">
                        <a:lnSpc>
                          <a:spcPct val="100000"/>
                        </a:lnSpc>
                        <a:spcBef>
                          <a:spcPts val="285"/>
                        </a:spcBef>
                      </a:pPr>
                      <a:r>
                        <a:rPr sz="700" spc="15" dirty="0">
                          <a:solidFill>
                            <a:srgbClr val="404040"/>
                          </a:solidFill>
                          <a:latin typeface="Tahoma"/>
                          <a:cs typeface="Tahoma"/>
                        </a:rPr>
                        <a:t>Atenuado</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E2A57E"/>
                      </a:solidFill>
                      <a:prstDash val="solid"/>
                    </a:lnB>
                    <a:solidFill>
                      <a:srgbClr val="FBC8B1"/>
                    </a:solidFill>
                  </a:tcPr>
                </a:tc>
                <a:tc>
                  <a:txBody>
                    <a:bodyPr/>
                    <a:lstStyle/>
                    <a:p>
                      <a:pPr algn="ctr">
                        <a:lnSpc>
                          <a:spcPct val="100000"/>
                        </a:lnSpc>
                        <a:spcBef>
                          <a:spcPts val="170"/>
                        </a:spcBef>
                      </a:pPr>
                      <a:r>
                        <a:rPr sz="900" dirty="0">
                          <a:solidFill>
                            <a:srgbClr val="FBC8B1"/>
                          </a:solidFill>
                          <a:latin typeface="Wingdings"/>
                          <a:cs typeface="Wingdings"/>
                        </a:rPr>
                        <a:t></a:t>
                      </a:r>
                      <a:endParaRPr sz="900" dirty="0">
                        <a:latin typeface="Wingdings"/>
                        <a:cs typeface="Wingdings"/>
                      </a:endParaRPr>
                    </a:p>
                  </a:txBody>
                  <a:tcPr marL="0" marR="0" marT="19050"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285"/>
                        </a:spcBef>
                      </a:pPr>
                      <a:r>
                        <a:rPr sz="700" dirty="0">
                          <a:solidFill>
                            <a:srgbClr val="404040"/>
                          </a:solidFill>
                          <a:latin typeface="Tahoma"/>
                          <a:cs typeface="Tahoma"/>
                        </a:rPr>
                        <a:t>0.</a:t>
                      </a:r>
                      <a:r>
                        <a:rPr sz="700" dirty="0">
                          <a:solidFill>
                            <a:srgbClr val="404040"/>
                          </a:solidFill>
                          <a:latin typeface="Arial"/>
                          <a:cs typeface="Arial"/>
                        </a:rPr>
                        <a:t>5 ≤ </a:t>
                      </a:r>
                      <a:r>
                        <a:rPr sz="700" dirty="0">
                          <a:solidFill>
                            <a:srgbClr val="404040"/>
                          </a:solidFill>
                          <a:latin typeface="Tahoma"/>
                          <a:cs typeface="Tahoma"/>
                        </a:rPr>
                        <a:t>p </a:t>
                      </a:r>
                      <a:r>
                        <a:rPr sz="700" dirty="0">
                          <a:solidFill>
                            <a:srgbClr val="404040"/>
                          </a:solidFill>
                          <a:latin typeface="Arial"/>
                          <a:cs typeface="Arial"/>
                        </a:rPr>
                        <a:t>≤</a:t>
                      </a:r>
                      <a:r>
                        <a:rPr sz="700" spc="-125" dirty="0">
                          <a:solidFill>
                            <a:srgbClr val="404040"/>
                          </a:solidFill>
                          <a:latin typeface="Arial"/>
                          <a:cs typeface="Arial"/>
                        </a:rPr>
                        <a:t> </a:t>
                      </a:r>
                      <a:r>
                        <a:rPr sz="700" spc="15" dirty="0">
                          <a:solidFill>
                            <a:srgbClr val="404040"/>
                          </a:solidFill>
                          <a:latin typeface="Tahoma"/>
                          <a:cs typeface="Tahoma"/>
                        </a:rPr>
                        <a:t>0.6</a:t>
                      </a:r>
                      <a:endParaRPr sz="70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3"/>
                  </a:ext>
                </a:extLst>
              </a:tr>
              <a:tr h="176043">
                <a:tc>
                  <a:txBody>
                    <a:bodyPr/>
                    <a:lstStyle/>
                    <a:p>
                      <a:pPr marL="1905" algn="ctr">
                        <a:lnSpc>
                          <a:spcPct val="100000"/>
                        </a:lnSpc>
                        <a:spcBef>
                          <a:spcPts val="285"/>
                        </a:spcBef>
                      </a:pPr>
                      <a:r>
                        <a:rPr sz="700" spc="10" dirty="0">
                          <a:solidFill>
                            <a:srgbClr val="FFFFFF"/>
                          </a:solidFill>
                          <a:latin typeface="Tahoma"/>
                          <a:cs typeface="Tahoma"/>
                        </a:rPr>
                        <a:t>Débil</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CE6A28"/>
                      </a:solidFill>
                      <a:prstDash val="solid"/>
                    </a:lnB>
                    <a:solidFill>
                      <a:srgbClr val="C95E43"/>
                    </a:solidFill>
                  </a:tcPr>
                </a:tc>
                <a:tc>
                  <a:txBody>
                    <a:bodyPr/>
                    <a:lstStyle/>
                    <a:p>
                      <a:pPr algn="ctr">
                        <a:lnSpc>
                          <a:spcPct val="100000"/>
                        </a:lnSpc>
                        <a:spcBef>
                          <a:spcPts val="170"/>
                        </a:spcBef>
                      </a:pPr>
                      <a:r>
                        <a:rPr sz="900" dirty="0">
                          <a:solidFill>
                            <a:srgbClr val="C95E43"/>
                          </a:solidFill>
                          <a:latin typeface="Wingdings 3" panose="05040102010807070707" pitchFamily="18" charset="2"/>
                          <a:cs typeface="Microsoft Sans Serif"/>
                        </a:rPr>
                        <a:t>q</a:t>
                      </a:r>
                      <a:endParaRPr sz="900" dirty="0">
                        <a:latin typeface="Wingdings 3" panose="05040102010807070707" pitchFamily="18" charset="2"/>
                        <a:cs typeface="Microsoft Sans Serif"/>
                      </a:endParaRPr>
                    </a:p>
                  </a:txBody>
                  <a:tcPr marL="0" marR="0" marT="19050" marB="0">
                    <a:lnL w="12700">
                      <a:solidFill>
                        <a:srgbClr val="E2A57E"/>
                      </a:solidFill>
                      <a:prstDash val="solid"/>
                    </a:lnL>
                    <a:lnR w="12700">
                      <a:solidFill>
                        <a:srgbClr val="E2A57E"/>
                      </a:solidFill>
                      <a:prstDash val="solid"/>
                    </a:lnR>
                    <a:lnT w="12700">
                      <a:solidFill>
                        <a:srgbClr val="E2A57E"/>
                      </a:solidFill>
                      <a:prstDash val="solid"/>
                    </a:lnT>
                    <a:lnB w="12700">
                      <a:solidFill>
                        <a:srgbClr val="CE6A28"/>
                      </a:solidFill>
                      <a:prstDash val="solid"/>
                    </a:lnB>
                  </a:tcPr>
                </a:tc>
                <a:tc>
                  <a:txBody>
                    <a:bodyPr/>
                    <a:lstStyle/>
                    <a:p>
                      <a:pPr algn="ctr">
                        <a:lnSpc>
                          <a:spcPct val="100000"/>
                        </a:lnSpc>
                        <a:spcBef>
                          <a:spcPts val="285"/>
                        </a:spcBef>
                      </a:pPr>
                      <a:r>
                        <a:rPr sz="700" dirty="0">
                          <a:solidFill>
                            <a:srgbClr val="404040"/>
                          </a:solidFill>
                          <a:latin typeface="Tahoma"/>
                          <a:cs typeface="Tahoma"/>
                        </a:rPr>
                        <a:t>p </a:t>
                      </a:r>
                      <a:r>
                        <a:rPr sz="700" dirty="0">
                          <a:solidFill>
                            <a:srgbClr val="404040"/>
                          </a:solidFill>
                          <a:latin typeface="Arial"/>
                          <a:cs typeface="Arial"/>
                        </a:rPr>
                        <a:t>&lt;</a:t>
                      </a:r>
                      <a:r>
                        <a:rPr sz="700" spc="-30" dirty="0">
                          <a:solidFill>
                            <a:srgbClr val="404040"/>
                          </a:solidFill>
                          <a:latin typeface="Arial"/>
                          <a:cs typeface="Arial"/>
                        </a:rPr>
                        <a:t> </a:t>
                      </a:r>
                      <a:r>
                        <a:rPr sz="700" spc="15" dirty="0">
                          <a:solidFill>
                            <a:srgbClr val="404040"/>
                          </a:solidFill>
                          <a:latin typeface="Tahoma"/>
                          <a:cs typeface="Tahoma"/>
                        </a:rPr>
                        <a:t>0.5</a:t>
                      </a:r>
                      <a:endParaRPr sz="700" dirty="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CE6A28"/>
                      </a:solidFill>
                      <a:prstDash val="solid"/>
                    </a:lnB>
                  </a:tcPr>
                </a:tc>
                <a:extLst>
                  <a:ext uri="{0D108BD9-81ED-4DB2-BD59-A6C34878D82A}">
                    <a16:rowId xmlns:a16="http://schemas.microsoft.com/office/drawing/2014/main" xmlns="" val="10004"/>
                  </a:ext>
                </a:extLst>
              </a:tr>
            </a:tbl>
          </a:graphicData>
        </a:graphic>
      </p:graphicFrame>
      <p:sp>
        <p:nvSpPr>
          <p:cNvPr id="7" name="object 7"/>
          <p:cNvSpPr/>
          <p:nvPr/>
        </p:nvSpPr>
        <p:spPr>
          <a:xfrm>
            <a:off x="2422151" y="5119162"/>
            <a:ext cx="100853" cy="97980"/>
          </a:xfrm>
          <a:prstGeom prst="rect">
            <a:avLst/>
          </a:prstGeom>
          <a:blipFill>
            <a:blip r:embed="rId2" cstate="print"/>
            <a:stretch>
              <a:fillRect/>
            </a:stretch>
          </a:blipFill>
        </p:spPr>
        <p:txBody>
          <a:bodyPr wrap="square" lIns="0" tIns="0" rIns="0" bIns="0" rtlCol="0"/>
          <a:lstStyle/>
          <a:p>
            <a:pPr defTabSz="806867"/>
            <a:endParaRPr sz="1588">
              <a:solidFill>
                <a:prstClr val="black"/>
              </a:solidFill>
              <a:latin typeface="Calibri"/>
            </a:endParaRPr>
          </a:p>
        </p:txBody>
      </p:sp>
      <p:sp>
        <p:nvSpPr>
          <p:cNvPr id="9" name="Rectángulo 8">
            <a:extLst>
              <a:ext uri="{FF2B5EF4-FFF2-40B4-BE49-F238E27FC236}">
                <a16:creationId xmlns:a16="http://schemas.microsoft.com/office/drawing/2014/main" xmlns="" id="{9E6F5F13-3D5D-4922-ABAF-3F6D840EC25F}"/>
              </a:ext>
            </a:extLst>
          </p:cNvPr>
          <p:cNvSpPr/>
          <p:nvPr/>
        </p:nvSpPr>
        <p:spPr>
          <a:xfrm>
            <a:off x="6858000" y="6477000"/>
            <a:ext cx="1557618" cy="2863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3692695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9588" y="1075765"/>
            <a:ext cx="2885515" cy="3697941"/>
          </a:xfrm>
          <a:custGeom>
            <a:avLst/>
            <a:gdLst/>
            <a:ahLst/>
            <a:cxnLst/>
            <a:rect l="l" t="t" r="r" b="b"/>
            <a:pathLst>
              <a:path w="3270250" h="4191000">
                <a:moveTo>
                  <a:pt x="0" y="4191000"/>
                </a:moveTo>
                <a:lnTo>
                  <a:pt x="3270250" y="4191000"/>
                </a:lnTo>
                <a:lnTo>
                  <a:pt x="3270250" y="0"/>
                </a:lnTo>
                <a:lnTo>
                  <a:pt x="0" y="0"/>
                </a:lnTo>
                <a:lnTo>
                  <a:pt x="0" y="4191000"/>
                </a:lnTo>
                <a:close/>
              </a:path>
            </a:pathLst>
          </a:custGeom>
          <a:solidFill>
            <a:srgbClr val="F9F7F1"/>
          </a:solidFill>
        </p:spPr>
        <p:txBody>
          <a:bodyPr wrap="square" lIns="0" tIns="0" rIns="0" bIns="0" rtlCol="0"/>
          <a:lstStyle/>
          <a:p>
            <a:pPr defTabSz="806867"/>
            <a:endParaRPr sz="1588">
              <a:solidFill>
                <a:prstClr val="black"/>
              </a:solidFill>
              <a:latin typeface="Calibri"/>
            </a:endParaRPr>
          </a:p>
        </p:txBody>
      </p:sp>
      <p:sp>
        <p:nvSpPr>
          <p:cNvPr id="3" name="object 3"/>
          <p:cNvSpPr/>
          <p:nvPr/>
        </p:nvSpPr>
        <p:spPr>
          <a:xfrm>
            <a:off x="1432274" y="1986701"/>
            <a:ext cx="0" cy="1106021"/>
          </a:xfrm>
          <a:custGeom>
            <a:avLst/>
            <a:gdLst/>
            <a:ahLst/>
            <a:cxnLst/>
            <a:rect l="l" t="t" r="r" b="b"/>
            <a:pathLst>
              <a:path h="1253489">
                <a:moveTo>
                  <a:pt x="0" y="0"/>
                </a:moveTo>
                <a:lnTo>
                  <a:pt x="0" y="1253070"/>
                </a:lnTo>
              </a:path>
            </a:pathLst>
          </a:custGeom>
          <a:ln w="55029">
            <a:solidFill>
              <a:srgbClr val="FFFFFF"/>
            </a:solidFill>
          </a:ln>
        </p:spPr>
        <p:txBody>
          <a:bodyPr wrap="square" lIns="0" tIns="0" rIns="0" bIns="0" rtlCol="0"/>
          <a:lstStyle/>
          <a:p>
            <a:pPr defTabSz="806867"/>
            <a:endParaRPr sz="1588">
              <a:solidFill>
                <a:prstClr val="black"/>
              </a:solidFill>
              <a:latin typeface="Calibri"/>
            </a:endParaRPr>
          </a:p>
        </p:txBody>
      </p:sp>
      <p:sp>
        <p:nvSpPr>
          <p:cNvPr id="4" name="object 4"/>
          <p:cNvSpPr/>
          <p:nvPr/>
        </p:nvSpPr>
        <p:spPr>
          <a:xfrm>
            <a:off x="1407996" y="1986701"/>
            <a:ext cx="48745" cy="1106021"/>
          </a:xfrm>
          <a:custGeom>
            <a:avLst/>
            <a:gdLst/>
            <a:ahLst/>
            <a:cxnLst/>
            <a:rect l="l" t="t" r="r" b="b"/>
            <a:pathLst>
              <a:path w="55244" h="1253489">
                <a:moveTo>
                  <a:pt x="55029" y="1253070"/>
                </a:moveTo>
                <a:lnTo>
                  <a:pt x="0" y="1253070"/>
                </a:lnTo>
                <a:lnTo>
                  <a:pt x="0" y="0"/>
                </a:lnTo>
                <a:lnTo>
                  <a:pt x="55029" y="0"/>
                </a:lnTo>
                <a:lnTo>
                  <a:pt x="55029" y="1253070"/>
                </a:lnTo>
                <a:close/>
              </a:path>
            </a:pathLst>
          </a:custGeom>
          <a:ln w="12700">
            <a:solidFill>
              <a:srgbClr val="000000"/>
            </a:solidFill>
          </a:ln>
        </p:spPr>
        <p:txBody>
          <a:bodyPr wrap="square" lIns="0" tIns="0" rIns="0" bIns="0" rtlCol="0"/>
          <a:lstStyle/>
          <a:p>
            <a:pPr defTabSz="806867"/>
            <a:endParaRPr sz="1588">
              <a:solidFill>
                <a:prstClr val="black"/>
              </a:solidFill>
              <a:latin typeface="Calibri"/>
            </a:endParaRPr>
          </a:p>
        </p:txBody>
      </p:sp>
      <p:sp>
        <p:nvSpPr>
          <p:cNvPr id="5" name="object 5"/>
          <p:cNvSpPr/>
          <p:nvPr/>
        </p:nvSpPr>
        <p:spPr>
          <a:xfrm>
            <a:off x="1456554" y="2050200"/>
            <a:ext cx="1684804" cy="739588"/>
          </a:xfrm>
          <a:custGeom>
            <a:avLst/>
            <a:gdLst/>
            <a:ahLst/>
            <a:cxnLst/>
            <a:rect l="l" t="t" r="r" b="b"/>
            <a:pathLst>
              <a:path w="1909445" h="838200">
                <a:moveTo>
                  <a:pt x="0" y="0"/>
                </a:moveTo>
                <a:lnTo>
                  <a:pt x="0" y="838200"/>
                </a:lnTo>
                <a:lnTo>
                  <a:pt x="1909229" y="419100"/>
                </a:lnTo>
                <a:lnTo>
                  <a:pt x="0" y="0"/>
                </a:lnTo>
                <a:close/>
              </a:path>
            </a:pathLst>
          </a:custGeom>
          <a:solidFill>
            <a:srgbClr val="D2D2D2"/>
          </a:solidFill>
        </p:spPr>
        <p:txBody>
          <a:bodyPr wrap="square" lIns="0" tIns="0" rIns="0" bIns="0" rtlCol="0"/>
          <a:lstStyle/>
          <a:p>
            <a:pPr defTabSz="806867"/>
            <a:endParaRPr sz="1588">
              <a:solidFill>
                <a:prstClr val="black"/>
              </a:solidFill>
              <a:latin typeface="Calibri"/>
            </a:endParaRPr>
          </a:p>
        </p:txBody>
      </p:sp>
      <p:sp>
        <p:nvSpPr>
          <p:cNvPr id="6" name="object 6"/>
          <p:cNvSpPr/>
          <p:nvPr/>
        </p:nvSpPr>
        <p:spPr>
          <a:xfrm>
            <a:off x="1456554" y="2050200"/>
            <a:ext cx="1684804" cy="739588"/>
          </a:xfrm>
          <a:custGeom>
            <a:avLst/>
            <a:gdLst/>
            <a:ahLst/>
            <a:cxnLst/>
            <a:rect l="l" t="t" r="r" b="b"/>
            <a:pathLst>
              <a:path w="1909445" h="838200">
                <a:moveTo>
                  <a:pt x="1909229" y="419100"/>
                </a:moveTo>
                <a:lnTo>
                  <a:pt x="0" y="0"/>
                </a:lnTo>
                <a:lnTo>
                  <a:pt x="0" y="838200"/>
                </a:lnTo>
                <a:lnTo>
                  <a:pt x="1909229" y="419100"/>
                </a:lnTo>
                <a:close/>
              </a:path>
            </a:pathLst>
          </a:custGeom>
          <a:ln w="12700">
            <a:solidFill>
              <a:srgbClr val="000000"/>
            </a:solidFill>
          </a:ln>
        </p:spPr>
        <p:txBody>
          <a:bodyPr wrap="square" lIns="0" tIns="0" rIns="0" bIns="0" rtlCol="0"/>
          <a:lstStyle/>
          <a:p>
            <a:pPr defTabSz="806867"/>
            <a:endParaRPr sz="1588">
              <a:solidFill>
                <a:prstClr val="black"/>
              </a:solidFill>
              <a:latin typeface="Calibri"/>
            </a:endParaRPr>
          </a:p>
        </p:txBody>
      </p:sp>
      <p:sp>
        <p:nvSpPr>
          <p:cNvPr id="7" name="object 7"/>
          <p:cNvSpPr/>
          <p:nvPr/>
        </p:nvSpPr>
        <p:spPr>
          <a:xfrm>
            <a:off x="1254848" y="2042731"/>
            <a:ext cx="104775" cy="0"/>
          </a:xfrm>
          <a:custGeom>
            <a:avLst/>
            <a:gdLst/>
            <a:ahLst/>
            <a:cxnLst/>
            <a:rect l="l" t="t" r="r" b="b"/>
            <a:pathLst>
              <a:path w="118744">
                <a:moveTo>
                  <a:pt x="118529" y="0"/>
                </a:moveTo>
                <a:lnTo>
                  <a:pt x="0" y="0"/>
                </a:lnTo>
              </a:path>
            </a:pathLst>
          </a:custGeom>
          <a:ln w="6350">
            <a:solidFill>
              <a:srgbClr val="000000"/>
            </a:solidFill>
          </a:ln>
        </p:spPr>
        <p:txBody>
          <a:bodyPr wrap="square" lIns="0" tIns="0" rIns="0" bIns="0" rtlCol="0"/>
          <a:lstStyle/>
          <a:p>
            <a:pPr defTabSz="806867"/>
            <a:endParaRPr sz="1588">
              <a:solidFill>
                <a:prstClr val="black"/>
              </a:solidFill>
              <a:latin typeface="Calibri"/>
            </a:endParaRPr>
          </a:p>
        </p:txBody>
      </p:sp>
      <p:sp>
        <p:nvSpPr>
          <p:cNvPr id="8" name="object 8"/>
          <p:cNvSpPr/>
          <p:nvPr/>
        </p:nvSpPr>
        <p:spPr>
          <a:xfrm>
            <a:off x="3141168" y="2366772"/>
            <a:ext cx="0" cy="104775"/>
          </a:xfrm>
          <a:custGeom>
            <a:avLst/>
            <a:gdLst/>
            <a:ahLst/>
            <a:cxnLst/>
            <a:rect l="l" t="t" r="r" b="b"/>
            <a:pathLst>
              <a:path h="118744">
                <a:moveTo>
                  <a:pt x="0" y="118529"/>
                </a:moveTo>
                <a:lnTo>
                  <a:pt x="0" y="0"/>
                </a:lnTo>
              </a:path>
            </a:pathLst>
          </a:custGeom>
          <a:ln w="6350">
            <a:solidFill>
              <a:srgbClr val="000000"/>
            </a:solidFill>
          </a:ln>
        </p:spPr>
        <p:txBody>
          <a:bodyPr wrap="square" lIns="0" tIns="0" rIns="0" bIns="0" rtlCol="0"/>
          <a:lstStyle/>
          <a:p>
            <a:pPr defTabSz="806867"/>
            <a:endParaRPr sz="1588">
              <a:solidFill>
                <a:prstClr val="black"/>
              </a:solidFill>
              <a:latin typeface="Calibri"/>
            </a:endParaRPr>
          </a:p>
        </p:txBody>
      </p:sp>
      <p:sp>
        <p:nvSpPr>
          <p:cNvPr id="9" name="object 9"/>
          <p:cNvSpPr/>
          <p:nvPr/>
        </p:nvSpPr>
        <p:spPr>
          <a:xfrm>
            <a:off x="1277796" y="2035995"/>
            <a:ext cx="59391" cy="122704"/>
          </a:xfrm>
          <a:custGeom>
            <a:avLst/>
            <a:gdLst/>
            <a:ahLst/>
            <a:cxnLst/>
            <a:rect l="l" t="t" r="r" b="b"/>
            <a:pathLst>
              <a:path w="67309" h="139064">
                <a:moveTo>
                  <a:pt x="33540" y="0"/>
                </a:moveTo>
                <a:lnTo>
                  <a:pt x="0" y="138442"/>
                </a:lnTo>
                <a:lnTo>
                  <a:pt x="67043" y="138442"/>
                </a:lnTo>
                <a:lnTo>
                  <a:pt x="33540" y="0"/>
                </a:lnTo>
                <a:close/>
              </a:path>
            </a:pathLst>
          </a:custGeom>
          <a:solidFill>
            <a:srgbClr val="000000"/>
          </a:solidFill>
        </p:spPr>
        <p:txBody>
          <a:bodyPr wrap="square" lIns="0" tIns="0" rIns="0" bIns="0" rtlCol="0"/>
          <a:lstStyle/>
          <a:p>
            <a:pPr defTabSz="806867"/>
            <a:endParaRPr sz="1588">
              <a:solidFill>
                <a:prstClr val="black"/>
              </a:solidFill>
              <a:latin typeface="Calibri"/>
            </a:endParaRPr>
          </a:p>
        </p:txBody>
      </p:sp>
      <p:sp>
        <p:nvSpPr>
          <p:cNvPr id="10" name="object 10"/>
          <p:cNvSpPr/>
          <p:nvPr/>
        </p:nvSpPr>
        <p:spPr>
          <a:xfrm>
            <a:off x="1461212" y="2385461"/>
            <a:ext cx="115981" cy="59391"/>
          </a:xfrm>
          <a:custGeom>
            <a:avLst/>
            <a:gdLst/>
            <a:ahLst/>
            <a:cxnLst/>
            <a:rect l="l" t="t" r="r" b="b"/>
            <a:pathLst>
              <a:path w="131444" h="67310">
                <a:moveTo>
                  <a:pt x="131419" y="0"/>
                </a:moveTo>
                <a:lnTo>
                  <a:pt x="0" y="33502"/>
                </a:lnTo>
                <a:lnTo>
                  <a:pt x="131419" y="67043"/>
                </a:lnTo>
                <a:lnTo>
                  <a:pt x="131419" y="0"/>
                </a:lnTo>
                <a:close/>
              </a:path>
            </a:pathLst>
          </a:custGeom>
          <a:solidFill>
            <a:srgbClr val="000000"/>
          </a:solidFill>
        </p:spPr>
        <p:txBody>
          <a:bodyPr wrap="square" lIns="0" tIns="0" rIns="0" bIns="0" rtlCol="0"/>
          <a:lstStyle/>
          <a:p>
            <a:pPr defTabSz="806867"/>
            <a:endParaRPr sz="1588">
              <a:solidFill>
                <a:prstClr val="black"/>
              </a:solidFill>
              <a:latin typeface="Calibri"/>
            </a:endParaRPr>
          </a:p>
        </p:txBody>
      </p:sp>
      <p:sp>
        <p:nvSpPr>
          <p:cNvPr id="11" name="object 11"/>
          <p:cNvSpPr/>
          <p:nvPr/>
        </p:nvSpPr>
        <p:spPr>
          <a:xfrm>
            <a:off x="1485255" y="2851693"/>
            <a:ext cx="119903" cy="57710"/>
          </a:xfrm>
          <a:custGeom>
            <a:avLst/>
            <a:gdLst/>
            <a:ahLst/>
            <a:cxnLst/>
            <a:rect l="l" t="t" r="r" b="b"/>
            <a:pathLst>
              <a:path w="135889" h="65404">
                <a:moveTo>
                  <a:pt x="119837" y="0"/>
                </a:moveTo>
                <a:lnTo>
                  <a:pt x="0" y="63499"/>
                </a:lnTo>
                <a:lnTo>
                  <a:pt x="135610" y="65163"/>
                </a:lnTo>
                <a:lnTo>
                  <a:pt x="119837" y="0"/>
                </a:lnTo>
                <a:close/>
              </a:path>
            </a:pathLst>
          </a:custGeom>
          <a:solidFill>
            <a:srgbClr val="000000"/>
          </a:solidFill>
        </p:spPr>
        <p:txBody>
          <a:bodyPr wrap="square" lIns="0" tIns="0" rIns="0" bIns="0" rtlCol="0"/>
          <a:lstStyle/>
          <a:p>
            <a:pPr defTabSz="806867"/>
            <a:endParaRPr sz="1588">
              <a:solidFill>
                <a:prstClr val="black"/>
              </a:solidFill>
              <a:latin typeface="Calibri"/>
            </a:endParaRPr>
          </a:p>
        </p:txBody>
      </p:sp>
      <p:sp>
        <p:nvSpPr>
          <p:cNvPr id="12" name="object 12"/>
          <p:cNvSpPr/>
          <p:nvPr/>
        </p:nvSpPr>
        <p:spPr>
          <a:xfrm>
            <a:off x="3029728" y="2538212"/>
            <a:ext cx="119903" cy="61072"/>
          </a:xfrm>
          <a:custGeom>
            <a:avLst/>
            <a:gdLst/>
            <a:ahLst/>
            <a:cxnLst/>
            <a:rect l="l" t="t" r="r" b="b"/>
            <a:pathLst>
              <a:path w="135889" h="69214">
                <a:moveTo>
                  <a:pt x="135547" y="0"/>
                </a:moveTo>
                <a:lnTo>
                  <a:pt x="0" y="4533"/>
                </a:lnTo>
                <a:lnTo>
                  <a:pt x="18745" y="68910"/>
                </a:lnTo>
                <a:lnTo>
                  <a:pt x="135547" y="0"/>
                </a:lnTo>
                <a:close/>
              </a:path>
            </a:pathLst>
          </a:custGeom>
          <a:solidFill>
            <a:srgbClr val="000000"/>
          </a:solidFill>
        </p:spPr>
        <p:txBody>
          <a:bodyPr wrap="square" lIns="0" tIns="0" rIns="0" bIns="0" rtlCol="0"/>
          <a:lstStyle/>
          <a:p>
            <a:pPr defTabSz="806867"/>
            <a:endParaRPr sz="1588">
              <a:solidFill>
                <a:prstClr val="black"/>
              </a:solidFill>
              <a:latin typeface="Calibri"/>
            </a:endParaRPr>
          </a:p>
        </p:txBody>
      </p:sp>
      <p:sp>
        <p:nvSpPr>
          <p:cNvPr id="13" name="object 13"/>
          <p:cNvSpPr/>
          <p:nvPr/>
        </p:nvSpPr>
        <p:spPr>
          <a:xfrm>
            <a:off x="3003424" y="2388713"/>
            <a:ext cx="134471" cy="59391"/>
          </a:xfrm>
          <a:custGeom>
            <a:avLst/>
            <a:gdLst/>
            <a:ahLst/>
            <a:cxnLst/>
            <a:rect l="l" t="t" r="r" b="b"/>
            <a:pathLst>
              <a:path w="152400" h="67310">
                <a:moveTo>
                  <a:pt x="0" y="0"/>
                </a:moveTo>
                <a:lnTo>
                  <a:pt x="0" y="67043"/>
                </a:lnTo>
                <a:lnTo>
                  <a:pt x="152057" y="33540"/>
                </a:lnTo>
                <a:lnTo>
                  <a:pt x="0" y="0"/>
                </a:lnTo>
                <a:close/>
              </a:path>
            </a:pathLst>
          </a:custGeom>
          <a:solidFill>
            <a:srgbClr val="000000"/>
          </a:solidFill>
        </p:spPr>
        <p:txBody>
          <a:bodyPr wrap="square" lIns="0" tIns="0" rIns="0" bIns="0" rtlCol="0"/>
          <a:lstStyle/>
          <a:p>
            <a:pPr defTabSz="806867"/>
            <a:endParaRPr sz="1588">
              <a:solidFill>
                <a:prstClr val="black"/>
              </a:solidFill>
              <a:latin typeface="Calibri"/>
            </a:endParaRPr>
          </a:p>
        </p:txBody>
      </p:sp>
      <p:sp>
        <p:nvSpPr>
          <p:cNvPr id="14" name="object 14"/>
          <p:cNvSpPr/>
          <p:nvPr/>
        </p:nvSpPr>
        <p:spPr>
          <a:xfrm>
            <a:off x="1277799" y="2657918"/>
            <a:ext cx="59391" cy="122704"/>
          </a:xfrm>
          <a:custGeom>
            <a:avLst/>
            <a:gdLst/>
            <a:ahLst/>
            <a:cxnLst/>
            <a:rect l="l" t="t" r="r" b="b"/>
            <a:pathLst>
              <a:path w="67309" h="139064">
                <a:moveTo>
                  <a:pt x="67043" y="0"/>
                </a:moveTo>
                <a:lnTo>
                  <a:pt x="0" y="0"/>
                </a:lnTo>
                <a:lnTo>
                  <a:pt x="33502" y="138442"/>
                </a:lnTo>
                <a:lnTo>
                  <a:pt x="67043" y="0"/>
                </a:lnTo>
                <a:close/>
              </a:path>
            </a:pathLst>
          </a:custGeom>
          <a:solidFill>
            <a:srgbClr val="000000"/>
          </a:solidFill>
        </p:spPr>
        <p:txBody>
          <a:bodyPr wrap="square" lIns="0" tIns="0" rIns="0" bIns="0" rtlCol="0"/>
          <a:lstStyle/>
          <a:p>
            <a:pPr defTabSz="806867"/>
            <a:endParaRPr sz="1588">
              <a:solidFill>
                <a:prstClr val="black"/>
              </a:solidFill>
              <a:latin typeface="Calibri"/>
            </a:endParaRPr>
          </a:p>
        </p:txBody>
      </p:sp>
      <p:sp>
        <p:nvSpPr>
          <p:cNvPr id="15" name="object 15"/>
          <p:cNvSpPr/>
          <p:nvPr/>
        </p:nvSpPr>
        <p:spPr>
          <a:xfrm>
            <a:off x="1574674" y="2414856"/>
            <a:ext cx="1434353" cy="0"/>
          </a:xfrm>
          <a:custGeom>
            <a:avLst/>
            <a:gdLst/>
            <a:ahLst/>
            <a:cxnLst/>
            <a:rect l="l" t="t" r="r" b="b"/>
            <a:pathLst>
              <a:path w="1625600">
                <a:moveTo>
                  <a:pt x="0" y="0"/>
                </a:moveTo>
                <a:lnTo>
                  <a:pt x="1625600" y="0"/>
                </a:lnTo>
              </a:path>
            </a:pathLst>
          </a:custGeom>
          <a:ln w="6350">
            <a:solidFill>
              <a:srgbClr val="000000"/>
            </a:solidFill>
          </a:ln>
        </p:spPr>
        <p:txBody>
          <a:bodyPr wrap="square" lIns="0" tIns="0" rIns="0" bIns="0" rtlCol="0"/>
          <a:lstStyle/>
          <a:p>
            <a:pPr defTabSz="806867"/>
            <a:endParaRPr sz="1588">
              <a:solidFill>
                <a:prstClr val="black"/>
              </a:solidFill>
              <a:latin typeface="Calibri"/>
            </a:endParaRPr>
          </a:p>
        </p:txBody>
      </p:sp>
      <p:sp>
        <p:nvSpPr>
          <p:cNvPr id="16" name="object 16"/>
          <p:cNvSpPr/>
          <p:nvPr/>
        </p:nvSpPr>
        <p:spPr>
          <a:xfrm>
            <a:off x="1307134" y="2155720"/>
            <a:ext cx="0" cy="196103"/>
          </a:xfrm>
          <a:custGeom>
            <a:avLst/>
            <a:gdLst/>
            <a:ahLst/>
            <a:cxnLst/>
            <a:rect l="l" t="t" r="r" b="b"/>
            <a:pathLst>
              <a:path h="222250">
                <a:moveTo>
                  <a:pt x="0" y="0"/>
                </a:moveTo>
                <a:lnTo>
                  <a:pt x="0" y="222250"/>
                </a:lnTo>
              </a:path>
            </a:pathLst>
          </a:custGeom>
          <a:ln w="6350">
            <a:solidFill>
              <a:srgbClr val="000000"/>
            </a:solidFill>
          </a:ln>
        </p:spPr>
        <p:txBody>
          <a:bodyPr wrap="square" lIns="0" tIns="0" rIns="0" bIns="0" rtlCol="0"/>
          <a:lstStyle/>
          <a:p>
            <a:pPr defTabSz="806867"/>
            <a:endParaRPr sz="1588">
              <a:solidFill>
                <a:prstClr val="black"/>
              </a:solidFill>
              <a:latin typeface="Calibri"/>
            </a:endParaRPr>
          </a:p>
        </p:txBody>
      </p:sp>
      <p:sp>
        <p:nvSpPr>
          <p:cNvPr id="17" name="object 17"/>
          <p:cNvSpPr/>
          <p:nvPr/>
        </p:nvSpPr>
        <p:spPr>
          <a:xfrm>
            <a:off x="1307134" y="2482092"/>
            <a:ext cx="0" cy="182096"/>
          </a:xfrm>
          <a:custGeom>
            <a:avLst/>
            <a:gdLst/>
            <a:ahLst/>
            <a:cxnLst/>
            <a:rect l="l" t="t" r="r" b="b"/>
            <a:pathLst>
              <a:path h="206375">
                <a:moveTo>
                  <a:pt x="0" y="0"/>
                </a:moveTo>
                <a:lnTo>
                  <a:pt x="0" y="206375"/>
                </a:lnTo>
              </a:path>
            </a:pathLst>
          </a:custGeom>
          <a:ln w="6350">
            <a:solidFill>
              <a:srgbClr val="000000"/>
            </a:solidFill>
          </a:ln>
        </p:spPr>
        <p:txBody>
          <a:bodyPr wrap="square" lIns="0" tIns="0" rIns="0" bIns="0" rtlCol="0"/>
          <a:lstStyle/>
          <a:p>
            <a:pPr defTabSz="806867"/>
            <a:endParaRPr sz="1588">
              <a:solidFill>
                <a:prstClr val="black"/>
              </a:solidFill>
              <a:latin typeface="Calibri"/>
            </a:endParaRPr>
          </a:p>
        </p:txBody>
      </p:sp>
      <p:sp>
        <p:nvSpPr>
          <p:cNvPr id="18" name="object 18"/>
          <p:cNvSpPr/>
          <p:nvPr/>
        </p:nvSpPr>
        <p:spPr>
          <a:xfrm>
            <a:off x="1469620" y="2856088"/>
            <a:ext cx="21291" cy="105335"/>
          </a:xfrm>
          <a:custGeom>
            <a:avLst/>
            <a:gdLst/>
            <a:ahLst/>
            <a:cxnLst/>
            <a:rect l="l" t="t" r="r" b="b"/>
            <a:pathLst>
              <a:path w="24130" h="119379">
                <a:moveTo>
                  <a:pt x="23812" y="119062"/>
                </a:moveTo>
                <a:lnTo>
                  <a:pt x="0" y="0"/>
                </a:lnTo>
              </a:path>
            </a:pathLst>
          </a:custGeom>
          <a:ln w="6350">
            <a:solidFill>
              <a:srgbClr val="000000"/>
            </a:solidFill>
          </a:ln>
        </p:spPr>
        <p:txBody>
          <a:bodyPr wrap="square" lIns="0" tIns="0" rIns="0" bIns="0" rtlCol="0"/>
          <a:lstStyle/>
          <a:p>
            <a:pPr defTabSz="806867"/>
            <a:endParaRPr sz="1588">
              <a:solidFill>
                <a:prstClr val="black"/>
              </a:solidFill>
              <a:latin typeface="Calibri"/>
            </a:endParaRPr>
          </a:p>
        </p:txBody>
      </p:sp>
      <p:sp>
        <p:nvSpPr>
          <p:cNvPr id="19" name="object 19"/>
          <p:cNvSpPr/>
          <p:nvPr/>
        </p:nvSpPr>
        <p:spPr>
          <a:xfrm>
            <a:off x="3142098" y="2491896"/>
            <a:ext cx="21291" cy="105335"/>
          </a:xfrm>
          <a:custGeom>
            <a:avLst/>
            <a:gdLst/>
            <a:ahLst/>
            <a:cxnLst/>
            <a:rect l="l" t="t" r="r" b="b"/>
            <a:pathLst>
              <a:path w="24129" h="119380">
                <a:moveTo>
                  <a:pt x="23812" y="119062"/>
                </a:moveTo>
                <a:lnTo>
                  <a:pt x="0" y="0"/>
                </a:lnTo>
              </a:path>
            </a:pathLst>
          </a:custGeom>
          <a:ln w="6350">
            <a:solidFill>
              <a:srgbClr val="000000"/>
            </a:solidFill>
          </a:ln>
        </p:spPr>
        <p:txBody>
          <a:bodyPr wrap="square" lIns="0" tIns="0" rIns="0" bIns="0" rtlCol="0"/>
          <a:lstStyle/>
          <a:p>
            <a:pPr defTabSz="806867"/>
            <a:endParaRPr sz="1588">
              <a:solidFill>
                <a:prstClr val="black"/>
              </a:solidFill>
              <a:latin typeface="Calibri"/>
            </a:endParaRPr>
          </a:p>
        </p:txBody>
      </p:sp>
      <p:sp>
        <p:nvSpPr>
          <p:cNvPr id="20" name="object 20"/>
          <p:cNvSpPr/>
          <p:nvPr/>
        </p:nvSpPr>
        <p:spPr>
          <a:xfrm>
            <a:off x="2539782" y="2568937"/>
            <a:ext cx="497541" cy="108137"/>
          </a:xfrm>
          <a:custGeom>
            <a:avLst/>
            <a:gdLst/>
            <a:ahLst/>
            <a:cxnLst/>
            <a:rect l="l" t="t" r="r" b="b"/>
            <a:pathLst>
              <a:path w="563879" h="122555">
                <a:moveTo>
                  <a:pt x="0" y="122313"/>
                </a:moveTo>
                <a:lnTo>
                  <a:pt x="563562" y="0"/>
                </a:lnTo>
              </a:path>
            </a:pathLst>
          </a:custGeom>
          <a:ln w="6350">
            <a:solidFill>
              <a:srgbClr val="000000"/>
            </a:solidFill>
          </a:ln>
        </p:spPr>
        <p:txBody>
          <a:bodyPr wrap="square" lIns="0" tIns="0" rIns="0" bIns="0" rtlCol="0"/>
          <a:lstStyle/>
          <a:p>
            <a:pPr defTabSz="806867"/>
            <a:endParaRPr sz="1588">
              <a:solidFill>
                <a:prstClr val="black"/>
              </a:solidFill>
              <a:latin typeface="Calibri"/>
            </a:endParaRPr>
          </a:p>
        </p:txBody>
      </p:sp>
      <p:sp>
        <p:nvSpPr>
          <p:cNvPr id="21" name="object 21"/>
          <p:cNvSpPr/>
          <p:nvPr/>
        </p:nvSpPr>
        <p:spPr>
          <a:xfrm>
            <a:off x="1591483" y="2758911"/>
            <a:ext cx="570379" cy="123825"/>
          </a:xfrm>
          <a:custGeom>
            <a:avLst/>
            <a:gdLst/>
            <a:ahLst/>
            <a:cxnLst/>
            <a:rect l="l" t="t" r="r" b="b"/>
            <a:pathLst>
              <a:path w="646430" h="140335">
                <a:moveTo>
                  <a:pt x="0" y="140296"/>
                </a:moveTo>
                <a:lnTo>
                  <a:pt x="646341" y="0"/>
                </a:lnTo>
              </a:path>
            </a:pathLst>
          </a:custGeom>
          <a:ln w="6350">
            <a:solidFill>
              <a:srgbClr val="000000"/>
            </a:solidFill>
          </a:ln>
        </p:spPr>
        <p:txBody>
          <a:bodyPr wrap="square" lIns="0" tIns="0" rIns="0" bIns="0" rtlCol="0"/>
          <a:lstStyle/>
          <a:p>
            <a:pPr defTabSz="806867"/>
            <a:endParaRPr sz="1588">
              <a:solidFill>
                <a:prstClr val="black"/>
              </a:solidFill>
              <a:latin typeface="Calibri"/>
            </a:endParaRPr>
          </a:p>
        </p:txBody>
      </p:sp>
      <p:sp>
        <p:nvSpPr>
          <p:cNvPr id="22" name="object 22"/>
          <p:cNvSpPr/>
          <p:nvPr/>
        </p:nvSpPr>
        <p:spPr>
          <a:xfrm>
            <a:off x="134471" y="0"/>
            <a:ext cx="8875059" cy="299197"/>
          </a:xfrm>
          <a:custGeom>
            <a:avLst/>
            <a:gdLst/>
            <a:ahLst/>
            <a:cxnLst/>
            <a:rect l="l" t="t" r="r" b="b"/>
            <a:pathLst>
              <a:path w="10058400" h="339090">
                <a:moveTo>
                  <a:pt x="0" y="338581"/>
                </a:moveTo>
                <a:lnTo>
                  <a:pt x="0" y="0"/>
                </a:lnTo>
                <a:lnTo>
                  <a:pt x="10058400" y="0"/>
                </a:lnTo>
                <a:lnTo>
                  <a:pt x="10058400" y="338581"/>
                </a:lnTo>
                <a:lnTo>
                  <a:pt x="0" y="338581"/>
                </a:lnTo>
                <a:close/>
              </a:path>
            </a:pathLst>
          </a:custGeom>
          <a:solidFill>
            <a:srgbClr val="035C84"/>
          </a:solidFill>
        </p:spPr>
        <p:txBody>
          <a:bodyPr wrap="square" lIns="0" tIns="0" rIns="0" bIns="0" rtlCol="0"/>
          <a:lstStyle/>
          <a:p>
            <a:pPr defTabSz="806867"/>
            <a:endParaRPr sz="1588">
              <a:solidFill>
                <a:prstClr val="black"/>
              </a:solidFill>
              <a:latin typeface="Calibri"/>
            </a:endParaRPr>
          </a:p>
        </p:txBody>
      </p:sp>
      <p:sp>
        <p:nvSpPr>
          <p:cNvPr id="23" name="object 23"/>
          <p:cNvSpPr/>
          <p:nvPr/>
        </p:nvSpPr>
        <p:spPr>
          <a:xfrm>
            <a:off x="930088" y="6443382"/>
            <a:ext cx="7474324" cy="0"/>
          </a:xfrm>
          <a:custGeom>
            <a:avLst/>
            <a:gdLst/>
            <a:ahLst/>
            <a:cxnLst/>
            <a:rect l="l" t="t" r="r" b="b"/>
            <a:pathLst>
              <a:path w="8470900">
                <a:moveTo>
                  <a:pt x="0" y="0"/>
                </a:moveTo>
                <a:lnTo>
                  <a:pt x="8470900" y="0"/>
                </a:lnTo>
              </a:path>
            </a:pathLst>
          </a:custGeom>
          <a:ln w="25400">
            <a:solidFill>
              <a:srgbClr val="CE6A28"/>
            </a:solidFill>
          </a:ln>
        </p:spPr>
        <p:txBody>
          <a:bodyPr wrap="square" lIns="0" tIns="0" rIns="0" bIns="0" rtlCol="0"/>
          <a:lstStyle/>
          <a:p>
            <a:pPr defTabSz="806867"/>
            <a:endParaRPr sz="1588">
              <a:solidFill>
                <a:prstClr val="black"/>
              </a:solidFill>
              <a:latin typeface="Calibri"/>
            </a:endParaRPr>
          </a:p>
        </p:txBody>
      </p:sp>
      <p:sp>
        <p:nvSpPr>
          <p:cNvPr id="24" name="object 24"/>
          <p:cNvSpPr/>
          <p:nvPr/>
        </p:nvSpPr>
        <p:spPr>
          <a:xfrm>
            <a:off x="739588" y="6443382"/>
            <a:ext cx="78441"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pPr defTabSz="806867"/>
            <a:endParaRPr sz="1588">
              <a:solidFill>
                <a:prstClr val="black"/>
              </a:solidFill>
              <a:latin typeface="Calibri"/>
            </a:endParaRPr>
          </a:p>
        </p:txBody>
      </p:sp>
      <p:sp>
        <p:nvSpPr>
          <p:cNvPr id="25" name="object 25"/>
          <p:cNvSpPr/>
          <p:nvPr/>
        </p:nvSpPr>
        <p:spPr>
          <a:xfrm>
            <a:off x="848644" y="6412968"/>
            <a:ext cx="50987" cy="44263"/>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pPr defTabSz="806867"/>
            <a:endParaRPr sz="1588">
              <a:solidFill>
                <a:prstClr val="black"/>
              </a:solidFill>
              <a:latin typeface="Calibri"/>
            </a:endParaRPr>
          </a:p>
        </p:txBody>
      </p:sp>
      <p:sp>
        <p:nvSpPr>
          <p:cNvPr id="26" name="object 26"/>
          <p:cNvSpPr/>
          <p:nvPr/>
        </p:nvSpPr>
        <p:spPr>
          <a:xfrm>
            <a:off x="8107456" y="6521823"/>
            <a:ext cx="0" cy="212912"/>
          </a:xfrm>
          <a:custGeom>
            <a:avLst/>
            <a:gdLst/>
            <a:ahLst/>
            <a:cxnLst/>
            <a:rect l="l" t="t" r="r" b="b"/>
            <a:pathLst>
              <a:path h="241300">
                <a:moveTo>
                  <a:pt x="0" y="0"/>
                </a:moveTo>
                <a:lnTo>
                  <a:pt x="0" y="241300"/>
                </a:lnTo>
              </a:path>
            </a:pathLst>
          </a:custGeom>
          <a:ln w="12700">
            <a:solidFill>
              <a:srgbClr val="768092"/>
            </a:solidFill>
          </a:ln>
        </p:spPr>
        <p:txBody>
          <a:bodyPr wrap="square" lIns="0" tIns="0" rIns="0" bIns="0" rtlCol="0"/>
          <a:lstStyle/>
          <a:p>
            <a:pPr defTabSz="806867"/>
            <a:endParaRPr sz="1588">
              <a:solidFill>
                <a:prstClr val="black"/>
              </a:solidFill>
              <a:latin typeface="Calibri"/>
            </a:endParaRPr>
          </a:p>
        </p:txBody>
      </p:sp>
      <p:sp>
        <p:nvSpPr>
          <p:cNvPr id="27" name="object 27"/>
          <p:cNvSpPr/>
          <p:nvPr/>
        </p:nvSpPr>
        <p:spPr>
          <a:xfrm>
            <a:off x="6947649" y="6556744"/>
            <a:ext cx="225927" cy="164479"/>
          </a:xfrm>
          <a:prstGeom prst="rect">
            <a:avLst/>
          </a:prstGeom>
          <a:blipFill>
            <a:blip r:embed="rId2" cstate="print"/>
            <a:stretch>
              <a:fillRect/>
            </a:stretch>
          </a:blipFill>
        </p:spPr>
        <p:txBody>
          <a:bodyPr wrap="square" lIns="0" tIns="0" rIns="0" bIns="0" rtlCol="0"/>
          <a:lstStyle/>
          <a:p>
            <a:pPr defTabSz="806867"/>
            <a:endParaRPr sz="1588">
              <a:solidFill>
                <a:prstClr val="black"/>
              </a:solidFill>
              <a:latin typeface="Calibri"/>
            </a:endParaRPr>
          </a:p>
        </p:txBody>
      </p:sp>
      <p:sp>
        <p:nvSpPr>
          <p:cNvPr id="28" name="object 28"/>
          <p:cNvSpPr/>
          <p:nvPr/>
        </p:nvSpPr>
        <p:spPr>
          <a:xfrm>
            <a:off x="7190924" y="6556751"/>
            <a:ext cx="207600" cy="164468"/>
          </a:xfrm>
          <a:prstGeom prst="rect">
            <a:avLst/>
          </a:prstGeom>
          <a:blipFill>
            <a:blip r:embed="rId3" cstate="print"/>
            <a:stretch>
              <a:fillRect/>
            </a:stretch>
          </a:blipFill>
        </p:spPr>
        <p:txBody>
          <a:bodyPr wrap="square" lIns="0" tIns="0" rIns="0" bIns="0" rtlCol="0"/>
          <a:lstStyle/>
          <a:p>
            <a:pPr defTabSz="806867"/>
            <a:endParaRPr sz="1588">
              <a:solidFill>
                <a:prstClr val="black"/>
              </a:solidFill>
              <a:latin typeface="Calibri"/>
            </a:endParaRPr>
          </a:p>
        </p:txBody>
      </p:sp>
      <p:sp>
        <p:nvSpPr>
          <p:cNvPr id="29" name="object 29"/>
          <p:cNvSpPr/>
          <p:nvPr/>
        </p:nvSpPr>
        <p:spPr>
          <a:xfrm>
            <a:off x="7793241" y="6556744"/>
            <a:ext cx="129315" cy="164479"/>
          </a:xfrm>
          <a:prstGeom prst="rect">
            <a:avLst/>
          </a:prstGeom>
          <a:blipFill>
            <a:blip r:embed="rId4" cstate="print"/>
            <a:stretch>
              <a:fillRect/>
            </a:stretch>
          </a:blipFill>
        </p:spPr>
        <p:txBody>
          <a:bodyPr wrap="square" lIns="0" tIns="0" rIns="0" bIns="0" rtlCol="0"/>
          <a:lstStyle/>
          <a:p>
            <a:pPr defTabSz="806867"/>
            <a:endParaRPr sz="1588">
              <a:solidFill>
                <a:prstClr val="black"/>
              </a:solidFill>
              <a:latin typeface="Calibri"/>
            </a:endParaRPr>
          </a:p>
        </p:txBody>
      </p:sp>
      <p:sp>
        <p:nvSpPr>
          <p:cNvPr id="30" name="object 30"/>
          <p:cNvSpPr/>
          <p:nvPr/>
        </p:nvSpPr>
        <p:spPr>
          <a:xfrm>
            <a:off x="7723407" y="6498567"/>
            <a:ext cx="39221" cy="36419"/>
          </a:xfrm>
          <a:custGeom>
            <a:avLst/>
            <a:gdLst/>
            <a:ahLst/>
            <a:cxnLst/>
            <a:rect l="l" t="t" r="r" b="b"/>
            <a:pathLst>
              <a:path w="44450" h="41275">
                <a:moveTo>
                  <a:pt x="38811" y="0"/>
                </a:moveTo>
                <a:lnTo>
                  <a:pt x="5422" y="0"/>
                </a:lnTo>
                <a:lnTo>
                  <a:pt x="0" y="4495"/>
                </a:lnTo>
                <a:lnTo>
                  <a:pt x="0" y="40970"/>
                </a:lnTo>
                <a:lnTo>
                  <a:pt x="44246" y="40970"/>
                </a:lnTo>
                <a:lnTo>
                  <a:pt x="44246" y="4495"/>
                </a:lnTo>
                <a:lnTo>
                  <a:pt x="38811" y="0"/>
                </a:lnTo>
                <a:close/>
              </a:path>
            </a:pathLst>
          </a:custGeom>
          <a:solidFill>
            <a:srgbClr val="A1B2C1"/>
          </a:solidFill>
        </p:spPr>
        <p:txBody>
          <a:bodyPr wrap="square" lIns="0" tIns="0" rIns="0" bIns="0" rtlCol="0"/>
          <a:lstStyle/>
          <a:p>
            <a:pPr defTabSz="806867"/>
            <a:endParaRPr sz="1588">
              <a:solidFill>
                <a:prstClr val="black"/>
              </a:solidFill>
              <a:latin typeface="Calibri"/>
            </a:endParaRPr>
          </a:p>
        </p:txBody>
      </p:sp>
      <p:sp>
        <p:nvSpPr>
          <p:cNvPr id="31" name="object 31"/>
          <p:cNvSpPr/>
          <p:nvPr/>
        </p:nvSpPr>
        <p:spPr>
          <a:xfrm>
            <a:off x="7723401" y="6556732"/>
            <a:ext cx="39221" cy="114299"/>
          </a:xfrm>
          <a:custGeom>
            <a:avLst/>
            <a:gdLst/>
            <a:ahLst/>
            <a:cxnLst/>
            <a:rect l="l" t="t" r="r" b="b"/>
            <a:pathLst>
              <a:path w="44450" h="129540">
                <a:moveTo>
                  <a:pt x="15290" y="125844"/>
                </a:moveTo>
                <a:lnTo>
                  <a:pt x="1777" y="125844"/>
                </a:lnTo>
                <a:lnTo>
                  <a:pt x="8432" y="129413"/>
                </a:lnTo>
                <a:lnTo>
                  <a:pt x="8648" y="129413"/>
                </a:lnTo>
                <a:lnTo>
                  <a:pt x="15290" y="125844"/>
                </a:lnTo>
                <a:close/>
              </a:path>
              <a:path w="44450" h="129540">
                <a:moveTo>
                  <a:pt x="28867" y="125844"/>
                </a:moveTo>
                <a:lnTo>
                  <a:pt x="15290" y="125844"/>
                </a:lnTo>
                <a:lnTo>
                  <a:pt x="21945" y="129413"/>
                </a:lnTo>
                <a:lnTo>
                  <a:pt x="22212" y="129413"/>
                </a:lnTo>
                <a:lnTo>
                  <a:pt x="28867" y="125844"/>
                </a:lnTo>
                <a:close/>
              </a:path>
              <a:path w="44450" h="129540">
                <a:moveTo>
                  <a:pt x="42468" y="125844"/>
                </a:moveTo>
                <a:lnTo>
                  <a:pt x="28867" y="125844"/>
                </a:lnTo>
                <a:lnTo>
                  <a:pt x="35521" y="129413"/>
                </a:lnTo>
                <a:lnTo>
                  <a:pt x="35826" y="129413"/>
                </a:lnTo>
                <a:lnTo>
                  <a:pt x="42468" y="125844"/>
                </a:lnTo>
                <a:close/>
              </a:path>
              <a:path w="44450" h="129540">
                <a:moveTo>
                  <a:pt x="44259" y="0"/>
                </a:moveTo>
                <a:lnTo>
                  <a:pt x="0" y="0"/>
                </a:lnTo>
                <a:lnTo>
                  <a:pt x="0" y="126796"/>
                </a:lnTo>
                <a:lnTo>
                  <a:pt x="1777" y="125844"/>
                </a:lnTo>
                <a:lnTo>
                  <a:pt x="44259" y="125844"/>
                </a:lnTo>
                <a:lnTo>
                  <a:pt x="44259" y="0"/>
                </a:lnTo>
                <a:close/>
              </a:path>
              <a:path w="44450" h="129540">
                <a:moveTo>
                  <a:pt x="44259" y="125844"/>
                </a:moveTo>
                <a:lnTo>
                  <a:pt x="42468" y="125844"/>
                </a:lnTo>
                <a:lnTo>
                  <a:pt x="44259" y="126796"/>
                </a:lnTo>
                <a:lnTo>
                  <a:pt x="44259" y="125844"/>
                </a:lnTo>
                <a:close/>
              </a:path>
            </a:pathLst>
          </a:custGeom>
          <a:solidFill>
            <a:srgbClr val="A1B2C1"/>
          </a:solidFill>
        </p:spPr>
        <p:txBody>
          <a:bodyPr wrap="square" lIns="0" tIns="0" rIns="0" bIns="0" rtlCol="0"/>
          <a:lstStyle/>
          <a:p>
            <a:pPr defTabSz="806867"/>
            <a:endParaRPr sz="1588">
              <a:solidFill>
                <a:prstClr val="black"/>
              </a:solidFill>
              <a:latin typeface="Calibri"/>
            </a:endParaRPr>
          </a:p>
        </p:txBody>
      </p:sp>
      <p:sp>
        <p:nvSpPr>
          <p:cNvPr id="32" name="object 32"/>
          <p:cNvSpPr/>
          <p:nvPr/>
        </p:nvSpPr>
        <p:spPr>
          <a:xfrm>
            <a:off x="7723401" y="6667548"/>
            <a:ext cx="39221" cy="55469"/>
          </a:xfrm>
          <a:custGeom>
            <a:avLst/>
            <a:gdLst/>
            <a:ahLst/>
            <a:cxnLst/>
            <a:rect l="l" t="t" r="r" b="b"/>
            <a:pathLst>
              <a:path w="44450" h="62865">
                <a:moveTo>
                  <a:pt x="1778" y="0"/>
                </a:moveTo>
                <a:lnTo>
                  <a:pt x="42" y="1041"/>
                </a:lnTo>
                <a:lnTo>
                  <a:pt x="0" y="5054"/>
                </a:lnTo>
                <a:lnTo>
                  <a:pt x="14808" y="43522"/>
                </a:lnTo>
                <a:lnTo>
                  <a:pt x="29375" y="43522"/>
                </a:lnTo>
                <a:lnTo>
                  <a:pt x="22098" y="62420"/>
                </a:lnTo>
                <a:lnTo>
                  <a:pt x="44246" y="5054"/>
                </a:lnTo>
                <a:lnTo>
                  <a:pt x="44259" y="3886"/>
                </a:lnTo>
                <a:lnTo>
                  <a:pt x="8420" y="3886"/>
                </a:lnTo>
                <a:lnTo>
                  <a:pt x="1778" y="0"/>
                </a:lnTo>
                <a:close/>
              </a:path>
              <a:path w="44450" h="62865">
                <a:moveTo>
                  <a:pt x="15290" y="0"/>
                </a:moveTo>
                <a:lnTo>
                  <a:pt x="8648" y="3886"/>
                </a:lnTo>
                <a:lnTo>
                  <a:pt x="21945" y="3886"/>
                </a:lnTo>
                <a:lnTo>
                  <a:pt x="15290" y="0"/>
                </a:lnTo>
                <a:close/>
              </a:path>
              <a:path w="44450" h="62865">
                <a:moveTo>
                  <a:pt x="28867" y="0"/>
                </a:moveTo>
                <a:lnTo>
                  <a:pt x="22212" y="3886"/>
                </a:lnTo>
                <a:lnTo>
                  <a:pt x="35509" y="3886"/>
                </a:lnTo>
                <a:lnTo>
                  <a:pt x="28867" y="0"/>
                </a:lnTo>
                <a:close/>
              </a:path>
              <a:path w="44450" h="62865">
                <a:moveTo>
                  <a:pt x="42468" y="0"/>
                </a:moveTo>
                <a:lnTo>
                  <a:pt x="35826" y="3886"/>
                </a:lnTo>
                <a:lnTo>
                  <a:pt x="44259" y="3886"/>
                </a:lnTo>
                <a:lnTo>
                  <a:pt x="44246" y="1041"/>
                </a:lnTo>
                <a:lnTo>
                  <a:pt x="42468" y="0"/>
                </a:lnTo>
                <a:close/>
              </a:path>
            </a:pathLst>
          </a:custGeom>
          <a:solidFill>
            <a:srgbClr val="A1B2C1"/>
          </a:solidFill>
        </p:spPr>
        <p:txBody>
          <a:bodyPr wrap="square" lIns="0" tIns="0" rIns="0" bIns="0" rtlCol="0"/>
          <a:lstStyle/>
          <a:p>
            <a:pPr defTabSz="806867"/>
            <a:endParaRPr sz="1588">
              <a:solidFill>
                <a:prstClr val="black"/>
              </a:solidFill>
              <a:latin typeface="Calibri"/>
            </a:endParaRPr>
          </a:p>
        </p:txBody>
      </p:sp>
      <p:sp>
        <p:nvSpPr>
          <p:cNvPr id="33" name="object 33"/>
          <p:cNvSpPr/>
          <p:nvPr/>
        </p:nvSpPr>
        <p:spPr>
          <a:xfrm>
            <a:off x="7730842" y="6691412"/>
            <a:ext cx="24653" cy="31376"/>
          </a:xfrm>
          <a:custGeom>
            <a:avLst/>
            <a:gdLst/>
            <a:ahLst/>
            <a:cxnLst/>
            <a:rect l="l" t="t" r="r" b="b"/>
            <a:pathLst>
              <a:path w="27940" h="35559">
                <a:moveTo>
                  <a:pt x="27343" y="0"/>
                </a:moveTo>
                <a:lnTo>
                  <a:pt x="0" y="0"/>
                </a:lnTo>
                <a:lnTo>
                  <a:pt x="13639" y="35445"/>
                </a:lnTo>
                <a:lnTo>
                  <a:pt x="27343" y="0"/>
                </a:lnTo>
                <a:close/>
              </a:path>
            </a:pathLst>
          </a:custGeom>
          <a:solidFill>
            <a:srgbClr val="A1B2C1"/>
          </a:solidFill>
        </p:spPr>
        <p:txBody>
          <a:bodyPr wrap="square" lIns="0" tIns="0" rIns="0" bIns="0" rtlCol="0"/>
          <a:lstStyle/>
          <a:p>
            <a:pPr defTabSz="806867"/>
            <a:endParaRPr sz="1588">
              <a:solidFill>
                <a:prstClr val="black"/>
              </a:solidFill>
              <a:latin typeface="Calibri"/>
            </a:endParaRPr>
          </a:p>
        </p:txBody>
      </p:sp>
      <p:sp>
        <p:nvSpPr>
          <p:cNvPr id="34" name="object 34"/>
          <p:cNvSpPr/>
          <p:nvPr/>
        </p:nvSpPr>
        <p:spPr>
          <a:xfrm>
            <a:off x="7415907" y="6556822"/>
            <a:ext cx="283046" cy="164798"/>
          </a:xfrm>
          <a:prstGeom prst="rect">
            <a:avLst/>
          </a:prstGeom>
          <a:blipFill>
            <a:blip r:embed="rId5" cstate="print"/>
            <a:stretch>
              <a:fillRect/>
            </a:stretch>
          </a:blipFill>
        </p:spPr>
        <p:txBody>
          <a:bodyPr wrap="square" lIns="0" tIns="0" rIns="0" bIns="0" rtlCol="0"/>
          <a:lstStyle/>
          <a:p>
            <a:pPr defTabSz="806867"/>
            <a:endParaRPr sz="1588">
              <a:solidFill>
                <a:prstClr val="black"/>
              </a:solidFill>
              <a:latin typeface="Calibri"/>
            </a:endParaRPr>
          </a:p>
        </p:txBody>
      </p:sp>
      <p:sp>
        <p:nvSpPr>
          <p:cNvPr id="35" name="object 35"/>
          <p:cNvSpPr txBox="1"/>
          <p:nvPr/>
        </p:nvSpPr>
        <p:spPr>
          <a:xfrm>
            <a:off x="1019735" y="1242194"/>
            <a:ext cx="2345391" cy="473943"/>
          </a:xfrm>
          <a:prstGeom prst="rect">
            <a:avLst/>
          </a:prstGeom>
        </p:spPr>
        <p:txBody>
          <a:bodyPr vert="horz" wrap="square" lIns="0" tIns="11206" rIns="0" bIns="0" rtlCol="0">
            <a:spAutoFit/>
          </a:bodyPr>
          <a:lstStyle/>
          <a:p>
            <a:pPr marR="4483" algn="just" defTabSz="806867">
              <a:lnSpc>
                <a:spcPct val="111100"/>
              </a:lnSpc>
              <a:spcBef>
                <a:spcPts val="88"/>
              </a:spcBef>
            </a:pPr>
            <a:r>
              <a:rPr sz="927" spc="13" dirty="0">
                <a:solidFill>
                  <a:srgbClr val="404040"/>
                </a:solidFill>
                <a:latin typeface="Arial"/>
                <a:cs typeface="Arial"/>
              </a:rPr>
              <a:t>Leonor </a:t>
            </a:r>
            <a:r>
              <a:rPr sz="927" spc="9" dirty="0">
                <a:solidFill>
                  <a:srgbClr val="404040"/>
                </a:solidFill>
                <a:latin typeface="Arial"/>
                <a:cs typeface="Arial"/>
              </a:rPr>
              <a:t>va </a:t>
            </a:r>
            <a:r>
              <a:rPr sz="927" dirty="0">
                <a:solidFill>
                  <a:srgbClr val="404040"/>
                </a:solidFill>
                <a:latin typeface="Arial"/>
                <a:cs typeface="Arial"/>
              </a:rPr>
              <a:t>a </a:t>
            </a:r>
            <a:r>
              <a:rPr sz="927" spc="13" dirty="0">
                <a:solidFill>
                  <a:srgbClr val="404040"/>
                </a:solidFill>
                <a:latin typeface="Arial"/>
                <a:cs typeface="Arial"/>
              </a:rPr>
              <a:t>hacer </a:t>
            </a:r>
            <a:r>
              <a:rPr sz="927" spc="9" dirty="0">
                <a:solidFill>
                  <a:srgbClr val="404040"/>
                </a:solidFill>
                <a:latin typeface="Arial"/>
                <a:cs typeface="Arial"/>
              </a:rPr>
              <a:t>una </a:t>
            </a:r>
            <a:r>
              <a:rPr sz="927" spc="13" dirty="0">
                <a:solidFill>
                  <a:srgbClr val="404040"/>
                </a:solidFill>
                <a:latin typeface="Arial"/>
                <a:cs typeface="Arial"/>
              </a:rPr>
              <a:t>banderola para </a:t>
            </a:r>
            <a:r>
              <a:rPr sz="927" spc="18" dirty="0">
                <a:solidFill>
                  <a:srgbClr val="404040"/>
                </a:solidFill>
                <a:latin typeface="Arial"/>
                <a:cs typeface="Arial"/>
              </a:rPr>
              <a:t>su  </a:t>
            </a:r>
            <a:r>
              <a:rPr sz="927" spc="9" dirty="0">
                <a:solidFill>
                  <a:srgbClr val="404040"/>
                </a:solidFill>
                <a:latin typeface="Arial"/>
                <a:cs typeface="Arial"/>
              </a:rPr>
              <a:t>equipo </a:t>
            </a:r>
            <a:r>
              <a:rPr sz="927" spc="4" dirty="0">
                <a:solidFill>
                  <a:srgbClr val="404040"/>
                </a:solidFill>
                <a:latin typeface="Arial"/>
                <a:cs typeface="Arial"/>
              </a:rPr>
              <a:t>de </a:t>
            </a:r>
            <a:r>
              <a:rPr sz="927" spc="9" dirty="0">
                <a:solidFill>
                  <a:srgbClr val="404040"/>
                </a:solidFill>
                <a:latin typeface="Arial"/>
                <a:cs typeface="Arial"/>
              </a:rPr>
              <a:t>volibol, con las medidas que </a:t>
            </a:r>
            <a:r>
              <a:rPr sz="927" spc="13" dirty="0">
                <a:solidFill>
                  <a:srgbClr val="404040"/>
                </a:solidFill>
                <a:latin typeface="Arial"/>
                <a:cs typeface="Arial"/>
              </a:rPr>
              <a:t>se  </a:t>
            </a:r>
            <a:r>
              <a:rPr sz="927" spc="4" dirty="0">
                <a:solidFill>
                  <a:srgbClr val="404040"/>
                </a:solidFill>
                <a:latin typeface="Arial"/>
                <a:cs typeface="Arial"/>
              </a:rPr>
              <a:t>indican en el</a:t>
            </a:r>
            <a:r>
              <a:rPr sz="927" spc="35" dirty="0">
                <a:solidFill>
                  <a:srgbClr val="404040"/>
                </a:solidFill>
                <a:latin typeface="Arial"/>
                <a:cs typeface="Arial"/>
              </a:rPr>
              <a:t> </a:t>
            </a:r>
            <a:r>
              <a:rPr sz="927" spc="9" dirty="0">
                <a:solidFill>
                  <a:srgbClr val="404040"/>
                </a:solidFill>
                <a:latin typeface="Arial"/>
                <a:cs typeface="Arial"/>
              </a:rPr>
              <a:t>dibujo.</a:t>
            </a:r>
            <a:endParaRPr sz="927">
              <a:solidFill>
                <a:prstClr val="black"/>
              </a:solidFill>
              <a:latin typeface="Arial"/>
              <a:cs typeface="Arial"/>
            </a:endParaRPr>
          </a:p>
        </p:txBody>
      </p:sp>
      <p:sp>
        <p:nvSpPr>
          <p:cNvPr id="36" name="object 36"/>
          <p:cNvSpPr txBox="1"/>
          <p:nvPr/>
        </p:nvSpPr>
        <p:spPr>
          <a:xfrm>
            <a:off x="997324" y="3542600"/>
            <a:ext cx="2247340" cy="1122197"/>
          </a:xfrm>
          <a:prstGeom prst="rect">
            <a:avLst/>
          </a:prstGeom>
        </p:spPr>
        <p:txBody>
          <a:bodyPr vert="horz" wrap="square" lIns="0" tIns="11206" rIns="0" bIns="0" rtlCol="0">
            <a:spAutoFit/>
          </a:bodyPr>
          <a:lstStyle/>
          <a:p>
            <a:pPr marL="22413" defTabSz="806867">
              <a:spcBef>
                <a:spcPts val="88"/>
              </a:spcBef>
            </a:pPr>
            <a:r>
              <a:rPr sz="927" spc="4" dirty="0">
                <a:solidFill>
                  <a:srgbClr val="404040"/>
                </a:solidFill>
                <a:latin typeface="Arial"/>
                <a:cs typeface="Arial"/>
              </a:rPr>
              <a:t>¿Cuánta tela ocupará para la</a:t>
            </a:r>
            <a:r>
              <a:rPr sz="927" spc="49" dirty="0">
                <a:solidFill>
                  <a:srgbClr val="404040"/>
                </a:solidFill>
                <a:latin typeface="Arial"/>
                <a:cs typeface="Arial"/>
              </a:rPr>
              <a:t> </a:t>
            </a:r>
            <a:r>
              <a:rPr sz="927" spc="9" dirty="0">
                <a:solidFill>
                  <a:srgbClr val="404040"/>
                </a:solidFill>
                <a:latin typeface="Arial"/>
                <a:cs typeface="Arial"/>
              </a:rPr>
              <a:t>banderola?</a:t>
            </a:r>
            <a:endParaRPr sz="927">
              <a:solidFill>
                <a:prstClr val="black"/>
              </a:solidFill>
              <a:latin typeface="Arial"/>
              <a:cs typeface="Arial"/>
            </a:endParaRPr>
          </a:p>
          <a:p>
            <a:pPr marL="175942" indent="-154089" defTabSz="806867">
              <a:spcBef>
                <a:spcPts val="662"/>
              </a:spcBef>
              <a:buFontTx/>
              <a:buAutoNum type="alphaUcParenR"/>
              <a:tabLst>
                <a:tab pos="176502" algn="l"/>
              </a:tabLst>
            </a:pPr>
            <a:r>
              <a:rPr sz="927" spc="4" dirty="0">
                <a:solidFill>
                  <a:srgbClr val="404040"/>
                </a:solidFill>
                <a:latin typeface="Arial"/>
                <a:cs typeface="Arial"/>
              </a:rPr>
              <a:t>155</a:t>
            </a:r>
            <a:r>
              <a:rPr sz="927" spc="-57" dirty="0">
                <a:solidFill>
                  <a:srgbClr val="404040"/>
                </a:solidFill>
                <a:latin typeface="Arial"/>
                <a:cs typeface="Arial"/>
              </a:rPr>
              <a:t> </a:t>
            </a:r>
            <a:r>
              <a:rPr sz="927" spc="4" dirty="0">
                <a:solidFill>
                  <a:srgbClr val="404040"/>
                </a:solidFill>
                <a:latin typeface="Arial"/>
                <a:cs typeface="Arial"/>
              </a:rPr>
              <a:t>cm</a:t>
            </a:r>
            <a:r>
              <a:rPr sz="794" spc="6" baseline="32407" dirty="0">
                <a:solidFill>
                  <a:srgbClr val="404040"/>
                </a:solidFill>
                <a:latin typeface="Arial"/>
                <a:cs typeface="Arial"/>
              </a:rPr>
              <a:t>2</a:t>
            </a:r>
            <a:endParaRPr sz="794" baseline="32407">
              <a:solidFill>
                <a:prstClr val="black"/>
              </a:solidFill>
              <a:latin typeface="Arial"/>
              <a:cs typeface="Arial"/>
            </a:endParaRPr>
          </a:p>
          <a:p>
            <a:pPr marL="175942" indent="-154089" defTabSz="806867">
              <a:spcBef>
                <a:spcPts val="829"/>
              </a:spcBef>
              <a:buFontTx/>
              <a:buAutoNum type="alphaUcParenR"/>
              <a:tabLst>
                <a:tab pos="176502" algn="l"/>
              </a:tabLst>
            </a:pPr>
            <a:r>
              <a:rPr sz="927" spc="4" dirty="0">
                <a:solidFill>
                  <a:srgbClr val="404040"/>
                </a:solidFill>
                <a:latin typeface="Arial"/>
                <a:cs typeface="Arial"/>
              </a:rPr>
              <a:t>930</a:t>
            </a:r>
            <a:r>
              <a:rPr sz="927" spc="-57" dirty="0">
                <a:solidFill>
                  <a:srgbClr val="404040"/>
                </a:solidFill>
                <a:latin typeface="Arial"/>
                <a:cs typeface="Arial"/>
              </a:rPr>
              <a:t> </a:t>
            </a:r>
            <a:r>
              <a:rPr sz="927" spc="4" dirty="0">
                <a:solidFill>
                  <a:srgbClr val="404040"/>
                </a:solidFill>
                <a:latin typeface="Arial"/>
                <a:cs typeface="Arial"/>
              </a:rPr>
              <a:t>cm</a:t>
            </a:r>
            <a:r>
              <a:rPr sz="794" spc="6" baseline="32407" dirty="0">
                <a:solidFill>
                  <a:srgbClr val="404040"/>
                </a:solidFill>
                <a:latin typeface="Arial"/>
                <a:cs typeface="Arial"/>
              </a:rPr>
              <a:t>2</a:t>
            </a:r>
            <a:endParaRPr sz="794" baseline="32407">
              <a:solidFill>
                <a:prstClr val="black"/>
              </a:solidFill>
              <a:latin typeface="Arial"/>
              <a:cs typeface="Arial"/>
            </a:endParaRPr>
          </a:p>
          <a:p>
            <a:pPr marL="182666" indent="-160813" defTabSz="806867">
              <a:spcBef>
                <a:spcPts val="829"/>
              </a:spcBef>
              <a:buFontTx/>
              <a:buAutoNum type="alphaUcParenR"/>
              <a:tabLst>
                <a:tab pos="183226" algn="l"/>
              </a:tabLst>
            </a:pPr>
            <a:r>
              <a:rPr sz="927" spc="4" dirty="0">
                <a:solidFill>
                  <a:srgbClr val="404040"/>
                </a:solidFill>
                <a:latin typeface="Arial"/>
                <a:cs typeface="Arial"/>
              </a:rPr>
              <a:t>961</a:t>
            </a:r>
            <a:r>
              <a:rPr sz="927" spc="-57" dirty="0">
                <a:solidFill>
                  <a:srgbClr val="404040"/>
                </a:solidFill>
                <a:latin typeface="Arial"/>
                <a:cs typeface="Arial"/>
              </a:rPr>
              <a:t> </a:t>
            </a:r>
            <a:r>
              <a:rPr sz="927" spc="4" dirty="0">
                <a:solidFill>
                  <a:srgbClr val="404040"/>
                </a:solidFill>
                <a:latin typeface="Arial"/>
                <a:cs typeface="Arial"/>
              </a:rPr>
              <a:t>cm</a:t>
            </a:r>
            <a:r>
              <a:rPr sz="794" spc="6" baseline="32407" dirty="0">
                <a:solidFill>
                  <a:srgbClr val="404040"/>
                </a:solidFill>
                <a:latin typeface="Arial"/>
                <a:cs typeface="Arial"/>
              </a:rPr>
              <a:t>2</a:t>
            </a:r>
            <a:endParaRPr sz="794" baseline="32407">
              <a:solidFill>
                <a:prstClr val="black"/>
              </a:solidFill>
              <a:latin typeface="Arial"/>
              <a:cs typeface="Arial"/>
            </a:endParaRPr>
          </a:p>
          <a:p>
            <a:pPr marL="22413" defTabSz="806867">
              <a:spcBef>
                <a:spcPts val="829"/>
              </a:spcBef>
            </a:pPr>
            <a:r>
              <a:rPr sz="927" spc="4" dirty="0">
                <a:solidFill>
                  <a:srgbClr val="404040"/>
                </a:solidFill>
                <a:latin typeface="Arial"/>
                <a:cs typeface="Arial"/>
              </a:rPr>
              <a:t>D) 1860</a:t>
            </a:r>
            <a:r>
              <a:rPr sz="927" spc="26" dirty="0">
                <a:solidFill>
                  <a:srgbClr val="404040"/>
                </a:solidFill>
                <a:latin typeface="Arial"/>
                <a:cs typeface="Arial"/>
              </a:rPr>
              <a:t> </a:t>
            </a:r>
            <a:r>
              <a:rPr sz="927" spc="4" dirty="0">
                <a:solidFill>
                  <a:srgbClr val="404040"/>
                </a:solidFill>
                <a:latin typeface="Arial"/>
                <a:cs typeface="Arial"/>
              </a:rPr>
              <a:t>cm</a:t>
            </a:r>
            <a:r>
              <a:rPr sz="794" spc="6" baseline="32407" dirty="0">
                <a:solidFill>
                  <a:srgbClr val="404040"/>
                </a:solidFill>
                <a:latin typeface="Arial"/>
                <a:cs typeface="Arial"/>
              </a:rPr>
              <a:t>2</a:t>
            </a:r>
            <a:endParaRPr sz="794" baseline="32407">
              <a:solidFill>
                <a:prstClr val="black"/>
              </a:solidFill>
              <a:latin typeface="Arial"/>
              <a:cs typeface="Arial"/>
            </a:endParaRPr>
          </a:p>
        </p:txBody>
      </p:sp>
      <p:sp>
        <p:nvSpPr>
          <p:cNvPr id="37" name="object 37"/>
          <p:cNvSpPr txBox="1"/>
          <p:nvPr/>
        </p:nvSpPr>
        <p:spPr>
          <a:xfrm>
            <a:off x="728382" y="558926"/>
            <a:ext cx="7692838" cy="201367"/>
          </a:xfrm>
          <a:prstGeom prst="rect">
            <a:avLst/>
          </a:prstGeom>
        </p:spPr>
        <p:txBody>
          <a:bodyPr vert="horz" wrap="square" lIns="0" tIns="11206" rIns="0" bIns="0" rtlCol="0">
            <a:spAutoFit/>
          </a:bodyPr>
          <a:lstStyle/>
          <a:p>
            <a:pPr marL="11206" defTabSz="806867">
              <a:spcBef>
                <a:spcPts val="88"/>
              </a:spcBef>
              <a:tabLst>
                <a:tab pos="6717724" algn="l"/>
                <a:tab pos="7681482" algn="l"/>
              </a:tabLst>
            </a:pPr>
            <a:r>
              <a:rPr sz="1235" b="1" spc="115" dirty="0">
                <a:solidFill>
                  <a:srgbClr val="577590"/>
                </a:solidFill>
                <a:latin typeface="Calibri"/>
                <a:cs typeface="Calibri"/>
              </a:rPr>
              <a:t>Ejemplo</a:t>
            </a:r>
            <a:r>
              <a:rPr sz="1235" b="1" spc="35" dirty="0">
                <a:solidFill>
                  <a:srgbClr val="577590"/>
                </a:solidFill>
                <a:latin typeface="Calibri"/>
                <a:cs typeface="Calibri"/>
              </a:rPr>
              <a:t> </a:t>
            </a:r>
            <a:r>
              <a:rPr sz="1235" b="1" spc="101" dirty="0">
                <a:solidFill>
                  <a:srgbClr val="577590"/>
                </a:solidFill>
                <a:latin typeface="Calibri"/>
                <a:cs typeface="Calibri"/>
              </a:rPr>
              <a:t>del</a:t>
            </a:r>
            <a:r>
              <a:rPr sz="1235" b="1" spc="40" dirty="0">
                <a:solidFill>
                  <a:srgbClr val="577590"/>
                </a:solidFill>
                <a:latin typeface="Calibri"/>
                <a:cs typeface="Calibri"/>
              </a:rPr>
              <a:t> </a:t>
            </a:r>
            <a:r>
              <a:rPr sz="1235" b="1" spc="101" dirty="0">
                <a:solidFill>
                  <a:srgbClr val="577590"/>
                </a:solidFill>
                <a:latin typeface="Calibri"/>
                <a:cs typeface="Calibri"/>
              </a:rPr>
              <a:t>reactivo</a:t>
            </a:r>
            <a:r>
              <a:rPr sz="1235" b="1" spc="35" dirty="0">
                <a:solidFill>
                  <a:srgbClr val="577590"/>
                </a:solidFill>
                <a:latin typeface="Calibri"/>
                <a:cs typeface="Calibri"/>
              </a:rPr>
              <a:t> </a:t>
            </a:r>
            <a:r>
              <a:rPr sz="1235" b="1" spc="84" dirty="0">
                <a:solidFill>
                  <a:srgbClr val="577590"/>
                </a:solidFill>
                <a:latin typeface="Calibri"/>
                <a:cs typeface="Calibri"/>
              </a:rPr>
              <a:t>PMA01</a:t>
            </a:r>
            <a:r>
              <a:rPr sz="1235" b="1" spc="35" dirty="0">
                <a:solidFill>
                  <a:srgbClr val="577590"/>
                </a:solidFill>
                <a:latin typeface="Calibri"/>
                <a:cs typeface="Calibri"/>
              </a:rPr>
              <a:t> </a:t>
            </a:r>
            <a:r>
              <a:rPr sz="1235" b="1" spc="101" dirty="0">
                <a:solidFill>
                  <a:srgbClr val="577590"/>
                </a:solidFill>
                <a:latin typeface="Calibri"/>
                <a:cs typeface="Calibri"/>
              </a:rPr>
              <a:t>del</a:t>
            </a:r>
            <a:r>
              <a:rPr sz="1235" b="1" spc="40" dirty="0">
                <a:solidFill>
                  <a:srgbClr val="577590"/>
                </a:solidFill>
                <a:latin typeface="Calibri"/>
                <a:cs typeface="Calibri"/>
              </a:rPr>
              <a:t> </a:t>
            </a:r>
            <a:r>
              <a:rPr sz="1235" b="1" spc="110" dirty="0">
                <a:solidFill>
                  <a:srgbClr val="577590"/>
                </a:solidFill>
                <a:latin typeface="Calibri"/>
                <a:cs typeface="Calibri"/>
              </a:rPr>
              <a:t>Eje</a:t>
            </a:r>
            <a:r>
              <a:rPr sz="1235" b="1" spc="35" dirty="0">
                <a:solidFill>
                  <a:srgbClr val="577590"/>
                </a:solidFill>
                <a:latin typeface="Calibri"/>
                <a:cs typeface="Calibri"/>
              </a:rPr>
              <a:t> </a:t>
            </a:r>
            <a:r>
              <a:rPr sz="1235" b="1" spc="84" dirty="0">
                <a:solidFill>
                  <a:srgbClr val="577590"/>
                </a:solidFill>
                <a:latin typeface="Calibri"/>
                <a:cs typeface="Calibri"/>
              </a:rPr>
              <a:t>3</a:t>
            </a:r>
            <a:r>
              <a:rPr sz="1235" b="1" spc="40" dirty="0">
                <a:solidFill>
                  <a:srgbClr val="577590"/>
                </a:solidFill>
                <a:latin typeface="Calibri"/>
                <a:cs typeface="Calibri"/>
              </a:rPr>
              <a:t> </a:t>
            </a:r>
            <a:r>
              <a:rPr sz="1235" b="1" spc="106" dirty="0">
                <a:solidFill>
                  <a:srgbClr val="577590"/>
                </a:solidFill>
                <a:latin typeface="Calibri"/>
                <a:cs typeface="Calibri"/>
              </a:rPr>
              <a:t>de</a:t>
            </a:r>
            <a:r>
              <a:rPr sz="1235" b="1" spc="35" dirty="0">
                <a:solidFill>
                  <a:srgbClr val="577590"/>
                </a:solidFill>
                <a:latin typeface="Calibri"/>
                <a:cs typeface="Calibri"/>
              </a:rPr>
              <a:t> </a:t>
            </a:r>
            <a:r>
              <a:rPr sz="1235" b="1" spc="110" dirty="0">
                <a:solidFill>
                  <a:srgbClr val="577590"/>
                </a:solidFill>
                <a:latin typeface="Calibri"/>
                <a:cs typeface="Calibri"/>
              </a:rPr>
              <a:t>la</a:t>
            </a:r>
            <a:r>
              <a:rPr sz="1235" b="1" spc="40" dirty="0">
                <a:solidFill>
                  <a:srgbClr val="577590"/>
                </a:solidFill>
                <a:latin typeface="Calibri"/>
                <a:cs typeface="Calibri"/>
              </a:rPr>
              <a:t> </a:t>
            </a:r>
            <a:r>
              <a:rPr sz="1235" b="1" spc="110" dirty="0">
                <a:solidFill>
                  <a:srgbClr val="577590"/>
                </a:solidFill>
                <a:latin typeface="Calibri"/>
                <a:cs typeface="Calibri"/>
              </a:rPr>
              <a:t>prueba</a:t>
            </a:r>
            <a:r>
              <a:rPr sz="1235" b="1" spc="35" dirty="0">
                <a:solidFill>
                  <a:srgbClr val="577590"/>
                </a:solidFill>
                <a:latin typeface="Calibri"/>
                <a:cs typeface="Calibri"/>
              </a:rPr>
              <a:t> </a:t>
            </a:r>
            <a:r>
              <a:rPr sz="1235" b="1" spc="106" dirty="0">
                <a:solidFill>
                  <a:srgbClr val="577590"/>
                </a:solidFill>
                <a:latin typeface="Calibri"/>
                <a:cs typeface="Calibri"/>
              </a:rPr>
              <a:t>de</a:t>
            </a:r>
            <a:r>
              <a:rPr sz="1235" b="1" spc="40" dirty="0">
                <a:solidFill>
                  <a:srgbClr val="577590"/>
                </a:solidFill>
                <a:latin typeface="Calibri"/>
                <a:cs typeface="Calibri"/>
              </a:rPr>
              <a:t> </a:t>
            </a:r>
            <a:r>
              <a:rPr sz="1235" b="1" spc="101" dirty="0">
                <a:solidFill>
                  <a:srgbClr val="577590"/>
                </a:solidFill>
                <a:latin typeface="Calibri"/>
                <a:cs typeface="Calibri"/>
              </a:rPr>
              <a:t>Matemáticas</a:t>
            </a:r>
            <a:r>
              <a:rPr sz="1235" b="1" spc="35" dirty="0">
                <a:solidFill>
                  <a:srgbClr val="577590"/>
                </a:solidFill>
                <a:latin typeface="Calibri"/>
                <a:cs typeface="Calibri"/>
              </a:rPr>
              <a:t> </a:t>
            </a:r>
            <a:r>
              <a:rPr sz="1235" b="1" spc="101" dirty="0">
                <a:solidFill>
                  <a:srgbClr val="577590"/>
                </a:solidFill>
                <a:latin typeface="Calibri"/>
                <a:cs typeface="Calibri"/>
              </a:rPr>
              <a:t>del</a:t>
            </a:r>
            <a:r>
              <a:rPr sz="1235" b="1" spc="40" dirty="0">
                <a:solidFill>
                  <a:srgbClr val="577590"/>
                </a:solidFill>
                <a:latin typeface="Calibri"/>
                <a:cs typeface="Calibri"/>
              </a:rPr>
              <a:t> </a:t>
            </a:r>
            <a:r>
              <a:rPr sz="1235" b="1" spc="180" dirty="0">
                <a:solidFill>
                  <a:srgbClr val="577590"/>
                </a:solidFill>
                <a:latin typeface="Calibri"/>
                <a:cs typeface="Calibri"/>
              </a:rPr>
              <a:t>PLANEA</a:t>
            </a:r>
            <a:r>
              <a:rPr sz="1235" b="1" spc="35" dirty="0">
                <a:solidFill>
                  <a:srgbClr val="577590"/>
                </a:solidFill>
                <a:latin typeface="Calibri"/>
                <a:cs typeface="Calibri"/>
              </a:rPr>
              <a:t> </a:t>
            </a:r>
            <a:r>
              <a:rPr sz="1235" b="1" spc="71" dirty="0">
                <a:solidFill>
                  <a:srgbClr val="577590"/>
                </a:solidFill>
                <a:latin typeface="Calibri"/>
                <a:cs typeface="Calibri"/>
              </a:rPr>
              <a:t>2015	</a:t>
            </a:r>
            <a:r>
              <a:rPr sz="1235" b="1" u="sng" spc="106" dirty="0">
                <a:solidFill>
                  <a:srgbClr val="577590"/>
                </a:solidFill>
                <a:uFill>
                  <a:solidFill>
                    <a:srgbClr val="4C66B0"/>
                  </a:solidFill>
                </a:uFill>
                <a:latin typeface="Calibri"/>
                <a:cs typeface="Calibri"/>
              </a:rPr>
              <a:t> </a:t>
            </a:r>
            <a:r>
              <a:rPr sz="1235" b="1" u="sng" spc="71" dirty="0">
                <a:solidFill>
                  <a:srgbClr val="577590"/>
                </a:solidFill>
                <a:uFill>
                  <a:solidFill>
                    <a:srgbClr val="4C66B0"/>
                  </a:solidFill>
                </a:uFill>
                <a:latin typeface="Calibri"/>
                <a:cs typeface="Calibri"/>
              </a:rPr>
              <a:t>	</a:t>
            </a:r>
            <a:endParaRPr sz="1235">
              <a:solidFill>
                <a:prstClr val="black"/>
              </a:solidFill>
              <a:latin typeface="Calibri"/>
              <a:cs typeface="Calibri"/>
            </a:endParaRPr>
          </a:p>
        </p:txBody>
      </p:sp>
      <p:graphicFrame>
        <p:nvGraphicFramePr>
          <p:cNvPr id="38" name="object 38"/>
          <p:cNvGraphicFramePr>
            <a:graphicFrameLocks noGrp="1"/>
          </p:cNvGraphicFramePr>
          <p:nvPr/>
        </p:nvGraphicFramePr>
        <p:xfrm>
          <a:off x="4073338" y="1075765"/>
          <a:ext cx="4331073" cy="4576085"/>
        </p:xfrm>
        <a:graphic>
          <a:graphicData uri="http://schemas.openxmlformats.org/drawingml/2006/table">
            <a:tbl>
              <a:tblPr firstRow="1" bandRow="1">
                <a:tableStyleId>{2D5ABB26-0587-4C30-8999-92F81FD0307C}</a:tableStyleId>
              </a:tblPr>
              <a:tblGrid>
                <a:gridCol w="403412">
                  <a:extLst>
                    <a:ext uri="{9D8B030D-6E8A-4147-A177-3AD203B41FA5}">
                      <a16:colId xmlns:a16="http://schemas.microsoft.com/office/drawing/2014/main" xmlns="" val="20000"/>
                    </a:ext>
                  </a:extLst>
                </a:gridCol>
                <a:gridCol w="1686485">
                  <a:extLst>
                    <a:ext uri="{9D8B030D-6E8A-4147-A177-3AD203B41FA5}">
                      <a16:colId xmlns:a16="http://schemas.microsoft.com/office/drawing/2014/main" xmlns="" val="20001"/>
                    </a:ext>
                  </a:extLst>
                </a:gridCol>
                <a:gridCol w="2241176">
                  <a:extLst>
                    <a:ext uri="{9D8B030D-6E8A-4147-A177-3AD203B41FA5}">
                      <a16:colId xmlns:a16="http://schemas.microsoft.com/office/drawing/2014/main" xmlns="" val="20002"/>
                    </a:ext>
                  </a:extLst>
                </a:gridCol>
              </a:tblGrid>
              <a:tr h="319368">
                <a:tc>
                  <a:txBody>
                    <a:bodyPr/>
                    <a:lstStyle/>
                    <a:p>
                      <a:pPr marL="1270" algn="ctr">
                        <a:lnSpc>
                          <a:spcPct val="100000"/>
                        </a:lnSpc>
                        <a:spcBef>
                          <a:spcPts val="550"/>
                        </a:spcBef>
                      </a:pPr>
                      <a:r>
                        <a:rPr sz="900" b="1" spc="110" dirty="0">
                          <a:solidFill>
                            <a:srgbClr val="FFFFFF"/>
                          </a:solidFill>
                          <a:latin typeface="Calibri"/>
                          <a:cs typeface="Calibri"/>
                        </a:rPr>
                        <a:t>Paso</a:t>
                      </a:r>
                      <a:endParaRPr sz="900">
                        <a:latin typeface="Calibri"/>
                        <a:cs typeface="Calibri"/>
                      </a:endParaRPr>
                    </a:p>
                  </a:txBody>
                  <a:tcPr marL="0" marR="0" marT="61632"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7085C0"/>
                    </a:solidFill>
                  </a:tcPr>
                </a:tc>
                <a:tc>
                  <a:txBody>
                    <a:bodyPr/>
                    <a:lstStyle/>
                    <a:p>
                      <a:pPr marL="273685">
                        <a:lnSpc>
                          <a:spcPct val="100000"/>
                        </a:lnSpc>
                        <a:spcBef>
                          <a:spcPts val="550"/>
                        </a:spcBef>
                      </a:pPr>
                      <a:r>
                        <a:rPr sz="900" b="1" spc="95" dirty="0">
                          <a:solidFill>
                            <a:srgbClr val="FFFFFF"/>
                          </a:solidFill>
                          <a:latin typeface="Calibri"/>
                          <a:cs typeface="Calibri"/>
                        </a:rPr>
                        <a:t>Proceso </a:t>
                      </a:r>
                      <a:r>
                        <a:rPr sz="900" b="1" spc="90" dirty="0">
                          <a:solidFill>
                            <a:srgbClr val="FFFFFF"/>
                          </a:solidFill>
                          <a:latin typeface="Calibri"/>
                          <a:cs typeface="Calibri"/>
                        </a:rPr>
                        <a:t>de</a:t>
                      </a:r>
                      <a:r>
                        <a:rPr sz="900" b="1" spc="-20" dirty="0">
                          <a:solidFill>
                            <a:srgbClr val="FFFFFF"/>
                          </a:solidFill>
                          <a:latin typeface="Calibri"/>
                          <a:cs typeface="Calibri"/>
                        </a:rPr>
                        <a:t> </a:t>
                      </a:r>
                      <a:r>
                        <a:rPr sz="900" b="1" spc="100" dirty="0">
                          <a:solidFill>
                            <a:srgbClr val="FFFFFF"/>
                          </a:solidFill>
                          <a:latin typeface="Calibri"/>
                          <a:cs typeface="Calibri"/>
                        </a:rPr>
                        <a:t>respuesta</a:t>
                      </a:r>
                      <a:endParaRPr sz="900">
                        <a:latin typeface="Calibri"/>
                        <a:cs typeface="Calibri"/>
                      </a:endParaRPr>
                    </a:p>
                  </a:txBody>
                  <a:tcPr marL="0" marR="0" marT="61632"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7085C0"/>
                    </a:solidFill>
                  </a:tcPr>
                </a:tc>
                <a:tc>
                  <a:txBody>
                    <a:bodyPr/>
                    <a:lstStyle/>
                    <a:p>
                      <a:pPr marL="634365">
                        <a:lnSpc>
                          <a:spcPct val="100000"/>
                        </a:lnSpc>
                        <a:spcBef>
                          <a:spcPts val="550"/>
                        </a:spcBef>
                      </a:pPr>
                      <a:r>
                        <a:rPr sz="900" b="1" spc="100" dirty="0">
                          <a:solidFill>
                            <a:srgbClr val="FFFFFF"/>
                          </a:solidFill>
                          <a:latin typeface="Calibri"/>
                          <a:cs typeface="Calibri"/>
                        </a:rPr>
                        <a:t>Habilidades</a:t>
                      </a:r>
                      <a:r>
                        <a:rPr sz="900" b="1" spc="40" dirty="0">
                          <a:solidFill>
                            <a:srgbClr val="FFFFFF"/>
                          </a:solidFill>
                          <a:latin typeface="Calibri"/>
                          <a:cs typeface="Calibri"/>
                        </a:rPr>
                        <a:t> </a:t>
                      </a:r>
                      <a:r>
                        <a:rPr sz="900" b="1" spc="105" dirty="0">
                          <a:solidFill>
                            <a:srgbClr val="FFFFFF"/>
                          </a:solidFill>
                          <a:latin typeface="Calibri"/>
                          <a:cs typeface="Calibri"/>
                        </a:rPr>
                        <a:t>básicas</a:t>
                      </a:r>
                      <a:endParaRPr sz="900">
                        <a:latin typeface="Calibri"/>
                        <a:cs typeface="Calibri"/>
                      </a:endParaRPr>
                    </a:p>
                  </a:txBody>
                  <a:tcPr marL="0" marR="0" marT="61632"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7085C0"/>
                    </a:solidFill>
                  </a:tcPr>
                </a:tc>
                <a:extLst>
                  <a:ext uri="{0D108BD9-81ED-4DB2-BD59-A6C34878D82A}">
                    <a16:rowId xmlns:a16="http://schemas.microsoft.com/office/drawing/2014/main" xmlns="" val="10000"/>
                  </a:ext>
                </a:extLst>
              </a:tr>
              <a:tr h="358588">
                <a:tc>
                  <a:txBody>
                    <a:bodyPr/>
                    <a:lstStyle/>
                    <a:p>
                      <a:pPr algn="ctr">
                        <a:lnSpc>
                          <a:spcPct val="100000"/>
                        </a:lnSpc>
                        <a:spcBef>
                          <a:spcPts val="450"/>
                        </a:spcBef>
                      </a:pPr>
                      <a:r>
                        <a:rPr sz="900" b="1" dirty="0">
                          <a:solidFill>
                            <a:srgbClr val="FFFFFF"/>
                          </a:solidFill>
                          <a:latin typeface="Calibri"/>
                          <a:cs typeface="Calibri"/>
                        </a:rPr>
                        <a:t>1</a:t>
                      </a:r>
                      <a:endParaRPr sz="900">
                        <a:latin typeface="Calibri"/>
                        <a:cs typeface="Calibri"/>
                      </a:endParaRPr>
                    </a:p>
                  </a:txBody>
                  <a:tcPr marL="0" marR="0" marT="50426"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a:lnSpc>
                          <a:spcPct val="100000"/>
                        </a:lnSpc>
                        <a:spcBef>
                          <a:spcPts val="500"/>
                        </a:spcBef>
                      </a:pPr>
                      <a:r>
                        <a:rPr sz="800" spc="5" dirty="0">
                          <a:solidFill>
                            <a:srgbClr val="404040"/>
                          </a:solidFill>
                          <a:latin typeface="Tahoma"/>
                          <a:cs typeface="Tahoma"/>
                        </a:rPr>
                        <a:t>Leer</a:t>
                      </a:r>
                      <a:r>
                        <a:rPr sz="800" spc="-75" dirty="0">
                          <a:solidFill>
                            <a:srgbClr val="404040"/>
                          </a:solidFill>
                          <a:latin typeface="Tahoma"/>
                          <a:cs typeface="Tahoma"/>
                        </a:rPr>
                        <a:t> </a:t>
                      </a:r>
                      <a:r>
                        <a:rPr sz="800" spc="-5" dirty="0">
                          <a:solidFill>
                            <a:srgbClr val="404040"/>
                          </a:solidFill>
                          <a:latin typeface="Tahoma"/>
                          <a:cs typeface="Tahoma"/>
                        </a:rPr>
                        <a:t>detalladamente</a:t>
                      </a:r>
                      <a:endParaRPr sz="800">
                        <a:latin typeface="Tahoma"/>
                        <a:cs typeface="Tahoma"/>
                      </a:endParaRPr>
                    </a:p>
                    <a:p>
                      <a:pPr marL="101600">
                        <a:lnSpc>
                          <a:spcPct val="100000"/>
                        </a:lnSpc>
                      </a:pPr>
                      <a:r>
                        <a:rPr sz="800" spc="10" dirty="0">
                          <a:solidFill>
                            <a:srgbClr val="404040"/>
                          </a:solidFill>
                          <a:latin typeface="Tahoma"/>
                          <a:cs typeface="Tahoma"/>
                        </a:rPr>
                        <a:t>las</a:t>
                      </a:r>
                      <a:r>
                        <a:rPr sz="800" spc="-75" dirty="0">
                          <a:solidFill>
                            <a:srgbClr val="404040"/>
                          </a:solidFill>
                          <a:latin typeface="Tahoma"/>
                          <a:cs typeface="Tahoma"/>
                        </a:rPr>
                        <a:t> </a:t>
                      </a:r>
                      <a:r>
                        <a:rPr sz="800" spc="5" dirty="0">
                          <a:solidFill>
                            <a:srgbClr val="404040"/>
                          </a:solidFill>
                          <a:latin typeface="Tahoma"/>
                          <a:cs typeface="Tahoma"/>
                        </a:rPr>
                        <a:t>indicaciones</a:t>
                      </a:r>
                      <a:r>
                        <a:rPr sz="800" spc="-70" dirty="0">
                          <a:solidFill>
                            <a:srgbClr val="404040"/>
                          </a:solidFill>
                          <a:latin typeface="Tahoma"/>
                          <a:cs typeface="Tahoma"/>
                        </a:rPr>
                        <a:t> </a:t>
                      </a:r>
                      <a:r>
                        <a:rPr sz="800" dirty="0">
                          <a:solidFill>
                            <a:srgbClr val="404040"/>
                          </a:solidFill>
                          <a:latin typeface="Tahoma"/>
                          <a:cs typeface="Tahoma"/>
                        </a:rPr>
                        <a:t>del</a:t>
                      </a:r>
                      <a:r>
                        <a:rPr sz="800" spc="-75" dirty="0">
                          <a:solidFill>
                            <a:srgbClr val="404040"/>
                          </a:solidFill>
                          <a:latin typeface="Tahoma"/>
                          <a:cs typeface="Tahoma"/>
                        </a:rPr>
                        <a:t> </a:t>
                      </a:r>
                      <a:r>
                        <a:rPr sz="800" spc="5" dirty="0">
                          <a:solidFill>
                            <a:srgbClr val="404040"/>
                          </a:solidFill>
                          <a:latin typeface="Tahoma"/>
                          <a:cs typeface="Tahoma"/>
                        </a:rPr>
                        <a:t>ítem</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tc rowSpan="2">
                  <a:txBody>
                    <a:bodyPr/>
                    <a:lstStyle/>
                    <a:p>
                      <a:pPr>
                        <a:lnSpc>
                          <a:spcPct val="100000"/>
                        </a:lnSpc>
                      </a:pPr>
                      <a:endParaRPr sz="1000">
                        <a:latin typeface="Times New Roman"/>
                        <a:cs typeface="Times New Roman"/>
                      </a:endParaRPr>
                    </a:p>
                    <a:p>
                      <a:pPr marL="100965" marR="661035">
                        <a:lnSpc>
                          <a:spcPct val="100000"/>
                        </a:lnSpc>
                        <a:spcBef>
                          <a:spcPts val="835"/>
                        </a:spcBef>
                      </a:pPr>
                      <a:r>
                        <a:rPr sz="800" spc="-10" dirty="0">
                          <a:solidFill>
                            <a:srgbClr val="404040"/>
                          </a:solidFill>
                          <a:latin typeface="Tahoma"/>
                          <a:cs typeface="Tahoma"/>
                        </a:rPr>
                        <a:t>FEM01.</a:t>
                      </a:r>
                      <a:r>
                        <a:rPr sz="800" spc="-85" dirty="0">
                          <a:solidFill>
                            <a:srgbClr val="404040"/>
                          </a:solidFill>
                          <a:latin typeface="Tahoma"/>
                          <a:cs typeface="Tahoma"/>
                        </a:rPr>
                        <a:t> </a:t>
                      </a:r>
                      <a:r>
                        <a:rPr sz="800" dirty="0">
                          <a:solidFill>
                            <a:srgbClr val="404040"/>
                          </a:solidFill>
                          <a:latin typeface="Tahoma"/>
                          <a:cs typeface="Tahoma"/>
                        </a:rPr>
                        <a:t>Comprensión</a:t>
                      </a:r>
                      <a:r>
                        <a:rPr sz="800" spc="-80" dirty="0">
                          <a:solidFill>
                            <a:srgbClr val="404040"/>
                          </a:solidFill>
                          <a:latin typeface="Tahoma"/>
                          <a:cs typeface="Tahoma"/>
                        </a:rPr>
                        <a:t> </a:t>
                      </a:r>
                      <a:r>
                        <a:rPr sz="800" spc="-10" dirty="0">
                          <a:solidFill>
                            <a:srgbClr val="404040"/>
                          </a:solidFill>
                          <a:latin typeface="Tahoma"/>
                          <a:cs typeface="Tahoma"/>
                        </a:rPr>
                        <a:t>de</a:t>
                      </a:r>
                      <a:r>
                        <a:rPr sz="800" spc="-80" dirty="0">
                          <a:solidFill>
                            <a:srgbClr val="404040"/>
                          </a:solidFill>
                          <a:latin typeface="Tahoma"/>
                          <a:cs typeface="Tahoma"/>
                        </a:rPr>
                        <a:t> </a:t>
                      </a:r>
                      <a:r>
                        <a:rPr sz="800" spc="5" dirty="0">
                          <a:solidFill>
                            <a:srgbClr val="404040"/>
                          </a:solidFill>
                          <a:latin typeface="Tahoma"/>
                          <a:cs typeface="Tahoma"/>
                        </a:rPr>
                        <a:t>problemas  </a:t>
                      </a:r>
                      <a:r>
                        <a:rPr sz="800" dirty="0">
                          <a:solidFill>
                            <a:srgbClr val="404040"/>
                          </a:solidFill>
                          <a:latin typeface="Tahoma"/>
                          <a:cs typeface="Tahoma"/>
                        </a:rPr>
                        <a:t>matemáticos</a:t>
                      </a:r>
                      <a:r>
                        <a:rPr sz="800" spc="-70" dirty="0">
                          <a:solidFill>
                            <a:srgbClr val="404040"/>
                          </a:solidFill>
                          <a:latin typeface="Tahoma"/>
                          <a:cs typeface="Tahoma"/>
                        </a:rPr>
                        <a:t> </a:t>
                      </a:r>
                      <a:r>
                        <a:rPr sz="800" dirty="0">
                          <a:solidFill>
                            <a:srgbClr val="404040"/>
                          </a:solidFill>
                          <a:latin typeface="Tahoma"/>
                          <a:cs typeface="Tahoma"/>
                        </a:rPr>
                        <a:t>contextualizados</a:t>
                      </a:r>
                      <a:endParaRPr sz="800">
                        <a:latin typeface="Tahoma"/>
                        <a:cs typeface="Tahoma"/>
                      </a:endParaRPr>
                    </a:p>
                  </a:txBody>
                  <a:tcPr marL="0" marR="0" marT="0"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extLst>
                  <a:ext uri="{0D108BD9-81ED-4DB2-BD59-A6C34878D82A}">
                    <a16:rowId xmlns:a16="http://schemas.microsoft.com/office/drawing/2014/main" xmlns="" val="10001"/>
                  </a:ext>
                </a:extLst>
              </a:tr>
              <a:tr h="358588">
                <a:tc>
                  <a:txBody>
                    <a:bodyPr/>
                    <a:lstStyle/>
                    <a:p>
                      <a:pPr>
                        <a:lnSpc>
                          <a:spcPct val="100000"/>
                        </a:lnSpc>
                        <a:spcBef>
                          <a:spcPts val="10"/>
                        </a:spcBef>
                      </a:pPr>
                      <a:endParaRPr sz="1100">
                        <a:latin typeface="Times New Roman"/>
                        <a:cs typeface="Times New Roman"/>
                      </a:endParaRPr>
                    </a:p>
                    <a:p>
                      <a:pPr algn="ctr">
                        <a:lnSpc>
                          <a:spcPct val="100000"/>
                        </a:lnSpc>
                      </a:pPr>
                      <a:r>
                        <a:rPr sz="900" b="1" dirty="0">
                          <a:solidFill>
                            <a:srgbClr val="FFFFFF"/>
                          </a:solidFill>
                          <a:latin typeface="Calibri"/>
                          <a:cs typeface="Calibri"/>
                        </a:rPr>
                        <a:t>2</a:t>
                      </a:r>
                      <a:endParaRPr sz="900">
                        <a:latin typeface="Calibri"/>
                        <a:cs typeface="Calibri"/>
                      </a:endParaRPr>
                    </a:p>
                  </a:txBody>
                  <a:tcPr marL="0" marR="0" marT="1121"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marR="601345">
                        <a:lnSpc>
                          <a:spcPct val="100000"/>
                        </a:lnSpc>
                        <a:spcBef>
                          <a:spcPts val="500"/>
                        </a:spcBef>
                      </a:pPr>
                      <a:r>
                        <a:rPr sz="800" dirty="0">
                          <a:solidFill>
                            <a:srgbClr val="404040"/>
                          </a:solidFill>
                          <a:latin typeface="Tahoma"/>
                          <a:cs typeface="Tahoma"/>
                        </a:rPr>
                        <a:t>Comprender el</a:t>
                      </a:r>
                      <a:r>
                        <a:rPr sz="800" spc="-195" dirty="0">
                          <a:solidFill>
                            <a:srgbClr val="404040"/>
                          </a:solidFill>
                          <a:latin typeface="Tahoma"/>
                          <a:cs typeface="Tahoma"/>
                        </a:rPr>
                        <a:t> </a:t>
                      </a:r>
                      <a:r>
                        <a:rPr sz="800" spc="-5" dirty="0">
                          <a:solidFill>
                            <a:srgbClr val="404040"/>
                          </a:solidFill>
                          <a:latin typeface="Tahoma"/>
                          <a:cs typeface="Tahoma"/>
                        </a:rPr>
                        <a:t>contexto  </a:t>
                      </a:r>
                      <a:r>
                        <a:rPr sz="800" dirty="0">
                          <a:solidFill>
                            <a:srgbClr val="404040"/>
                          </a:solidFill>
                          <a:latin typeface="Tahoma"/>
                          <a:cs typeface="Tahoma"/>
                        </a:rPr>
                        <a:t>del</a:t>
                      </a:r>
                      <a:r>
                        <a:rPr sz="800" spc="-75" dirty="0">
                          <a:solidFill>
                            <a:srgbClr val="404040"/>
                          </a:solidFill>
                          <a:latin typeface="Tahoma"/>
                          <a:cs typeface="Tahoma"/>
                        </a:rPr>
                        <a:t> </a:t>
                      </a:r>
                      <a:r>
                        <a:rPr sz="800" dirty="0">
                          <a:solidFill>
                            <a:srgbClr val="404040"/>
                          </a:solidFill>
                          <a:latin typeface="Tahoma"/>
                          <a:cs typeface="Tahoma"/>
                        </a:rPr>
                        <a:t>problema</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tcPr>
                </a:tc>
                <a:tc vMerge="1">
                  <a:txBody>
                    <a:bodyPr/>
                    <a:lstStyle/>
                    <a:p>
                      <a:endParaRPr/>
                    </a:p>
                  </a:txBody>
                  <a:tcPr marL="0" marR="0" marT="0"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extLst>
                  <a:ext uri="{0D108BD9-81ED-4DB2-BD59-A6C34878D82A}">
                    <a16:rowId xmlns:a16="http://schemas.microsoft.com/office/drawing/2014/main" xmlns="" val="10002"/>
                  </a:ext>
                </a:extLst>
              </a:tr>
              <a:tr h="770907">
                <a:tc>
                  <a:txBody>
                    <a:bodyPr/>
                    <a:lstStyle/>
                    <a:p>
                      <a:pPr>
                        <a:lnSpc>
                          <a:spcPct val="100000"/>
                        </a:lnSpc>
                      </a:pPr>
                      <a:endParaRPr sz="1100">
                        <a:latin typeface="Times New Roman"/>
                        <a:cs typeface="Times New Roman"/>
                      </a:endParaRPr>
                    </a:p>
                    <a:p>
                      <a:pPr algn="ctr">
                        <a:lnSpc>
                          <a:spcPct val="100000"/>
                        </a:lnSpc>
                        <a:spcBef>
                          <a:spcPts val="1070"/>
                        </a:spcBef>
                      </a:pPr>
                      <a:r>
                        <a:rPr sz="900" b="1" dirty="0">
                          <a:solidFill>
                            <a:srgbClr val="FFFFFF"/>
                          </a:solidFill>
                          <a:latin typeface="Calibri"/>
                          <a:cs typeface="Calibri"/>
                        </a:rPr>
                        <a:t>3</a:t>
                      </a:r>
                      <a:endParaRPr sz="900">
                        <a:latin typeface="Calibri"/>
                        <a:cs typeface="Calibri"/>
                      </a:endParaRPr>
                    </a:p>
                  </a:txBody>
                  <a:tcPr marL="0" marR="0" marT="0"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marR="104139">
                        <a:lnSpc>
                          <a:spcPct val="100000"/>
                        </a:lnSpc>
                        <a:spcBef>
                          <a:spcPts val="180"/>
                        </a:spcBef>
                      </a:pPr>
                      <a:r>
                        <a:rPr sz="800" dirty="0">
                          <a:solidFill>
                            <a:srgbClr val="404040"/>
                          </a:solidFill>
                          <a:latin typeface="Tahoma"/>
                          <a:cs typeface="Tahoma"/>
                        </a:rPr>
                        <a:t>Deducir </a:t>
                      </a:r>
                      <a:r>
                        <a:rPr sz="800" spc="-10" dirty="0">
                          <a:solidFill>
                            <a:srgbClr val="404040"/>
                          </a:solidFill>
                          <a:latin typeface="Tahoma"/>
                          <a:cs typeface="Tahoma"/>
                        </a:rPr>
                        <a:t>de </a:t>
                      </a:r>
                      <a:r>
                        <a:rPr sz="800" dirty="0">
                          <a:solidFill>
                            <a:srgbClr val="404040"/>
                          </a:solidFill>
                          <a:latin typeface="Tahoma"/>
                          <a:cs typeface="Tahoma"/>
                        </a:rPr>
                        <a:t>abreviaturas </a:t>
                      </a:r>
                      <a:r>
                        <a:rPr sz="800" spc="35" dirty="0">
                          <a:solidFill>
                            <a:srgbClr val="404040"/>
                          </a:solidFill>
                          <a:latin typeface="Tahoma"/>
                          <a:cs typeface="Tahoma"/>
                        </a:rPr>
                        <a:t>y </a:t>
                      </a:r>
                      <a:r>
                        <a:rPr sz="800" spc="10" dirty="0">
                          <a:solidFill>
                            <a:srgbClr val="404040"/>
                          </a:solidFill>
                          <a:latin typeface="Tahoma"/>
                          <a:cs typeface="Tahoma"/>
                        </a:rPr>
                        <a:t>siglas  </a:t>
                      </a:r>
                      <a:r>
                        <a:rPr sz="800" spc="-10" dirty="0">
                          <a:solidFill>
                            <a:srgbClr val="404040"/>
                          </a:solidFill>
                          <a:latin typeface="Tahoma"/>
                          <a:cs typeface="Tahoma"/>
                        </a:rPr>
                        <a:t>de </a:t>
                      </a:r>
                      <a:r>
                        <a:rPr sz="800" dirty="0">
                          <a:solidFill>
                            <a:srgbClr val="404040"/>
                          </a:solidFill>
                          <a:latin typeface="Tahoma"/>
                          <a:cs typeface="Tahoma"/>
                        </a:rPr>
                        <a:t>unidades </a:t>
                      </a:r>
                      <a:r>
                        <a:rPr sz="800" spc="-10" dirty="0">
                          <a:solidFill>
                            <a:srgbClr val="404040"/>
                          </a:solidFill>
                          <a:latin typeface="Tahoma"/>
                          <a:cs typeface="Tahoma"/>
                        </a:rPr>
                        <a:t>de </a:t>
                      </a:r>
                      <a:r>
                        <a:rPr sz="800" dirty="0">
                          <a:solidFill>
                            <a:srgbClr val="404040"/>
                          </a:solidFill>
                          <a:latin typeface="Tahoma"/>
                          <a:cs typeface="Tahoma"/>
                        </a:rPr>
                        <a:t>medida </a:t>
                      </a:r>
                      <a:r>
                        <a:rPr sz="800" spc="-10" dirty="0">
                          <a:solidFill>
                            <a:srgbClr val="404040"/>
                          </a:solidFill>
                          <a:latin typeface="Tahoma"/>
                          <a:cs typeface="Tahoma"/>
                        </a:rPr>
                        <a:t>de  </a:t>
                      </a:r>
                      <a:r>
                        <a:rPr sz="800" spc="5" dirty="0">
                          <a:solidFill>
                            <a:srgbClr val="404040"/>
                          </a:solidFill>
                          <a:latin typeface="Tahoma"/>
                          <a:cs typeface="Tahoma"/>
                        </a:rPr>
                        <a:t>distancia </a:t>
                      </a:r>
                      <a:r>
                        <a:rPr sz="800" spc="35" dirty="0">
                          <a:solidFill>
                            <a:srgbClr val="404040"/>
                          </a:solidFill>
                          <a:latin typeface="Tahoma"/>
                          <a:cs typeface="Tahoma"/>
                        </a:rPr>
                        <a:t>y </a:t>
                      </a:r>
                      <a:r>
                        <a:rPr sz="800" spc="-15" dirty="0">
                          <a:solidFill>
                            <a:srgbClr val="404040"/>
                          </a:solidFill>
                          <a:latin typeface="Tahoma"/>
                          <a:cs typeface="Tahoma"/>
                        </a:rPr>
                        <a:t>área </a:t>
                      </a:r>
                      <a:r>
                        <a:rPr sz="800" dirty="0">
                          <a:solidFill>
                            <a:srgbClr val="404040"/>
                          </a:solidFill>
                          <a:latin typeface="Tahoma"/>
                          <a:cs typeface="Tahoma"/>
                        </a:rPr>
                        <a:t>presentes </a:t>
                      </a:r>
                      <a:r>
                        <a:rPr sz="800" spc="-15" dirty="0">
                          <a:solidFill>
                            <a:srgbClr val="404040"/>
                          </a:solidFill>
                          <a:latin typeface="Tahoma"/>
                          <a:cs typeface="Tahoma"/>
                        </a:rPr>
                        <a:t>en </a:t>
                      </a:r>
                      <a:r>
                        <a:rPr sz="800" spc="5" dirty="0">
                          <a:solidFill>
                            <a:srgbClr val="404040"/>
                          </a:solidFill>
                          <a:latin typeface="Tahoma"/>
                          <a:cs typeface="Tahoma"/>
                        </a:rPr>
                        <a:t>la  </a:t>
                      </a:r>
                      <a:r>
                        <a:rPr sz="800" spc="-5" dirty="0">
                          <a:solidFill>
                            <a:srgbClr val="404040"/>
                          </a:solidFill>
                          <a:latin typeface="Tahoma"/>
                          <a:cs typeface="Tahoma"/>
                        </a:rPr>
                        <a:t>base</a:t>
                      </a:r>
                      <a:r>
                        <a:rPr sz="800" spc="-80" dirty="0">
                          <a:solidFill>
                            <a:srgbClr val="404040"/>
                          </a:solidFill>
                          <a:latin typeface="Tahoma"/>
                          <a:cs typeface="Tahoma"/>
                        </a:rPr>
                        <a:t> </a:t>
                      </a:r>
                      <a:r>
                        <a:rPr sz="800" dirty="0">
                          <a:solidFill>
                            <a:srgbClr val="404040"/>
                          </a:solidFill>
                          <a:latin typeface="Tahoma"/>
                          <a:cs typeface="Tahoma"/>
                        </a:rPr>
                        <a:t>del</a:t>
                      </a:r>
                      <a:r>
                        <a:rPr sz="800" spc="-75" dirty="0">
                          <a:solidFill>
                            <a:srgbClr val="404040"/>
                          </a:solidFill>
                          <a:latin typeface="Tahoma"/>
                          <a:cs typeface="Tahoma"/>
                        </a:rPr>
                        <a:t> </a:t>
                      </a:r>
                      <a:r>
                        <a:rPr sz="800" spc="5" dirty="0">
                          <a:solidFill>
                            <a:srgbClr val="404040"/>
                          </a:solidFill>
                          <a:latin typeface="Tahoma"/>
                          <a:cs typeface="Tahoma"/>
                        </a:rPr>
                        <a:t>ítem</a:t>
                      </a:r>
                      <a:r>
                        <a:rPr sz="800" spc="-75" dirty="0">
                          <a:solidFill>
                            <a:srgbClr val="404040"/>
                          </a:solidFill>
                          <a:latin typeface="Tahoma"/>
                          <a:cs typeface="Tahoma"/>
                        </a:rPr>
                        <a:t> </a:t>
                      </a:r>
                      <a:r>
                        <a:rPr sz="800" spc="35" dirty="0">
                          <a:solidFill>
                            <a:srgbClr val="404040"/>
                          </a:solidFill>
                          <a:latin typeface="Tahoma"/>
                          <a:cs typeface="Tahoma"/>
                        </a:rPr>
                        <a:t>y</a:t>
                      </a:r>
                      <a:r>
                        <a:rPr sz="800" spc="-75" dirty="0">
                          <a:solidFill>
                            <a:srgbClr val="404040"/>
                          </a:solidFill>
                          <a:latin typeface="Tahoma"/>
                          <a:cs typeface="Tahoma"/>
                        </a:rPr>
                        <a:t> </a:t>
                      </a:r>
                      <a:r>
                        <a:rPr sz="800" spc="-15" dirty="0">
                          <a:solidFill>
                            <a:srgbClr val="404040"/>
                          </a:solidFill>
                          <a:latin typeface="Tahoma"/>
                          <a:cs typeface="Tahoma"/>
                        </a:rPr>
                        <a:t>en</a:t>
                      </a:r>
                      <a:r>
                        <a:rPr sz="800" spc="-75" dirty="0">
                          <a:solidFill>
                            <a:srgbClr val="404040"/>
                          </a:solidFill>
                          <a:latin typeface="Tahoma"/>
                          <a:cs typeface="Tahoma"/>
                        </a:rPr>
                        <a:t> </a:t>
                      </a:r>
                      <a:r>
                        <a:rPr sz="800" spc="10" dirty="0">
                          <a:solidFill>
                            <a:srgbClr val="404040"/>
                          </a:solidFill>
                          <a:latin typeface="Tahoma"/>
                          <a:cs typeface="Tahoma"/>
                        </a:rPr>
                        <a:t>las</a:t>
                      </a:r>
                      <a:r>
                        <a:rPr sz="800" spc="-80" dirty="0">
                          <a:solidFill>
                            <a:srgbClr val="404040"/>
                          </a:solidFill>
                          <a:latin typeface="Tahoma"/>
                          <a:cs typeface="Tahoma"/>
                        </a:rPr>
                        <a:t> </a:t>
                      </a:r>
                      <a:r>
                        <a:rPr sz="800" spc="5" dirty="0">
                          <a:solidFill>
                            <a:srgbClr val="404040"/>
                          </a:solidFill>
                          <a:latin typeface="Tahoma"/>
                          <a:cs typeface="Tahoma"/>
                        </a:rPr>
                        <a:t>opciones</a:t>
                      </a:r>
                      <a:r>
                        <a:rPr sz="800" spc="-75" dirty="0">
                          <a:solidFill>
                            <a:srgbClr val="404040"/>
                          </a:solidFill>
                          <a:latin typeface="Tahoma"/>
                          <a:cs typeface="Tahoma"/>
                        </a:rPr>
                        <a:t> </a:t>
                      </a:r>
                      <a:r>
                        <a:rPr sz="800" spc="-10" dirty="0">
                          <a:solidFill>
                            <a:srgbClr val="404040"/>
                          </a:solidFill>
                          <a:latin typeface="Tahoma"/>
                          <a:cs typeface="Tahoma"/>
                        </a:rPr>
                        <a:t>de  </a:t>
                      </a:r>
                      <a:r>
                        <a:rPr sz="800" dirty="0">
                          <a:solidFill>
                            <a:srgbClr val="404040"/>
                          </a:solidFill>
                          <a:latin typeface="Tahoma"/>
                          <a:cs typeface="Tahoma"/>
                        </a:rPr>
                        <a:t>respuesta el </a:t>
                      </a:r>
                      <a:r>
                        <a:rPr sz="800" spc="5" dirty="0">
                          <a:solidFill>
                            <a:srgbClr val="404040"/>
                          </a:solidFill>
                          <a:latin typeface="Tahoma"/>
                          <a:cs typeface="Tahoma"/>
                        </a:rPr>
                        <a:t>cálculo </a:t>
                      </a:r>
                      <a:r>
                        <a:rPr sz="800" dirty="0">
                          <a:solidFill>
                            <a:srgbClr val="404040"/>
                          </a:solidFill>
                          <a:latin typeface="Tahoma"/>
                          <a:cs typeface="Tahoma"/>
                        </a:rPr>
                        <a:t>el </a:t>
                      </a:r>
                      <a:r>
                        <a:rPr sz="800" spc="-15" dirty="0">
                          <a:solidFill>
                            <a:srgbClr val="404040"/>
                          </a:solidFill>
                          <a:latin typeface="Tahoma"/>
                          <a:cs typeface="Tahoma"/>
                        </a:rPr>
                        <a:t>área </a:t>
                      </a:r>
                      <a:r>
                        <a:rPr sz="800" spc="-10" dirty="0">
                          <a:solidFill>
                            <a:srgbClr val="404040"/>
                          </a:solidFill>
                          <a:latin typeface="Tahoma"/>
                          <a:cs typeface="Tahoma"/>
                        </a:rPr>
                        <a:t>de </a:t>
                      </a:r>
                      <a:r>
                        <a:rPr sz="800" dirty="0">
                          <a:solidFill>
                            <a:srgbClr val="404040"/>
                          </a:solidFill>
                          <a:latin typeface="Tahoma"/>
                          <a:cs typeface="Tahoma"/>
                        </a:rPr>
                        <a:t>un  </a:t>
                      </a:r>
                      <a:r>
                        <a:rPr sz="800" spc="-30" dirty="0">
                          <a:solidFill>
                            <a:srgbClr val="404040"/>
                          </a:solidFill>
                          <a:latin typeface="Tahoma"/>
                          <a:cs typeface="Tahoma"/>
                        </a:rPr>
                        <a:t>“objeto”</a:t>
                      </a:r>
                      <a:endParaRPr sz="800">
                        <a:latin typeface="Tahoma"/>
                        <a:cs typeface="Tahoma"/>
                      </a:endParaRPr>
                    </a:p>
                  </a:txBody>
                  <a:tcPr marL="0" marR="0" marT="20171"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tc rowSpan="2">
                  <a:txBody>
                    <a:bodyPr/>
                    <a:lstStyle/>
                    <a:p>
                      <a:pPr>
                        <a:lnSpc>
                          <a:spcPct val="100000"/>
                        </a:lnSpc>
                      </a:pPr>
                      <a:endParaRPr sz="1000">
                        <a:latin typeface="Times New Roman"/>
                        <a:cs typeface="Times New Roman"/>
                      </a:endParaRPr>
                    </a:p>
                    <a:p>
                      <a:pPr>
                        <a:lnSpc>
                          <a:spcPct val="100000"/>
                        </a:lnSpc>
                        <a:spcBef>
                          <a:spcPts val="40"/>
                        </a:spcBef>
                      </a:pPr>
                      <a:endParaRPr sz="1200">
                        <a:latin typeface="Times New Roman"/>
                        <a:cs typeface="Times New Roman"/>
                      </a:endParaRPr>
                    </a:p>
                    <a:p>
                      <a:pPr marL="100965" marR="378460">
                        <a:lnSpc>
                          <a:spcPct val="100000"/>
                        </a:lnSpc>
                      </a:pPr>
                      <a:r>
                        <a:rPr sz="800" spc="10" dirty="0">
                          <a:solidFill>
                            <a:srgbClr val="404040"/>
                          </a:solidFill>
                          <a:latin typeface="Tahoma"/>
                          <a:cs typeface="Tahoma"/>
                        </a:rPr>
                        <a:t>FEMO2. </a:t>
                      </a:r>
                      <a:r>
                        <a:rPr sz="800" dirty="0">
                          <a:solidFill>
                            <a:srgbClr val="404040"/>
                          </a:solidFill>
                          <a:latin typeface="Tahoma"/>
                          <a:cs typeface="Tahoma"/>
                        </a:rPr>
                        <a:t>Comprensión del </a:t>
                      </a:r>
                      <a:r>
                        <a:rPr sz="800" spc="5" dirty="0">
                          <a:solidFill>
                            <a:srgbClr val="404040"/>
                          </a:solidFill>
                          <a:latin typeface="Tahoma"/>
                          <a:cs typeface="Tahoma"/>
                        </a:rPr>
                        <a:t>Sistema  </a:t>
                      </a:r>
                      <a:r>
                        <a:rPr sz="800" spc="-10" dirty="0">
                          <a:solidFill>
                            <a:srgbClr val="404040"/>
                          </a:solidFill>
                          <a:latin typeface="Tahoma"/>
                          <a:cs typeface="Tahoma"/>
                        </a:rPr>
                        <a:t>Internacional</a:t>
                      </a:r>
                      <a:r>
                        <a:rPr sz="800" spc="-75"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dirty="0">
                          <a:solidFill>
                            <a:srgbClr val="404040"/>
                          </a:solidFill>
                          <a:latin typeface="Tahoma"/>
                          <a:cs typeface="Tahoma"/>
                        </a:rPr>
                        <a:t>Unidades</a:t>
                      </a:r>
                      <a:r>
                        <a:rPr sz="800" spc="-70" dirty="0">
                          <a:solidFill>
                            <a:srgbClr val="404040"/>
                          </a:solidFill>
                          <a:latin typeface="Tahoma"/>
                          <a:cs typeface="Tahoma"/>
                        </a:rPr>
                        <a:t> </a:t>
                      </a:r>
                      <a:r>
                        <a:rPr sz="800" spc="-30" dirty="0">
                          <a:solidFill>
                            <a:srgbClr val="404040"/>
                          </a:solidFill>
                          <a:latin typeface="Tahoma"/>
                          <a:cs typeface="Tahoma"/>
                        </a:rPr>
                        <a:t>(SIU)</a:t>
                      </a:r>
                      <a:r>
                        <a:rPr sz="800" spc="-70" dirty="0">
                          <a:solidFill>
                            <a:srgbClr val="404040"/>
                          </a:solidFill>
                          <a:latin typeface="Tahoma"/>
                          <a:cs typeface="Tahoma"/>
                        </a:rPr>
                        <a:t> </a:t>
                      </a:r>
                      <a:r>
                        <a:rPr sz="800" spc="5" dirty="0">
                          <a:solidFill>
                            <a:srgbClr val="404040"/>
                          </a:solidFill>
                          <a:latin typeface="Tahoma"/>
                          <a:cs typeface="Tahoma"/>
                        </a:rPr>
                        <a:t>(Proceso  </a:t>
                      </a:r>
                      <a:r>
                        <a:rPr sz="800" dirty="0">
                          <a:solidFill>
                            <a:srgbClr val="404040"/>
                          </a:solidFill>
                          <a:latin typeface="Tahoma"/>
                          <a:cs typeface="Tahoma"/>
                        </a:rPr>
                        <a:t>probatorio </a:t>
                      </a:r>
                      <a:r>
                        <a:rPr sz="800" spc="-5" dirty="0">
                          <a:solidFill>
                            <a:srgbClr val="404040"/>
                          </a:solidFill>
                          <a:latin typeface="Tahoma"/>
                          <a:cs typeface="Tahoma"/>
                        </a:rPr>
                        <a:t>independiente con </a:t>
                      </a:r>
                      <a:r>
                        <a:rPr sz="800" spc="5" dirty="0">
                          <a:solidFill>
                            <a:srgbClr val="404040"/>
                          </a:solidFill>
                          <a:latin typeface="Tahoma"/>
                          <a:cs typeface="Tahoma"/>
                        </a:rPr>
                        <a:t>dificultad  </a:t>
                      </a:r>
                      <a:r>
                        <a:rPr sz="800" spc="-5" dirty="0">
                          <a:solidFill>
                            <a:srgbClr val="404040"/>
                          </a:solidFill>
                          <a:latin typeface="Tahoma"/>
                          <a:cs typeface="Tahoma"/>
                        </a:rPr>
                        <a:t>media)</a:t>
                      </a:r>
                      <a:endParaRPr sz="800">
                        <a:latin typeface="Tahoma"/>
                        <a:cs typeface="Tahoma"/>
                      </a:endParaRPr>
                    </a:p>
                  </a:txBody>
                  <a:tcPr marL="0" marR="0" marT="0"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tcPr>
                </a:tc>
                <a:extLst>
                  <a:ext uri="{0D108BD9-81ED-4DB2-BD59-A6C34878D82A}">
                    <a16:rowId xmlns:a16="http://schemas.microsoft.com/office/drawing/2014/main" xmlns="" val="10003"/>
                  </a:ext>
                </a:extLst>
              </a:tr>
              <a:tr h="358588">
                <a:tc>
                  <a:txBody>
                    <a:bodyPr/>
                    <a:lstStyle/>
                    <a:p>
                      <a:pPr>
                        <a:lnSpc>
                          <a:spcPct val="100000"/>
                        </a:lnSpc>
                        <a:spcBef>
                          <a:spcPts val="20"/>
                        </a:spcBef>
                      </a:pPr>
                      <a:endParaRPr sz="900">
                        <a:latin typeface="Times New Roman"/>
                        <a:cs typeface="Times New Roman"/>
                      </a:endParaRPr>
                    </a:p>
                    <a:p>
                      <a:pPr algn="ctr">
                        <a:lnSpc>
                          <a:spcPct val="100000"/>
                        </a:lnSpc>
                      </a:pPr>
                      <a:r>
                        <a:rPr sz="900" b="1" dirty="0">
                          <a:solidFill>
                            <a:srgbClr val="FFFFFF"/>
                          </a:solidFill>
                          <a:latin typeface="Calibri"/>
                          <a:cs typeface="Calibri"/>
                        </a:rPr>
                        <a:t>4</a:t>
                      </a:r>
                      <a:endParaRPr sz="900">
                        <a:latin typeface="Calibri"/>
                        <a:cs typeface="Calibri"/>
                      </a:endParaRPr>
                    </a:p>
                  </a:txBody>
                  <a:tcPr marL="0" marR="0" marT="2241"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marR="368300">
                        <a:lnSpc>
                          <a:spcPct val="100000"/>
                        </a:lnSpc>
                        <a:spcBef>
                          <a:spcPts val="500"/>
                        </a:spcBef>
                      </a:pPr>
                      <a:r>
                        <a:rPr sz="800" dirty="0">
                          <a:solidFill>
                            <a:srgbClr val="404040"/>
                          </a:solidFill>
                          <a:latin typeface="Tahoma"/>
                          <a:cs typeface="Tahoma"/>
                        </a:rPr>
                        <a:t>Comprender</a:t>
                      </a:r>
                      <a:r>
                        <a:rPr sz="800" spc="-90" dirty="0">
                          <a:solidFill>
                            <a:srgbClr val="404040"/>
                          </a:solidFill>
                          <a:latin typeface="Tahoma"/>
                          <a:cs typeface="Tahoma"/>
                        </a:rPr>
                        <a:t> </a:t>
                      </a:r>
                      <a:r>
                        <a:rPr sz="800" dirty="0">
                          <a:solidFill>
                            <a:srgbClr val="404040"/>
                          </a:solidFill>
                          <a:latin typeface="Tahoma"/>
                          <a:cs typeface="Tahoma"/>
                        </a:rPr>
                        <a:t>el</a:t>
                      </a:r>
                      <a:r>
                        <a:rPr sz="800" spc="-85" dirty="0">
                          <a:solidFill>
                            <a:srgbClr val="404040"/>
                          </a:solidFill>
                          <a:latin typeface="Tahoma"/>
                          <a:cs typeface="Tahoma"/>
                        </a:rPr>
                        <a:t> </a:t>
                      </a:r>
                      <a:r>
                        <a:rPr sz="800" dirty="0">
                          <a:solidFill>
                            <a:srgbClr val="404040"/>
                          </a:solidFill>
                          <a:latin typeface="Tahoma"/>
                          <a:cs typeface="Tahoma"/>
                        </a:rPr>
                        <a:t>objetivo</a:t>
                      </a:r>
                      <a:r>
                        <a:rPr sz="800" spc="-85" dirty="0">
                          <a:solidFill>
                            <a:srgbClr val="404040"/>
                          </a:solidFill>
                          <a:latin typeface="Tahoma"/>
                          <a:cs typeface="Tahoma"/>
                        </a:rPr>
                        <a:t> </a:t>
                      </a:r>
                      <a:r>
                        <a:rPr sz="800" spc="-10" dirty="0">
                          <a:solidFill>
                            <a:srgbClr val="404040"/>
                          </a:solidFill>
                          <a:latin typeface="Tahoma"/>
                          <a:cs typeface="Tahoma"/>
                        </a:rPr>
                        <a:t>de</a:t>
                      </a:r>
                      <a:r>
                        <a:rPr sz="800" spc="-85" dirty="0">
                          <a:solidFill>
                            <a:srgbClr val="404040"/>
                          </a:solidFill>
                          <a:latin typeface="Tahoma"/>
                          <a:cs typeface="Tahoma"/>
                        </a:rPr>
                        <a:t> </a:t>
                      </a:r>
                      <a:r>
                        <a:rPr sz="800" spc="5" dirty="0">
                          <a:solidFill>
                            <a:srgbClr val="404040"/>
                          </a:solidFill>
                          <a:latin typeface="Tahoma"/>
                          <a:cs typeface="Tahoma"/>
                        </a:rPr>
                        <a:t>la  </a:t>
                      </a:r>
                      <a:r>
                        <a:rPr sz="800" spc="-10" dirty="0">
                          <a:solidFill>
                            <a:srgbClr val="404040"/>
                          </a:solidFill>
                          <a:latin typeface="Tahoma"/>
                          <a:cs typeface="Tahoma"/>
                        </a:rPr>
                        <a:t>tarea</a:t>
                      </a:r>
                      <a:r>
                        <a:rPr sz="800" spc="-75" dirty="0">
                          <a:solidFill>
                            <a:srgbClr val="404040"/>
                          </a:solidFill>
                          <a:latin typeface="Tahoma"/>
                          <a:cs typeface="Tahoma"/>
                        </a:rPr>
                        <a:t> </a:t>
                      </a:r>
                      <a:r>
                        <a:rPr sz="800" dirty="0">
                          <a:solidFill>
                            <a:srgbClr val="404040"/>
                          </a:solidFill>
                          <a:latin typeface="Tahoma"/>
                          <a:cs typeface="Tahoma"/>
                        </a:rPr>
                        <a:t>evaluativa</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tcPr>
                </a:tc>
                <a:tc vMerge="1">
                  <a:txBody>
                    <a:bodyPr/>
                    <a:lstStyle/>
                    <a:p>
                      <a:endParaRPr/>
                    </a:p>
                  </a:txBody>
                  <a:tcPr marL="0" marR="0" marT="0"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tcPr>
                </a:tc>
                <a:extLst>
                  <a:ext uri="{0D108BD9-81ED-4DB2-BD59-A6C34878D82A}">
                    <a16:rowId xmlns:a16="http://schemas.microsoft.com/office/drawing/2014/main" xmlns="" val="10004"/>
                  </a:ext>
                </a:extLst>
              </a:tr>
              <a:tr h="407837">
                <a:tc>
                  <a:txBody>
                    <a:bodyPr/>
                    <a:lstStyle/>
                    <a:p>
                      <a:pPr algn="ctr">
                        <a:lnSpc>
                          <a:spcPct val="100000"/>
                        </a:lnSpc>
                        <a:spcBef>
                          <a:spcPts val="770"/>
                        </a:spcBef>
                      </a:pPr>
                      <a:r>
                        <a:rPr sz="900" b="1" dirty="0">
                          <a:solidFill>
                            <a:srgbClr val="FFFFFF"/>
                          </a:solidFill>
                          <a:latin typeface="Calibri"/>
                          <a:cs typeface="Calibri"/>
                        </a:rPr>
                        <a:t>5</a:t>
                      </a:r>
                      <a:endParaRPr sz="900">
                        <a:latin typeface="Calibri"/>
                        <a:cs typeface="Calibri"/>
                      </a:endParaRPr>
                    </a:p>
                  </a:txBody>
                  <a:tcPr marL="0" marR="0" marT="86285"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marR="111760">
                        <a:lnSpc>
                          <a:spcPct val="100000"/>
                        </a:lnSpc>
                        <a:spcBef>
                          <a:spcPts val="180"/>
                        </a:spcBef>
                      </a:pPr>
                      <a:r>
                        <a:rPr sz="800" dirty="0">
                          <a:solidFill>
                            <a:srgbClr val="404040"/>
                          </a:solidFill>
                          <a:latin typeface="Tahoma"/>
                          <a:cs typeface="Tahoma"/>
                        </a:rPr>
                        <a:t>Recordar</a:t>
                      </a:r>
                      <a:r>
                        <a:rPr sz="800" spc="-75" dirty="0">
                          <a:solidFill>
                            <a:srgbClr val="404040"/>
                          </a:solidFill>
                          <a:latin typeface="Tahoma"/>
                          <a:cs typeface="Tahoma"/>
                        </a:rPr>
                        <a:t> </a:t>
                      </a:r>
                      <a:r>
                        <a:rPr sz="800" spc="35" dirty="0">
                          <a:solidFill>
                            <a:srgbClr val="404040"/>
                          </a:solidFill>
                          <a:latin typeface="Tahoma"/>
                          <a:cs typeface="Tahoma"/>
                        </a:rPr>
                        <a:t>y</a:t>
                      </a:r>
                      <a:r>
                        <a:rPr sz="800" spc="-75" dirty="0">
                          <a:solidFill>
                            <a:srgbClr val="404040"/>
                          </a:solidFill>
                          <a:latin typeface="Tahoma"/>
                          <a:cs typeface="Tahoma"/>
                        </a:rPr>
                        <a:t> </a:t>
                      </a:r>
                      <a:r>
                        <a:rPr sz="800" spc="-5" dirty="0">
                          <a:solidFill>
                            <a:srgbClr val="404040"/>
                          </a:solidFill>
                          <a:latin typeface="Tahoma"/>
                          <a:cs typeface="Tahoma"/>
                        </a:rPr>
                        <a:t>representar</a:t>
                      </a:r>
                      <a:r>
                        <a:rPr sz="800" spc="-75" dirty="0">
                          <a:solidFill>
                            <a:srgbClr val="404040"/>
                          </a:solidFill>
                          <a:latin typeface="Tahoma"/>
                          <a:cs typeface="Tahoma"/>
                        </a:rPr>
                        <a:t> </a:t>
                      </a:r>
                      <a:r>
                        <a:rPr sz="800" spc="5" dirty="0">
                          <a:solidFill>
                            <a:srgbClr val="404040"/>
                          </a:solidFill>
                          <a:latin typeface="Tahoma"/>
                          <a:cs typeface="Tahoma"/>
                        </a:rPr>
                        <a:t>la</a:t>
                      </a:r>
                      <a:r>
                        <a:rPr sz="800" spc="-75" dirty="0">
                          <a:solidFill>
                            <a:srgbClr val="404040"/>
                          </a:solidFill>
                          <a:latin typeface="Tahoma"/>
                          <a:cs typeface="Tahoma"/>
                        </a:rPr>
                        <a:t> </a:t>
                      </a:r>
                      <a:r>
                        <a:rPr sz="800" spc="5" dirty="0">
                          <a:solidFill>
                            <a:srgbClr val="404040"/>
                          </a:solidFill>
                          <a:latin typeface="Tahoma"/>
                          <a:cs typeface="Tahoma"/>
                        </a:rPr>
                        <a:t>fórmula  </a:t>
                      </a:r>
                      <a:r>
                        <a:rPr sz="800" spc="-10" dirty="0">
                          <a:solidFill>
                            <a:srgbClr val="404040"/>
                          </a:solidFill>
                          <a:latin typeface="Tahoma"/>
                          <a:cs typeface="Tahoma"/>
                        </a:rPr>
                        <a:t>para </a:t>
                      </a:r>
                      <a:r>
                        <a:rPr sz="800" spc="5" dirty="0">
                          <a:solidFill>
                            <a:srgbClr val="404040"/>
                          </a:solidFill>
                          <a:latin typeface="Tahoma"/>
                          <a:cs typeface="Tahoma"/>
                        </a:rPr>
                        <a:t>calcular </a:t>
                      </a:r>
                      <a:r>
                        <a:rPr sz="800" dirty="0">
                          <a:solidFill>
                            <a:srgbClr val="404040"/>
                          </a:solidFill>
                          <a:latin typeface="Tahoma"/>
                          <a:cs typeface="Tahoma"/>
                        </a:rPr>
                        <a:t>el </a:t>
                      </a:r>
                      <a:r>
                        <a:rPr sz="800" spc="-15" dirty="0">
                          <a:solidFill>
                            <a:srgbClr val="404040"/>
                          </a:solidFill>
                          <a:latin typeface="Tahoma"/>
                          <a:cs typeface="Tahoma"/>
                        </a:rPr>
                        <a:t>área </a:t>
                      </a:r>
                      <a:r>
                        <a:rPr sz="800" spc="-10" dirty="0">
                          <a:solidFill>
                            <a:srgbClr val="404040"/>
                          </a:solidFill>
                          <a:latin typeface="Tahoma"/>
                          <a:cs typeface="Tahoma"/>
                        </a:rPr>
                        <a:t>de </a:t>
                      </a:r>
                      <a:r>
                        <a:rPr sz="800" dirty="0">
                          <a:solidFill>
                            <a:srgbClr val="404040"/>
                          </a:solidFill>
                          <a:latin typeface="Tahoma"/>
                          <a:cs typeface="Tahoma"/>
                        </a:rPr>
                        <a:t>un  </a:t>
                      </a:r>
                      <a:r>
                        <a:rPr sz="800" spc="5" dirty="0">
                          <a:solidFill>
                            <a:srgbClr val="404040"/>
                          </a:solidFill>
                          <a:latin typeface="Tahoma"/>
                          <a:cs typeface="Tahoma"/>
                        </a:rPr>
                        <a:t>triángulo</a:t>
                      </a:r>
                      <a:endParaRPr sz="800">
                        <a:latin typeface="Tahoma"/>
                        <a:cs typeface="Tahoma"/>
                      </a:endParaRPr>
                    </a:p>
                  </a:txBody>
                  <a:tcPr marL="0" marR="0" marT="20171"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tcPr>
                </a:tc>
                <a:tc rowSpan="3">
                  <a:txBody>
                    <a:bodyPr/>
                    <a:lstStyle/>
                    <a:p>
                      <a:pPr>
                        <a:lnSpc>
                          <a:spcPct val="100000"/>
                        </a:lnSpc>
                      </a:pPr>
                      <a:endParaRPr sz="1000">
                        <a:latin typeface="Times New Roman"/>
                        <a:cs typeface="Times New Roman"/>
                      </a:endParaRPr>
                    </a:p>
                    <a:p>
                      <a:pPr>
                        <a:lnSpc>
                          <a:spcPct val="100000"/>
                        </a:lnSpc>
                        <a:spcBef>
                          <a:spcPts val="10"/>
                        </a:spcBef>
                      </a:pPr>
                      <a:endParaRPr sz="1400">
                        <a:latin typeface="Times New Roman"/>
                        <a:cs typeface="Times New Roman"/>
                      </a:endParaRPr>
                    </a:p>
                    <a:p>
                      <a:pPr marL="100965" marR="119380">
                        <a:lnSpc>
                          <a:spcPct val="100000"/>
                        </a:lnSpc>
                      </a:pPr>
                      <a:r>
                        <a:rPr sz="800" spc="-20" dirty="0">
                          <a:solidFill>
                            <a:srgbClr val="404040"/>
                          </a:solidFill>
                          <a:latin typeface="Tahoma"/>
                          <a:cs typeface="Tahoma"/>
                        </a:rPr>
                        <a:t>FEMO12. </a:t>
                      </a:r>
                      <a:r>
                        <a:rPr sz="800" dirty="0">
                          <a:solidFill>
                            <a:srgbClr val="404040"/>
                          </a:solidFill>
                          <a:latin typeface="Tahoma"/>
                          <a:cs typeface="Tahoma"/>
                        </a:rPr>
                        <a:t>Representación del modelo  </a:t>
                      </a:r>
                      <a:r>
                        <a:rPr sz="800" spc="5" dirty="0">
                          <a:solidFill>
                            <a:srgbClr val="404040"/>
                          </a:solidFill>
                          <a:latin typeface="Tahoma"/>
                          <a:cs typeface="Tahoma"/>
                        </a:rPr>
                        <a:t>aritmético </a:t>
                      </a:r>
                      <a:r>
                        <a:rPr sz="800" spc="-10" dirty="0">
                          <a:solidFill>
                            <a:srgbClr val="404040"/>
                          </a:solidFill>
                          <a:latin typeface="Tahoma"/>
                          <a:cs typeface="Tahoma"/>
                        </a:rPr>
                        <a:t>para </a:t>
                      </a:r>
                      <a:r>
                        <a:rPr sz="800" spc="5" dirty="0">
                          <a:solidFill>
                            <a:srgbClr val="404040"/>
                          </a:solidFill>
                          <a:latin typeface="Tahoma"/>
                          <a:cs typeface="Tahoma"/>
                        </a:rPr>
                        <a:t>calcular </a:t>
                      </a:r>
                      <a:r>
                        <a:rPr sz="800" dirty="0">
                          <a:solidFill>
                            <a:srgbClr val="404040"/>
                          </a:solidFill>
                          <a:latin typeface="Tahoma"/>
                          <a:cs typeface="Tahoma"/>
                        </a:rPr>
                        <a:t>el </a:t>
                      </a:r>
                      <a:r>
                        <a:rPr sz="800" spc="-15" dirty="0">
                          <a:solidFill>
                            <a:srgbClr val="404040"/>
                          </a:solidFill>
                          <a:latin typeface="Tahoma"/>
                          <a:cs typeface="Tahoma"/>
                        </a:rPr>
                        <a:t>área </a:t>
                      </a:r>
                      <a:r>
                        <a:rPr sz="800" spc="-10" dirty="0">
                          <a:solidFill>
                            <a:srgbClr val="404040"/>
                          </a:solidFill>
                          <a:latin typeface="Tahoma"/>
                          <a:cs typeface="Tahoma"/>
                        </a:rPr>
                        <a:t>de  </a:t>
                      </a:r>
                      <a:r>
                        <a:rPr sz="800" spc="5" dirty="0">
                          <a:solidFill>
                            <a:srgbClr val="404040"/>
                          </a:solidFill>
                          <a:latin typeface="Tahoma"/>
                          <a:cs typeface="Tahoma"/>
                        </a:rPr>
                        <a:t>cuadriláteros</a:t>
                      </a:r>
                      <a:r>
                        <a:rPr sz="800" spc="-70" dirty="0">
                          <a:solidFill>
                            <a:srgbClr val="404040"/>
                          </a:solidFill>
                          <a:latin typeface="Tahoma"/>
                          <a:cs typeface="Tahoma"/>
                        </a:rPr>
                        <a:t> </a:t>
                      </a:r>
                      <a:r>
                        <a:rPr sz="800" spc="-10" dirty="0">
                          <a:solidFill>
                            <a:srgbClr val="404040"/>
                          </a:solidFill>
                          <a:latin typeface="Tahoma"/>
                          <a:cs typeface="Tahoma"/>
                        </a:rPr>
                        <a:t>o</a:t>
                      </a:r>
                      <a:r>
                        <a:rPr sz="800" spc="-65" dirty="0">
                          <a:solidFill>
                            <a:srgbClr val="404040"/>
                          </a:solidFill>
                          <a:latin typeface="Tahoma"/>
                          <a:cs typeface="Tahoma"/>
                        </a:rPr>
                        <a:t> </a:t>
                      </a:r>
                      <a:r>
                        <a:rPr sz="800" spc="5" dirty="0">
                          <a:solidFill>
                            <a:srgbClr val="404040"/>
                          </a:solidFill>
                          <a:latin typeface="Tahoma"/>
                          <a:cs typeface="Tahoma"/>
                        </a:rPr>
                        <a:t>triángulos</a:t>
                      </a:r>
                      <a:r>
                        <a:rPr sz="800" spc="-65" dirty="0">
                          <a:solidFill>
                            <a:srgbClr val="404040"/>
                          </a:solidFill>
                          <a:latin typeface="Tahoma"/>
                          <a:cs typeface="Tahoma"/>
                        </a:rPr>
                        <a:t> </a:t>
                      </a:r>
                      <a:r>
                        <a:rPr sz="800" dirty="0">
                          <a:solidFill>
                            <a:srgbClr val="404040"/>
                          </a:solidFill>
                          <a:latin typeface="Tahoma"/>
                          <a:cs typeface="Tahoma"/>
                        </a:rPr>
                        <a:t>(Proceso</a:t>
                      </a:r>
                      <a:r>
                        <a:rPr sz="800" spc="-65" dirty="0">
                          <a:solidFill>
                            <a:srgbClr val="404040"/>
                          </a:solidFill>
                          <a:latin typeface="Tahoma"/>
                          <a:cs typeface="Tahoma"/>
                        </a:rPr>
                        <a:t> </a:t>
                      </a:r>
                      <a:r>
                        <a:rPr sz="800" dirty="0">
                          <a:solidFill>
                            <a:srgbClr val="404040"/>
                          </a:solidFill>
                          <a:latin typeface="Tahoma"/>
                          <a:cs typeface="Tahoma"/>
                        </a:rPr>
                        <a:t>probatorio  </a:t>
                      </a:r>
                      <a:r>
                        <a:rPr sz="800" spc="-5" dirty="0">
                          <a:solidFill>
                            <a:srgbClr val="404040"/>
                          </a:solidFill>
                          <a:latin typeface="Tahoma"/>
                          <a:cs typeface="Tahoma"/>
                        </a:rPr>
                        <a:t>dependiente con </a:t>
                      </a:r>
                      <a:r>
                        <a:rPr sz="800" spc="5" dirty="0">
                          <a:solidFill>
                            <a:srgbClr val="404040"/>
                          </a:solidFill>
                          <a:latin typeface="Tahoma"/>
                          <a:cs typeface="Tahoma"/>
                        </a:rPr>
                        <a:t>dificultad</a:t>
                      </a:r>
                      <a:r>
                        <a:rPr sz="800" spc="-204" dirty="0">
                          <a:solidFill>
                            <a:srgbClr val="404040"/>
                          </a:solidFill>
                          <a:latin typeface="Tahoma"/>
                          <a:cs typeface="Tahoma"/>
                        </a:rPr>
                        <a:t> </a:t>
                      </a:r>
                      <a:r>
                        <a:rPr sz="800" spc="-15" dirty="0">
                          <a:solidFill>
                            <a:srgbClr val="404040"/>
                          </a:solidFill>
                          <a:latin typeface="Tahoma"/>
                          <a:cs typeface="Tahoma"/>
                        </a:rPr>
                        <a:t>alta)</a:t>
                      </a:r>
                      <a:endParaRPr sz="800">
                        <a:latin typeface="Tahoma"/>
                        <a:cs typeface="Tahoma"/>
                      </a:endParaRPr>
                    </a:p>
                  </a:txBody>
                  <a:tcPr marL="0" marR="0" marT="0"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extLst>
                  <a:ext uri="{0D108BD9-81ED-4DB2-BD59-A6C34878D82A}">
                    <a16:rowId xmlns:a16="http://schemas.microsoft.com/office/drawing/2014/main" xmlns="" val="10005"/>
                  </a:ext>
                </a:extLst>
              </a:tr>
              <a:tr h="407837">
                <a:tc>
                  <a:txBody>
                    <a:bodyPr/>
                    <a:lstStyle/>
                    <a:p>
                      <a:pPr>
                        <a:lnSpc>
                          <a:spcPct val="100000"/>
                        </a:lnSpc>
                        <a:spcBef>
                          <a:spcPts val="5"/>
                        </a:spcBef>
                      </a:pPr>
                      <a:endParaRPr sz="1000">
                        <a:latin typeface="Times New Roman"/>
                        <a:cs typeface="Times New Roman"/>
                      </a:endParaRPr>
                    </a:p>
                    <a:p>
                      <a:pPr algn="ctr">
                        <a:lnSpc>
                          <a:spcPct val="100000"/>
                        </a:lnSpc>
                      </a:pPr>
                      <a:r>
                        <a:rPr sz="900" b="1" dirty="0">
                          <a:solidFill>
                            <a:srgbClr val="FFFFFF"/>
                          </a:solidFill>
                          <a:latin typeface="Calibri"/>
                          <a:cs typeface="Calibri"/>
                        </a:rPr>
                        <a:t>6</a:t>
                      </a:r>
                      <a:endParaRPr sz="900">
                        <a:latin typeface="Calibri"/>
                        <a:cs typeface="Calibri"/>
                      </a:endParaRPr>
                    </a:p>
                  </a:txBody>
                  <a:tcPr marL="0" marR="0" marT="560"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marR="236220">
                        <a:lnSpc>
                          <a:spcPct val="100000"/>
                        </a:lnSpc>
                        <a:spcBef>
                          <a:spcPts val="180"/>
                        </a:spcBef>
                      </a:pPr>
                      <a:r>
                        <a:rPr sz="800" dirty="0">
                          <a:solidFill>
                            <a:srgbClr val="404040"/>
                          </a:solidFill>
                          <a:latin typeface="Tahoma"/>
                          <a:cs typeface="Tahoma"/>
                        </a:rPr>
                        <a:t>Representar </a:t>
                      </a:r>
                      <a:r>
                        <a:rPr sz="800" spc="-25" dirty="0">
                          <a:solidFill>
                            <a:srgbClr val="404040"/>
                          </a:solidFill>
                          <a:latin typeface="Tahoma"/>
                          <a:cs typeface="Tahoma"/>
                        </a:rPr>
                        <a:t>e </a:t>
                      </a:r>
                      <a:r>
                        <a:rPr sz="800" spc="-5" dirty="0">
                          <a:solidFill>
                            <a:srgbClr val="404040"/>
                          </a:solidFill>
                          <a:latin typeface="Tahoma"/>
                          <a:cs typeface="Tahoma"/>
                        </a:rPr>
                        <a:t>Identificar </a:t>
                      </a:r>
                      <a:r>
                        <a:rPr sz="800" spc="10" dirty="0">
                          <a:solidFill>
                            <a:srgbClr val="404040"/>
                          </a:solidFill>
                          <a:latin typeface="Tahoma"/>
                          <a:cs typeface="Tahoma"/>
                        </a:rPr>
                        <a:t>los  </a:t>
                      </a:r>
                      <a:r>
                        <a:rPr sz="800" dirty="0">
                          <a:solidFill>
                            <a:srgbClr val="404040"/>
                          </a:solidFill>
                          <a:latin typeface="Tahoma"/>
                          <a:cs typeface="Tahoma"/>
                        </a:rPr>
                        <a:t>elementos </a:t>
                      </a:r>
                      <a:r>
                        <a:rPr sz="800" spc="-10" dirty="0">
                          <a:solidFill>
                            <a:srgbClr val="404040"/>
                          </a:solidFill>
                          <a:latin typeface="Tahoma"/>
                          <a:cs typeface="Tahoma"/>
                        </a:rPr>
                        <a:t>(base </a:t>
                      </a:r>
                      <a:r>
                        <a:rPr sz="800" spc="35" dirty="0">
                          <a:solidFill>
                            <a:srgbClr val="404040"/>
                          </a:solidFill>
                          <a:latin typeface="Tahoma"/>
                          <a:cs typeface="Tahoma"/>
                        </a:rPr>
                        <a:t>y </a:t>
                      </a:r>
                      <a:r>
                        <a:rPr sz="800" spc="-10" dirty="0">
                          <a:solidFill>
                            <a:srgbClr val="404040"/>
                          </a:solidFill>
                          <a:latin typeface="Tahoma"/>
                          <a:cs typeface="Tahoma"/>
                        </a:rPr>
                        <a:t>altura)  </a:t>
                      </a:r>
                      <a:r>
                        <a:rPr sz="800" dirty="0">
                          <a:solidFill>
                            <a:srgbClr val="404040"/>
                          </a:solidFill>
                          <a:latin typeface="Tahoma"/>
                          <a:cs typeface="Tahoma"/>
                        </a:rPr>
                        <a:t>requeridos</a:t>
                      </a:r>
                      <a:r>
                        <a:rPr sz="800" spc="-80" dirty="0">
                          <a:solidFill>
                            <a:srgbClr val="404040"/>
                          </a:solidFill>
                          <a:latin typeface="Tahoma"/>
                          <a:cs typeface="Tahoma"/>
                        </a:rPr>
                        <a:t> </a:t>
                      </a:r>
                      <a:r>
                        <a:rPr sz="800" spc="-10" dirty="0">
                          <a:solidFill>
                            <a:srgbClr val="404040"/>
                          </a:solidFill>
                          <a:latin typeface="Tahoma"/>
                          <a:cs typeface="Tahoma"/>
                        </a:rPr>
                        <a:t>para</a:t>
                      </a:r>
                      <a:r>
                        <a:rPr sz="800" spc="-75" dirty="0">
                          <a:solidFill>
                            <a:srgbClr val="404040"/>
                          </a:solidFill>
                          <a:latin typeface="Tahoma"/>
                          <a:cs typeface="Tahoma"/>
                        </a:rPr>
                        <a:t> </a:t>
                      </a:r>
                      <a:r>
                        <a:rPr sz="800" spc="5" dirty="0">
                          <a:solidFill>
                            <a:srgbClr val="404040"/>
                          </a:solidFill>
                          <a:latin typeface="Tahoma"/>
                          <a:cs typeface="Tahoma"/>
                        </a:rPr>
                        <a:t>calcular</a:t>
                      </a:r>
                      <a:r>
                        <a:rPr sz="800" spc="-75" dirty="0">
                          <a:solidFill>
                            <a:srgbClr val="404040"/>
                          </a:solidFill>
                          <a:latin typeface="Tahoma"/>
                          <a:cs typeface="Tahoma"/>
                        </a:rPr>
                        <a:t> </a:t>
                      </a:r>
                      <a:r>
                        <a:rPr sz="800" dirty="0">
                          <a:solidFill>
                            <a:srgbClr val="404040"/>
                          </a:solidFill>
                          <a:latin typeface="Tahoma"/>
                          <a:cs typeface="Tahoma"/>
                        </a:rPr>
                        <a:t>el</a:t>
                      </a:r>
                      <a:r>
                        <a:rPr sz="800" spc="-75" dirty="0">
                          <a:solidFill>
                            <a:srgbClr val="404040"/>
                          </a:solidFill>
                          <a:latin typeface="Tahoma"/>
                          <a:cs typeface="Tahoma"/>
                        </a:rPr>
                        <a:t> </a:t>
                      </a:r>
                      <a:r>
                        <a:rPr sz="800" spc="-15" dirty="0">
                          <a:solidFill>
                            <a:srgbClr val="404040"/>
                          </a:solidFill>
                          <a:latin typeface="Tahoma"/>
                          <a:cs typeface="Tahoma"/>
                        </a:rPr>
                        <a:t>área</a:t>
                      </a:r>
                      <a:endParaRPr sz="800">
                        <a:latin typeface="Tahoma"/>
                        <a:cs typeface="Tahoma"/>
                      </a:endParaRPr>
                    </a:p>
                  </a:txBody>
                  <a:tcPr marL="0" marR="0" marT="20171"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tcPr>
                </a:tc>
                <a:tc vMerge="1">
                  <a:txBody>
                    <a:bodyPr/>
                    <a:lstStyle/>
                    <a:p>
                      <a:endParaRPr/>
                    </a:p>
                  </a:txBody>
                  <a:tcPr marL="0" marR="0" marT="0"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extLst>
                  <a:ext uri="{0D108BD9-81ED-4DB2-BD59-A6C34878D82A}">
                    <a16:rowId xmlns:a16="http://schemas.microsoft.com/office/drawing/2014/main" xmlns="" val="10006"/>
                  </a:ext>
                </a:extLst>
              </a:tr>
              <a:tr h="358588">
                <a:tc>
                  <a:txBody>
                    <a:bodyPr/>
                    <a:lstStyle/>
                    <a:p>
                      <a:pPr algn="ctr">
                        <a:lnSpc>
                          <a:spcPct val="100000"/>
                        </a:lnSpc>
                        <a:spcBef>
                          <a:spcPts val="490"/>
                        </a:spcBef>
                      </a:pPr>
                      <a:r>
                        <a:rPr sz="900" b="1" dirty="0">
                          <a:solidFill>
                            <a:srgbClr val="FFFFFF"/>
                          </a:solidFill>
                          <a:latin typeface="Calibri"/>
                          <a:cs typeface="Calibri"/>
                        </a:rPr>
                        <a:t>7</a:t>
                      </a:r>
                      <a:endParaRPr sz="900">
                        <a:latin typeface="Calibri"/>
                        <a:cs typeface="Calibri"/>
                      </a:endParaRPr>
                    </a:p>
                  </a:txBody>
                  <a:tcPr marL="0" marR="0" marT="5490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marR="121285">
                        <a:lnSpc>
                          <a:spcPct val="100000"/>
                        </a:lnSpc>
                        <a:spcBef>
                          <a:spcPts val="500"/>
                        </a:spcBef>
                      </a:pPr>
                      <a:r>
                        <a:rPr sz="800" spc="5" dirty="0">
                          <a:solidFill>
                            <a:srgbClr val="404040"/>
                          </a:solidFill>
                          <a:latin typeface="Tahoma"/>
                          <a:cs typeface="Tahoma"/>
                        </a:rPr>
                        <a:t>Seleccionar</a:t>
                      </a:r>
                      <a:r>
                        <a:rPr sz="800" spc="-90" dirty="0">
                          <a:solidFill>
                            <a:srgbClr val="404040"/>
                          </a:solidFill>
                          <a:latin typeface="Tahoma"/>
                          <a:cs typeface="Tahoma"/>
                        </a:rPr>
                        <a:t> </a:t>
                      </a:r>
                      <a:r>
                        <a:rPr sz="800" spc="35" dirty="0">
                          <a:solidFill>
                            <a:srgbClr val="404040"/>
                          </a:solidFill>
                          <a:latin typeface="Tahoma"/>
                          <a:cs typeface="Tahoma"/>
                        </a:rPr>
                        <a:t>y</a:t>
                      </a:r>
                      <a:r>
                        <a:rPr sz="800" spc="-90" dirty="0">
                          <a:solidFill>
                            <a:srgbClr val="404040"/>
                          </a:solidFill>
                          <a:latin typeface="Tahoma"/>
                          <a:cs typeface="Tahoma"/>
                        </a:rPr>
                        <a:t> </a:t>
                      </a:r>
                      <a:r>
                        <a:rPr sz="800" spc="15" dirty="0">
                          <a:solidFill>
                            <a:srgbClr val="404040"/>
                          </a:solidFill>
                          <a:latin typeface="Tahoma"/>
                          <a:cs typeface="Tahoma"/>
                        </a:rPr>
                        <a:t>sustituir</a:t>
                      </a:r>
                      <a:r>
                        <a:rPr sz="800" spc="-85" dirty="0">
                          <a:solidFill>
                            <a:srgbClr val="404040"/>
                          </a:solidFill>
                          <a:latin typeface="Tahoma"/>
                          <a:cs typeface="Tahoma"/>
                        </a:rPr>
                        <a:t> </a:t>
                      </a:r>
                      <a:r>
                        <a:rPr sz="800" spc="10" dirty="0">
                          <a:solidFill>
                            <a:srgbClr val="404040"/>
                          </a:solidFill>
                          <a:latin typeface="Tahoma"/>
                          <a:cs typeface="Tahoma"/>
                        </a:rPr>
                        <a:t>los</a:t>
                      </a:r>
                      <a:r>
                        <a:rPr sz="800" spc="-90" dirty="0">
                          <a:solidFill>
                            <a:srgbClr val="404040"/>
                          </a:solidFill>
                          <a:latin typeface="Tahoma"/>
                          <a:cs typeface="Tahoma"/>
                        </a:rPr>
                        <a:t> </a:t>
                      </a:r>
                      <a:r>
                        <a:rPr sz="800" spc="5" dirty="0">
                          <a:solidFill>
                            <a:srgbClr val="404040"/>
                          </a:solidFill>
                          <a:latin typeface="Tahoma"/>
                          <a:cs typeface="Tahoma"/>
                        </a:rPr>
                        <a:t>valores  </a:t>
                      </a:r>
                      <a:r>
                        <a:rPr sz="800" spc="-15" dirty="0">
                          <a:solidFill>
                            <a:srgbClr val="404040"/>
                          </a:solidFill>
                          <a:latin typeface="Tahoma"/>
                          <a:cs typeface="Tahoma"/>
                        </a:rPr>
                        <a:t>en </a:t>
                      </a:r>
                      <a:r>
                        <a:rPr sz="800" spc="5" dirty="0">
                          <a:solidFill>
                            <a:srgbClr val="404040"/>
                          </a:solidFill>
                          <a:latin typeface="Tahoma"/>
                          <a:cs typeface="Tahoma"/>
                        </a:rPr>
                        <a:t>la</a:t>
                      </a:r>
                      <a:r>
                        <a:rPr sz="800" spc="-130" dirty="0">
                          <a:solidFill>
                            <a:srgbClr val="404040"/>
                          </a:solidFill>
                          <a:latin typeface="Tahoma"/>
                          <a:cs typeface="Tahoma"/>
                        </a:rPr>
                        <a:t> </a:t>
                      </a:r>
                      <a:r>
                        <a:rPr sz="800" spc="5" dirty="0">
                          <a:solidFill>
                            <a:srgbClr val="404040"/>
                          </a:solidFill>
                          <a:latin typeface="Tahoma"/>
                          <a:cs typeface="Tahoma"/>
                        </a:rPr>
                        <a:t>fórmula</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tc vMerge="1">
                  <a:txBody>
                    <a:bodyPr/>
                    <a:lstStyle/>
                    <a:p>
                      <a:endParaRPr/>
                    </a:p>
                  </a:txBody>
                  <a:tcPr marL="0" marR="0" marT="0"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extLst>
                  <a:ext uri="{0D108BD9-81ED-4DB2-BD59-A6C34878D82A}">
                    <a16:rowId xmlns:a16="http://schemas.microsoft.com/office/drawing/2014/main" xmlns="" val="10007"/>
                  </a:ext>
                </a:extLst>
              </a:tr>
              <a:tr h="358588">
                <a:tc>
                  <a:txBody>
                    <a:bodyPr/>
                    <a:lstStyle/>
                    <a:p>
                      <a:pPr>
                        <a:lnSpc>
                          <a:spcPct val="100000"/>
                        </a:lnSpc>
                        <a:spcBef>
                          <a:spcPts val="50"/>
                        </a:spcBef>
                      </a:pPr>
                      <a:endParaRPr sz="1100">
                        <a:latin typeface="Times New Roman"/>
                        <a:cs typeface="Times New Roman"/>
                      </a:endParaRPr>
                    </a:p>
                    <a:p>
                      <a:pPr algn="ctr">
                        <a:lnSpc>
                          <a:spcPct val="100000"/>
                        </a:lnSpc>
                        <a:spcBef>
                          <a:spcPts val="5"/>
                        </a:spcBef>
                      </a:pPr>
                      <a:r>
                        <a:rPr sz="900" b="1" dirty="0">
                          <a:solidFill>
                            <a:srgbClr val="FFFFFF"/>
                          </a:solidFill>
                          <a:latin typeface="Calibri"/>
                          <a:cs typeface="Calibri"/>
                        </a:rPr>
                        <a:t>8</a:t>
                      </a:r>
                      <a:endParaRPr sz="900">
                        <a:latin typeface="Calibri"/>
                        <a:cs typeface="Calibri"/>
                      </a:endParaRPr>
                    </a:p>
                  </a:txBody>
                  <a:tcPr marL="0" marR="0" marT="5603"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marR="807720">
                        <a:lnSpc>
                          <a:spcPct val="100000"/>
                        </a:lnSpc>
                        <a:spcBef>
                          <a:spcPts val="500"/>
                        </a:spcBef>
                      </a:pPr>
                      <a:r>
                        <a:rPr sz="800" spc="15" dirty="0">
                          <a:solidFill>
                            <a:srgbClr val="404040"/>
                          </a:solidFill>
                          <a:latin typeface="Tahoma"/>
                          <a:cs typeface="Tahoma"/>
                        </a:rPr>
                        <a:t>Aplicar</a:t>
                      </a:r>
                      <a:r>
                        <a:rPr sz="800" spc="-114" dirty="0">
                          <a:solidFill>
                            <a:srgbClr val="404040"/>
                          </a:solidFill>
                          <a:latin typeface="Tahoma"/>
                          <a:cs typeface="Tahoma"/>
                        </a:rPr>
                        <a:t> </a:t>
                      </a:r>
                      <a:r>
                        <a:rPr sz="800" dirty="0">
                          <a:solidFill>
                            <a:srgbClr val="404040"/>
                          </a:solidFill>
                          <a:latin typeface="Tahoma"/>
                          <a:cs typeface="Tahoma"/>
                        </a:rPr>
                        <a:t>operaciones  </a:t>
                      </a:r>
                      <a:r>
                        <a:rPr sz="800" spc="5" dirty="0">
                          <a:solidFill>
                            <a:srgbClr val="404040"/>
                          </a:solidFill>
                          <a:latin typeface="Tahoma"/>
                          <a:cs typeface="Tahoma"/>
                        </a:rPr>
                        <a:t>aritméticas</a:t>
                      </a:r>
                      <a:r>
                        <a:rPr sz="800" spc="-90" dirty="0">
                          <a:solidFill>
                            <a:srgbClr val="404040"/>
                          </a:solidFill>
                          <a:latin typeface="Tahoma"/>
                          <a:cs typeface="Tahoma"/>
                        </a:rPr>
                        <a:t> </a:t>
                      </a:r>
                      <a:r>
                        <a:rPr sz="800" spc="5" dirty="0">
                          <a:solidFill>
                            <a:srgbClr val="404040"/>
                          </a:solidFill>
                          <a:latin typeface="Tahoma"/>
                          <a:cs typeface="Tahoma"/>
                        </a:rPr>
                        <a:t>básicas</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tcPr>
                </a:tc>
                <a:tc>
                  <a:txBody>
                    <a:bodyPr/>
                    <a:lstStyle/>
                    <a:p>
                      <a:pPr marL="100965" marR="698500">
                        <a:lnSpc>
                          <a:spcPct val="100000"/>
                        </a:lnSpc>
                        <a:spcBef>
                          <a:spcPts val="500"/>
                        </a:spcBef>
                      </a:pPr>
                      <a:r>
                        <a:rPr sz="800" spc="25" dirty="0">
                          <a:solidFill>
                            <a:srgbClr val="404040"/>
                          </a:solidFill>
                          <a:latin typeface="Tahoma"/>
                          <a:cs typeface="Tahoma"/>
                        </a:rPr>
                        <a:t>FEM05.</a:t>
                      </a:r>
                      <a:r>
                        <a:rPr sz="800" spc="-85" dirty="0">
                          <a:solidFill>
                            <a:srgbClr val="404040"/>
                          </a:solidFill>
                          <a:latin typeface="Tahoma"/>
                          <a:cs typeface="Tahoma"/>
                        </a:rPr>
                        <a:t> </a:t>
                      </a:r>
                      <a:r>
                        <a:rPr sz="800" spc="15" dirty="0">
                          <a:solidFill>
                            <a:srgbClr val="404040"/>
                          </a:solidFill>
                          <a:latin typeface="Tahoma"/>
                          <a:cs typeface="Tahoma"/>
                        </a:rPr>
                        <a:t>Aplicación</a:t>
                      </a:r>
                      <a:r>
                        <a:rPr sz="800" spc="-85" dirty="0">
                          <a:solidFill>
                            <a:srgbClr val="404040"/>
                          </a:solidFill>
                          <a:latin typeface="Tahoma"/>
                          <a:cs typeface="Tahoma"/>
                        </a:rPr>
                        <a:t> </a:t>
                      </a:r>
                      <a:r>
                        <a:rPr sz="800" spc="-10" dirty="0">
                          <a:solidFill>
                            <a:srgbClr val="404040"/>
                          </a:solidFill>
                          <a:latin typeface="Tahoma"/>
                          <a:cs typeface="Tahoma"/>
                        </a:rPr>
                        <a:t>de</a:t>
                      </a:r>
                      <a:r>
                        <a:rPr sz="800" spc="-85" dirty="0">
                          <a:solidFill>
                            <a:srgbClr val="404040"/>
                          </a:solidFill>
                          <a:latin typeface="Tahoma"/>
                          <a:cs typeface="Tahoma"/>
                        </a:rPr>
                        <a:t> </a:t>
                      </a:r>
                      <a:r>
                        <a:rPr sz="800" dirty="0">
                          <a:solidFill>
                            <a:srgbClr val="404040"/>
                          </a:solidFill>
                          <a:latin typeface="Tahoma"/>
                          <a:cs typeface="Tahoma"/>
                        </a:rPr>
                        <a:t>operaciones  </a:t>
                      </a:r>
                      <a:r>
                        <a:rPr sz="800" spc="5" dirty="0">
                          <a:solidFill>
                            <a:srgbClr val="404040"/>
                          </a:solidFill>
                          <a:latin typeface="Tahoma"/>
                          <a:cs typeface="Tahoma"/>
                        </a:rPr>
                        <a:t>aritméticas</a:t>
                      </a:r>
                      <a:r>
                        <a:rPr sz="800" spc="-75" dirty="0">
                          <a:solidFill>
                            <a:srgbClr val="404040"/>
                          </a:solidFill>
                          <a:latin typeface="Tahoma"/>
                          <a:cs typeface="Tahoma"/>
                        </a:rPr>
                        <a:t> </a:t>
                      </a:r>
                      <a:r>
                        <a:rPr sz="800" spc="5" dirty="0">
                          <a:solidFill>
                            <a:srgbClr val="404040"/>
                          </a:solidFill>
                          <a:latin typeface="Tahoma"/>
                          <a:cs typeface="Tahoma"/>
                        </a:rPr>
                        <a:t>básicas</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tcPr>
                </a:tc>
                <a:extLst>
                  <a:ext uri="{0D108BD9-81ED-4DB2-BD59-A6C34878D82A}">
                    <a16:rowId xmlns:a16="http://schemas.microsoft.com/office/drawing/2014/main" xmlns="" val="10008"/>
                  </a:ext>
                </a:extLst>
              </a:tr>
              <a:tr h="528860">
                <a:tc>
                  <a:txBody>
                    <a:bodyPr/>
                    <a:lstStyle/>
                    <a:p>
                      <a:pPr>
                        <a:lnSpc>
                          <a:spcPct val="100000"/>
                        </a:lnSpc>
                        <a:spcBef>
                          <a:spcPts val="55"/>
                        </a:spcBef>
                      </a:pPr>
                      <a:endParaRPr sz="800">
                        <a:latin typeface="Times New Roman"/>
                        <a:cs typeface="Times New Roman"/>
                      </a:endParaRPr>
                    </a:p>
                    <a:p>
                      <a:pPr algn="ctr">
                        <a:lnSpc>
                          <a:spcPct val="100000"/>
                        </a:lnSpc>
                      </a:pPr>
                      <a:r>
                        <a:rPr sz="900" b="1" dirty="0">
                          <a:solidFill>
                            <a:srgbClr val="FFFFFF"/>
                          </a:solidFill>
                          <a:latin typeface="Calibri"/>
                          <a:cs typeface="Calibri"/>
                        </a:rPr>
                        <a:t>9</a:t>
                      </a:r>
                      <a:endParaRPr sz="900">
                        <a:latin typeface="Calibri"/>
                        <a:cs typeface="Calibri"/>
                      </a:endParaRPr>
                    </a:p>
                  </a:txBody>
                  <a:tcPr marL="0" marR="0" marT="6163"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a:lnSpc>
                          <a:spcPct val="100000"/>
                        </a:lnSpc>
                        <a:spcBef>
                          <a:spcPts val="50"/>
                        </a:spcBef>
                      </a:pPr>
                      <a:endParaRPr sz="900">
                        <a:latin typeface="Times New Roman"/>
                        <a:cs typeface="Times New Roman"/>
                      </a:endParaRPr>
                    </a:p>
                    <a:p>
                      <a:pPr marL="101600" marR="154305">
                        <a:lnSpc>
                          <a:spcPct val="100000"/>
                        </a:lnSpc>
                      </a:pPr>
                      <a:r>
                        <a:rPr sz="800" spc="-5" dirty="0">
                          <a:solidFill>
                            <a:srgbClr val="404040"/>
                          </a:solidFill>
                          <a:latin typeface="Tahoma"/>
                          <a:cs typeface="Tahoma"/>
                        </a:rPr>
                        <a:t>Reconocer</a:t>
                      </a:r>
                      <a:r>
                        <a:rPr sz="800" spc="-75" dirty="0">
                          <a:solidFill>
                            <a:srgbClr val="404040"/>
                          </a:solidFill>
                          <a:latin typeface="Tahoma"/>
                          <a:cs typeface="Tahoma"/>
                        </a:rPr>
                        <a:t> </a:t>
                      </a:r>
                      <a:r>
                        <a:rPr sz="800" dirty="0">
                          <a:solidFill>
                            <a:srgbClr val="404040"/>
                          </a:solidFill>
                          <a:latin typeface="Tahoma"/>
                          <a:cs typeface="Tahoma"/>
                        </a:rPr>
                        <a:t>el</a:t>
                      </a:r>
                      <a:r>
                        <a:rPr sz="800" spc="-70" dirty="0">
                          <a:solidFill>
                            <a:srgbClr val="404040"/>
                          </a:solidFill>
                          <a:latin typeface="Tahoma"/>
                          <a:cs typeface="Tahoma"/>
                        </a:rPr>
                        <a:t> </a:t>
                      </a:r>
                      <a:r>
                        <a:rPr sz="800" dirty="0">
                          <a:solidFill>
                            <a:srgbClr val="404040"/>
                          </a:solidFill>
                          <a:latin typeface="Tahoma"/>
                          <a:cs typeface="Tahoma"/>
                        </a:rPr>
                        <a:t>resultado</a:t>
                      </a:r>
                      <a:r>
                        <a:rPr sz="800" spc="-70" dirty="0">
                          <a:solidFill>
                            <a:srgbClr val="404040"/>
                          </a:solidFill>
                          <a:latin typeface="Tahoma"/>
                          <a:cs typeface="Tahoma"/>
                        </a:rPr>
                        <a:t> </a:t>
                      </a:r>
                      <a:r>
                        <a:rPr sz="800" spc="-5" dirty="0">
                          <a:solidFill>
                            <a:srgbClr val="404040"/>
                          </a:solidFill>
                          <a:latin typeface="Tahoma"/>
                          <a:cs typeface="Tahoma"/>
                        </a:rPr>
                        <a:t>dentro</a:t>
                      </a:r>
                      <a:r>
                        <a:rPr sz="800" spc="-70" dirty="0">
                          <a:solidFill>
                            <a:srgbClr val="404040"/>
                          </a:solidFill>
                          <a:latin typeface="Tahoma"/>
                          <a:cs typeface="Tahoma"/>
                        </a:rPr>
                        <a:t> </a:t>
                      </a:r>
                      <a:r>
                        <a:rPr sz="800" spc="-10" dirty="0">
                          <a:solidFill>
                            <a:srgbClr val="404040"/>
                          </a:solidFill>
                          <a:latin typeface="Tahoma"/>
                          <a:cs typeface="Tahoma"/>
                        </a:rPr>
                        <a:t>de  </a:t>
                      </a:r>
                      <a:r>
                        <a:rPr sz="800" spc="10" dirty="0">
                          <a:solidFill>
                            <a:srgbClr val="404040"/>
                          </a:solidFill>
                          <a:latin typeface="Tahoma"/>
                          <a:cs typeface="Tahoma"/>
                        </a:rPr>
                        <a:t>las</a:t>
                      </a:r>
                      <a:r>
                        <a:rPr sz="800" spc="-220" dirty="0">
                          <a:solidFill>
                            <a:srgbClr val="404040"/>
                          </a:solidFill>
                          <a:latin typeface="Tahoma"/>
                          <a:cs typeface="Tahoma"/>
                        </a:rPr>
                        <a:t> </a:t>
                      </a:r>
                      <a:r>
                        <a:rPr sz="800" spc="5" dirty="0">
                          <a:solidFill>
                            <a:srgbClr val="404040"/>
                          </a:solidFill>
                          <a:latin typeface="Tahoma"/>
                          <a:cs typeface="Tahoma"/>
                        </a:rPr>
                        <a:t>opciones </a:t>
                      </a:r>
                      <a:r>
                        <a:rPr sz="800" spc="-10" dirty="0">
                          <a:solidFill>
                            <a:srgbClr val="404040"/>
                          </a:solidFill>
                          <a:latin typeface="Tahoma"/>
                          <a:cs typeface="Tahoma"/>
                        </a:rPr>
                        <a:t>de </a:t>
                      </a:r>
                      <a:r>
                        <a:rPr sz="800" dirty="0">
                          <a:solidFill>
                            <a:srgbClr val="404040"/>
                          </a:solidFill>
                          <a:latin typeface="Tahoma"/>
                          <a:cs typeface="Tahoma"/>
                        </a:rPr>
                        <a:t>respuesta</a:t>
                      </a:r>
                      <a:endParaRPr sz="800">
                        <a:latin typeface="Tahoma"/>
                        <a:cs typeface="Tahoma"/>
                      </a:endParaRPr>
                    </a:p>
                  </a:txBody>
                  <a:tcPr marL="0" marR="0" marT="5603"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tc>
                  <a:txBody>
                    <a:bodyPr/>
                    <a:lstStyle/>
                    <a:p>
                      <a:pPr marL="100965" marR="378460">
                        <a:lnSpc>
                          <a:spcPct val="100000"/>
                        </a:lnSpc>
                        <a:spcBef>
                          <a:spcPts val="180"/>
                        </a:spcBef>
                      </a:pPr>
                      <a:r>
                        <a:rPr sz="800" spc="10" dirty="0">
                          <a:solidFill>
                            <a:srgbClr val="404040"/>
                          </a:solidFill>
                          <a:latin typeface="Tahoma"/>
                          <a:cs typeface="Tahoma"/>
                        </a:rPr>
                        <a:t>FEMO2. </a:t>
                      </a:r>
                      <a:r>
                        <a:rPr sz="800" dirty="0">
                          <a:solidFill>
                            <a:srgbClr val="404040"/>
                          </a:solidFill>
                          <a:latin typeface="Tahoma"/>
                          <a:cs typeface="Tahoma"/>
                        </a:rPr>
                        <a:t>Comprensión del </a:t>
                      </a:r>
                      <a:r>
                        <a:rPr sz="800" spc="5" dirty="0">
                          <a:solidFill>
                            <a:srgbClr val="404040"/>
                          </a:solidFill>
                          <a:latin typeface="Tahoma"/>
                          <a:cs typeface="Tahoma"/>
                        </a:rPr>
                        <a:t>Sistema  </a:t>
                      </a:r>
                      <a:r>
                        <a:rPr sz="800" spc="-10" dirty="0">
                          <a:solidFill>
                            <a:srgbClr val="404040"/>
                          </a:solidFill>
                          <a:latin typeface="Tahoma"/>
                          <a:cs typeface="Tahoma"/>
                        </a:rPr>
                        <a:t>Internacional</a:t>
                      </a:r>
                      <a:r>
                        <a:rPr sz="800" spc="-75"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dirty="0">
                          <a:solidFill>
                            <a:srgbClr val="404040"/>
                          </a:solidFill>
                          <a:latin typeface="Tahoma"/>
                          <a:cs typeface="Tahoma"/>
                        </a:rPr>
                        <a:t>Unidades</a:t>
                      </a:r>
                      <a:r>
                        <a:rPr sz="800" spc="-70" dirty="0">
                          <a:solidFill>
                            <a:srgbClr val="404040"/>
                          </a:solidFill>
                          <a:latin typeface="Tahoma"/>
                          <a:cs typeface="Tahoma"/>
                        </a:rPr>
                        <a:t> </a:t>
                      </a:r>
                      <a:r>
                        <a:rPr sz="800" spc="-30" dirty="0">
                          <a:solidFill>
                            <a:srgbClr val="404040"/>
                          </a:solidFill>
                          <a:latin typeface="Tahoma"/>
                          <a:cs typeface="Tahoma"/>
                        </a:rPr>
                        <a:t>(SIU)</a:t>
                      </a:r>
                      <a:r>
                        <a:rPr sz="800" spc="-70" dirty="0">
                          <a:solidFill>
                            <a:srgbClr val="404040"/>
                          </a:solidFill>
                          <a:latin typeface="Tahoma"/>
                          <a:cs typeface="Tahoma"/>
                        </a:rPr>
                        <a:t> </a:t>
                      </a:r>
                      <a:r>
                        <a:rPr sz="800" spc="5" dirty="0">
                          <a:solidFill>
                            <a:srgbClr val="404040"/>
                          </a:solidFill>
                          <a:latin typeface="Tahoma"/>
                          <a:cs typeface="Tahoma"/>
                        </a:rPr>
                        <a:t>(Proceso  </a:t>
                      </a:r>
                      <a:r>
                        <a:rPr sz="800" dirty="0">
                          <a:solidFill>
                            <a:srgbClr val="404040"/>
                          </a:solidFill>
                          <a:latin typeface="Tahoma"/>
                          <a:cs typeface="Tahoma"/>
                        </a:rPr>
                        <a:t>probatorio </a:t>
                      </a:r>
                      <a:r>
                        <a:rPr sz="800" spc="-5" dirty="0">
                          <a:solidFill>
                            <a:srgbClr val="404040"/>
                          </a:solidFill>
                          <a:latin typeface="Tahoma"/>
                          <a:cs typeface="Tahoma"/>
                        </a:rPr>
                        <a:t>independiente con </a:t>
                      </a:r>
                      <a:r>
                        <a:rPr sz="800" spc="5" dirty="0">
                          <a:solidFill>
                            <a:srgbClr val="404040"/>
                          </a:solidFill>
                          <a:latin typeface="Tahoma"/>
                          <a:cs typeface="Tahoma"/>
                        </a:rPr>
                        <a:t>dificultad  </a:t>
                      </a:r>
                      <a:r>
                        <a:rPr sz="800" spc="-5" dirty="0">
                          <a:solidFill>
                            <a:srgbClr val="404040"/>
                          </a:solidFill>
                          <a:latin typeface="Tahoma"/>
                          <a:cs typeface="Tahoma"/>
                        </a:rPr>
                        <a:t>media)</a:t>
                      </a:r>
                      <a:endParaRPr sz="800">
                        <a:latin typeface="Tahoma"/>
                        <a:cs typeface="Tahoma"/>
                      </a:endParaRPr>
                    </a:p>
                  </a:txBody>
                  <a:tcPr marL="0" marR="0" marT="20171"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extLst>
                  <a:ext uri="{0D108BD9-81ED-4DB2-BD59-A6C34878D82A}">
                    <a16:rowId xmlns:a16="http://schemas.microsoft.com/office/drawing/2014/main" xmlns="" val="10009"/>
                  </a:ext>
                </a:extLst>
              </a:tr>
            </a:tbl>
          </a:graphicData>
        </a:graphic>
      </p:graphicFrame>
      <p:sp>
        <p:nvSpPr>
          <p:cNvPr id="39" name="object 39"/>
          <p:cNvSpPr txBox="1"/>
          <p:nvPr/>
        </p:nvSpPr>
        <p:spPr>
          <a:xfrm>
            <a:off x="1955415" y="2321312"/>
            <a:ext cx="591671" cy="464569"/>
          </a:xfrm>
          <a:prstGeom prst="rect">
            <a:avLst/>
          </a:prstGeom>
        </p:spPr>
        <p:txBody>
          <a:bodyPr vert="horz" wrap="square" lIns="0" tIns="87966" rIns="0" bIns="0" rtlCol="0">
            <a:spAutoFit/>
          </a:bodyPr>
          <a:lstStyle/>
          <a:p>
            <a:pPr defTabSz="806867">
              <a:spcBef>
                <a:spcPts val="693"/>
              </a:spcBef>
            </a:pPr>
            <a:r>
              <a:rPr sz="971" spc="-4" dirty="0">
                <a:solidFill>
                  <a:prstClr val="black"/>
                </a:solidFill>
                <a:latin typeface="Arial"/>
                <a:cs typeface="Arial"/>
              </a:rPr>
              <a:t>60</a:t>
            </a:r>
            <a:r>
              <a:rPr sz="971" spc="-18" dirty="0">
                <a:solidFill>
                  <a:prstClr val="black"/>
                </a:solidFill>
                <a:latin typeface="Arial"/>
                <a:cs typeface="Arial"/>
              </a:rPr>
              <a:t> </a:t>
            </a:r>
            <a:r>
              <a:rPr sz="971" dirty="0">
                <a:solidFill>
                  <a:prstClr val="black"/>
                </a:solidFill>
                <a:latin typeface="Arial"/>
                <a:cs typeface="Arial"/>
              </a:rPr>
              <a:t>cm</a:t>
            </a:r>
            <a:endParaRPr sz="971">
              <a:solidFill>
                <a:prstClr val="black"/>
              </a:solidFill>
              <a:latin typeface="Arial"/>
              <a:cs typeface="Arial"/>
            </a:endParaRPr>
          </a:p>
          <a:p>
            <a:pPr marL="244301" defTabSz="806867">
              <a:spcBef>
                <a:spcPts val="604"/>
              </a:spcBef>
            </a:pPr>
            <a:r>
              <a:rPr sz="971" spc="-4" dirty="0">
                <a:solidFill>
                  <a:prstClr val="black"/>
                </a:solidFill>
                <a:latin typeface="Arial"/>
                <a:cs typeface="Arial"/>
              </a:rPr>
              <a:t>62</a:t>
            </a:r>
            <a:r>
              <a:rPr sz="971" spc="-66" dirty="0">
                <a:solidFill>
                  <a:prstClr val="black"/>
                </a:solidFill>
                <a:latin typeface="Arial"/>
                <a:cs typeface="Arial"/>
              </a:rPr>
              <a:t> </a:t>
            </a:r>
            <a:r>
              <a:rPr sz="971" dirty="0">
                <a:solidFill>
                  <a:prstClr val="black"/>
                </a:solidFill>
                <a:latin typeface="Arial"/>
                <a:cs typeface="Arial"/>
              </a:rPr>
              <a:t>cm</a:t>
            </a:r>
            <a:endParaRPr sz="971">
              <a:solidFill>
                <a:prstClr val="black"/>
              </a:solidFill>
              <a:latin typeface="Arial"/>
              <a:cs typeface="Arial"/>
            </a:endParaRPr>
          </a:p>
        </p:txBody>
      </p:sp>
      <p:sp>
        <p:nvSpPr>
          <p:cNvPr id="40" name="object 40"/>
          <p:cNvSpPr txBox="1"/>
          <p:nvPr/>
        </p:nvSpPr>
        <p:spPr>
          <a:xfrm>
            <a:off x="1042148" y="2319711"/>
            <a:ext cx="346822" cy="473109"/>
          </a:xfrm>
          <a:prstGeom prst="rect">
            <a:avLst/>
          </a:prstGeom>
        </p:spPr>
        <p:txBody>
          <a:bodyPr vert="horz" wrap="square" lIns="0" tIns="11206" rIns="0" bIns="0" rtlCol="0">
            <a:spAutoFit/>
          </a:bodyPr>
          <a:lstStyle/>
          <a:p>
            <a:pPr marR="4483" algn="r" defTabSz="806867">
              <a:spcBef>
                <a:spcPts val="88"/>
              </a:spcBef>
            </a:pPr>
            <a:r>
              <a:rPr sz="971" spc="-4" dirty="0">
                <a:solidFill>
                  <a:prstClr val="black"/>
                </a:solidFill>
                <a:latin typeface="Arial"/>
                <a:cs typeface="Arial"/>
              </a:rPr>
              <a:t>31</a:t>
            </a:r>
            <a:r>
              <a:rPr sz="971" spc="-88" dirty="0">
                <a:solidFill>
                  <a:prstClr val="black"/>
                </a:solidFill>
                <a:latin typeface="Arial"/>
                <a:cs typeface="Arial"/>
              </a:rPr>
              <a:t> </a:t>
            </a:r>
            <a:r>
              <a:rPr sz="971" dirty="0">
                <a:solidFill>
                  <a:prstClr val="black"/>
                </a:solidFill>
                <a:latin typeface="Arial"/>
                <a:cs typeface="Arial"/>
              </a:rPr>
              <a:t>cm</a:t>
            </a:r>
            <a:endParaRPr sz="971">
              <a:solidFill>
                <a:prstClr val="black"/>
              </a:solidFill>
              <a:latin typeface="Arial"/>
              <a:cs typeface="Arial"/>
            </a:endParaRPr>
          </a:p>
          <a:p>
            <a:pPr defTabSz="806867">
              <a:spcBef>
                <a:spcPts val="4"/>
              </a:spcBef>
            </a:pPr>
            <a:endParaRPr sz="1059">
              <a:solidFill>
                <a:prstClr val="black"/>
              </a:solidFill>
              <a:latin typeface="Times New Roman"/>
              <a:cs typeface="Times New Roman"/>
            </a:endParaRPr>
          </a:p>
          <a:p>
            <a:pPr marR="22413" algn="r" defTabSz="806867"/>
            <a:r>
              <a:rPr sz="971" u="sng" dirty="0">
                <a:solidFill>
                  <a:prstClr val="black"/>
                </a:solidFill>
                <a:uFill>
                  <a:solidFill>
                    <a:srgbClr val="000000"/>
                  </a:solidFill>
                </a:uFill>
                <a:latin typeface="Arial"/>
                <a:cs typeface="Arial"/>
              </a:rPr>
              <a:t> </a:t>
            </a:r>
            <a:r>
              <a:rPr sz="971" u="sng" spc="13" dirty="0">
                <a:solidFill>
                  <a:prstClr val="black"/>
                </a:solidFill>
                <a:uFill>
                  <a:solidFill>
                    <a:srgbClr val="000000"/>
                  </a:solidFill>
                </a:uFill>
                <a:latin typeface="Arial"/>
                <a:cs typeface="Arial"/>
              </a:rPr>
              <a:t> </a:t>
            </a:r>
            <a:endParaRPr sz="971">
              <a:solidFill>
                <a:prstClr val="black"/>
              </a:solidFill>
              <a:latin typeface="Arial"/>
              <a:cs typeface="Arial"/>
            </a:endParaRPr>
          </a:p>
        </p:txBody>
      </p:sp>
      <p:sp>
        <p:nvSpPr>
          <p:cNvPr id="41" name="object 41"/>
          <p:cNvSpPr txBox="1"/>
          <p:nvPr/>
        </p:nvSpPr>
        <p:spPr>
          <a:xfrm>
            <a:off x="734656" y="5167072"/>
            <a:ext cx="2909606" cy="312936"/>
          </a:xfrm>
          <a:prstGeom prst="rect">
            <a:avLst/>
          </a:prstGeom>
        </p:spPr>
        <p:txBody>
          <a:bodyPr vert="horz" wrap="square" lIns="0" tIns="11206" rIns="0" bIns="0" rtlCol="0">
            <a:spAutoFit/>
          </a:bodyPr>
          <a:lstStyle/>
          <a:p>
            <a:pPr marL="11206" marR="4483" indent="111504" defTabSz="806867">
              <a:lnSpc>
                <a:spcPct val="111100"/>
              </a:lnSpc>
              <a:spcBef>
                <a:spcPts val="88"/>
              </a:spcBef>
            </a:pPr>
            <a:r>
              <a:rPr sz="927" b="1" spc="-115" dirty="0">
                <a:solidFill>
                  <a:srgbClr val="404040"/>
                </a:solidFill>
                <a:latin typeface="Verdana"/>
                <a:cs typeface="Verdana"/>
              </a:rPr>
              <a:t>Contenido: </a:t>
            </a:r>
            <a:r>
              <a:rPr sz="927" spc="-18" dirty="0">
                <a:solidFill>
                  <a:srgbClr val="404040"/>
                </a:solidFill>
                <a:latin typeface="Tahoma"/>
                <a:cs typeface="Tahoma"/>
              </a:rPr>
              <a:t>5.3.6. </a:t>
            </a:r>
            <a:r>
              <a:rPr sz="927" spc="9" dirty="0">
                <a:solidFill>
                  <a:srgbClr val="404040"/>
                </a:solidFill>
                <a:latin typeface="Tahoma"/>
                <a:cs typeface="Tahoma"/>
              </a:rPr>
              <a:t>Construcción </a:t>
            </a:r>
            <a:r>
              <a:rPr sz="927" spc="35" dirty="0">
                <a:solidFill>
                  <a:srgbClr val="404040"/>
                </a:solidFill>
                <a:latin typeface="Tahoma"/>
                <a:cs typeface="Tahoma"/>
              </a:rPr>
              <a:t>y </a:t>
            </a:r>
            <a:r>
              <a:rPr sz="927" spc="9" dirty="0">
                <a:solidFill>
                  <a:srgbClr val="404040"/>
                </a:solidFill>
                <a:latin typeface="Tahoma"/>
                <a:cs typeface="Tahoma"/>
              </a:rPr>
              <a:t>uso </a:t>
            </a:r>
            <a:r>
              <a:rPr sz="927" spc="-9" dirty="0">
                <a:solidFill>
                  <a:srgbClr val="404040"/>
                </a:solidFill>
                <a:latin typeface="Tahoma"/>
                <a:cs typeface="Tahoma"/>
              </a:rPr>
              <a:t>de </a:t>
            </a:r>
            <a:r>
              <a:rPr sz="927" spc="-4" dirty="0">
                <a:solidFill>
                  <a:srgbClr val="404040"/>
                </a:solidFill>
                <a:latin typeface="Tahoma"/>
                <a:cs typeface="Tahoma"/>
              </a:rPr>
              <a:t>una </a:t>
            </a:r>
            <a:r>
              <a:rPr sz="927" spc="9" dirty="0">
                <a:solidFill>
                  <a:srgbClr val="404040"/>
                </a:solidFill>
                <a:latin typeface="Tahoma"/>
                <a:cs typeface="Tahoma"/>
              </a:rPr>
              <a:t>fórmula  </a:t>
            </a:r>
            <a:r>
              <a:rPr sz="927" spc="-9" dirty="0">
                <a:solidFill>
                  <a:srgbClr val="404040"/>
                </a:solidFill>
                <a:latin typeface="Tahoma"/>
                <a:cs typeface="Tahoma"/>
              </a:rPr>
              <a:t>para</a:t>
            </a:r>
            <a:r>
              <a:rPr sz="927" spc="-75" dirty="0">
                <a:solidFill>
                  <a:srgbClr val="404040"/>
                </a:solidFill>
                <a:latin typeface="Tahoma"/>
                <a:cs typeface="Tahoma"/>
              </a:rPr>
              <a:t> </a:t>
            </a:r>
            <a:r>
              <a:rPr sz="927" spc="4" dirty="0">
                <a:solidFill>
                  <a:srgbClr val="404040"/>
                </a:solidFill>
                <a:latin typeface="Tahoma"/>
                <a:cs typeface="Tahoma"/>
              </a:rPr>
              <a:t>calcular</a:t>
            </a:r>
            <a:r>
              <a:rPr sz="927" spc="-75" dirty="0">
                <a:solidFill>
                  <a:srgbClr val="404040"/>
                </a:solidFill>
                <a:latin typeface="Tahoma"/>
                <a:cs typeface="Tahoma"/>
              </a:rPr>
              <a:t> </a:t>
            </a:r>
            <a:r>
              <a:rPr sz="927" dirty="0">
                <a:solidFill>
                  <a:srgbClr val="404040"/>
                </a:solidFill>
                <a:latin typeface="Tahoma"/>
                <a:cs typeface="Tahoma"/>
              </a:rPr>
              <a:t>el</a:t>
            </a:r>
            <a:r>
              <a:rPr sz="927" spc="-75" dirty="0">
                <a:solidFill>
                  <a:srgbClr val="404040"/>
                </a:solidFill>
                <a:latin typeface="Tahoma"/>
                <a:cs typeface="Tahoma"/>
              </a:rPr>
              <a:t> </a:t>
            </a:r>
            <a:r>
              <a:rPr sz="927" spc="-13" dirty="0">
                <a:solidFill>
                  <a:srgbClr val="404040"/>
                </a:solidFill>
                <a:latin typeface="Tahoma"/>
                <a:cs typeface="Tahoma"/>
              </a:rPr>
              <a:t>área</a:t>
            </a:r>
            <a:r>
              <a:rPr sz="927" spc="-71" dirty="0">
                <a:solidFill>
                  <a:srgbClr val="404040"/>
                </a:solidFill>
                <a:latin typeface="Tahoma"/>
                <a:cs typeface="Tahoma"/>
              </a:rPr>
              <a:t> </a:t>
            </a:r>
            <a:r>
              <a:rPr sz="927" spc="4" dirty="0">
                <a:solidFill>
                  <a:srgbClr val="404040"/>
                </a:solidFill>
                <a:latin typeface="Tahoma"/>
                <a:cs typeface="Tahoma"/>
              </a:rPr>
              <a:t>del</a:t>
            </a:r>
            <a:r>
              <a:rPr sz="927" spc="-75" dirty="0">
                <a:solidFill>
                  <a:srgbClr val="404040"/>
                </a:solidFill>
                <a:latin typeface="Tahoma"/>
                <a:cs typeface="Tahoma"/>
              </a:rPr>
              <a:t> </a:t>
            </a:r>
            <a:r>
              <a:rPr sz="927" spc="9" dirty="0">
                <a:solidFill>
                  <a:srgbClr val="404040"/>
                </a:solidFill>
                <a:latin typeface="Tahoma"/>
                <a:cs typeface="Tahoma"/>
              </a:rPr>
              <a:t>triángulo</a:t>
            </a:r>
            <a:r>
              <a:rPr sz="927" spc="-75" dirty="0">
                <a:solidFill>
                  <a:srgbClr val="404040"/>
                </a:solidFill>
                <a:latin typeface="Tahoma"/>
                <a:cs typeface="Tahoma"/>
              </a:rPr>
              <a:t> </a:t>
            </a:r>
            <a:r>
              <a:rPr sz="927" spc="35" dirty="0">
                <a:solidFill>
                  <a:srgbClr val="404040"/>
                </a:solidFill>
                <a:latin typeface="Tahoma"/>
                <a:cs typeface="Tahoma"/>
              </a:rPr>
              <a:t>y</a:t>
            </a:r>
            <a:r>
              <a:rPr sz="927" spc="-75" dirty="0">
                <a:solidFill>
                  <a:srgbClr val="404040"/>
                </a:solidFill>
                <a:latin typeface="Tahoma"/>
                <a:cs typeface="Tahoma"/>
              </a:rPr>
              <a:t> </a:t>
            </a:r>
            <a:r>
              <a:rPr sz="927" dirty="0">
                <a:solidFill>
                  <a:srgbClr val="404040"/>
                </a:solidFill>
                <a:latin typeface="Tahoma"/>
                <a:cs typeface="Tahoma"/>
              </a:rPr>
              <a:t>el</a:t>
            </a:r>
            <a:r>
              <a:rPr sz="927" spc="-71" dirty="0">
                <a:solidFill>
                  <a:srgbClr val="404040"/>
                </a:solidFill>
                <a:latin typeface="Tahoma"/>
                <a:cs typeface="Tahoma"/>
              </a:rPr>
              <a:t> </a:t>
            </a:r>
            <a:r>
              <a:rPr sz="927" spc="-9" dirty="0">
                <a:solidFill>
                  <a:srgbClr val="404040"/>
                </a:solidFill>
                <a:latin typeface="Tahoma"/>
                <a:cs typeface="Tahoma"/>
              </a:rPr>
              <a:t>trapecio.</a:t>
            </a:r>
            <a:endParaRPr sz="927">
              <a:solidFill>
                <a:prstClr val="black"/>
              </a:solidFill>
              <a:latin typeface="Tahoma"/>
              <a:cs typeface="Tahoma"/>
            </a:endParaRPr>
          </a:p>
        </p:txBody>
      </p:sp>
      <p:sp>
        <p:nvSpPr>
          <p:cNvPr id="43" name="Rectángulo 42">
            <a:extLst>
              <a:ext uri="{FF2B5EF4-FFF2-40B4-BE49-F238E27FC236}">
                <a16:creationId xmlns:a16="http://schemas.microsoft.com/office/drawing/2014/main" xmlns="" id="{4D6D4969-DC4F-4FCE-866F-310BDC75E6D5}"/>
              </a:ext>
            </a:extLst>
          </p:cNvPr>
          <p:cNvSpPr/>
          <p:nvPr/>
        </p:nvSpPr>
        <p:spPr>
          <a:xfrm>
            <a:off x="6858000" y="6477000"/>
            <a:ext cx="1557618" cy="2863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9588" y="2127023"/>
            <a:ext cx="5748618" cy="653863"/>
          </a:xfrm>
          <a:custGeom>
            <a:avLst/>
            <a:gdLst/>
            <a:ahLst/>
            <a:cxnLst/>
            <a:rect l="l" t="t" r="r" b="b"/>
            <a:pathLst>
              <a:path w="6515100" h="741044">
                <a:moveTo>
                  <a:pt x="0" y="740752"/>
                </a:moveTo>
                <a:lnTo>
                  <a:pt x="6515100" y="740752"/>
                </a:lnTo>
                <a:lnTo>
                  <a:pt x="6515100" y="0"/>
                </a:lnTo>
                <a:lnTo>
                  <a:pt x="0" y="0"/>
                </a:lnTo>
                <a:lnTo>
                  <a:pt x="0" y="740752"/>
                </a:lnTo>
                <a:close/>
              </a:path>
            </a:pathLst>
          </a:custGeom>
          <a:solidFill>
            <a:srgbClr val="FAF0EA"/>
          </a:solidFill>
        </p:spPr>
        <p:txBody>
          <a:bodyPr wrap="square" lIns="0" tIns="0" rIns="0" bIns="0" rtlCol="0"/>
          <a:lstStyle/>
          <a:p>
            <a:pPr defTabSz="806867"/>
            <a:endParaRPr sz="1588">
              <a:solidFill>
                <a:prstClr val="black"/>
              </a:solidFill>
              <a:latin typeface="Calibri"/>
            </a:endParaRPr>
          </a:p>
        </p:txBody>
      </p:sp>
      <p:sp>
        <p:nvSpPr>
          <p:cNvPr id="3" name="object 3"/>
          <p:cNvSpPr/>
          <p:nvPr/>
        </p:nvSpPr>
        <p:spPr>
          <a:xfrm>
            <a:off x="739588" y="3722449"/>
            <a:ext cx="5748618" cy="883583"/>
          </a:xfrm>
          <a:custGeom>
            <a:avLst/>
            <a:gdLst/>
            <a:ahLst/>
            <a:cxnLst/>
            <a:rect l="l" t="t" r="r" b="b"/>
            <a:pathLst>
              <a:path w="6515100" h="1001395">
                <a:moveTo>
                  <a:pt x="0" y="1000925"/>
                </a:moveTo>
                <a:lnTo>
                  <a:pt x="6515100" y="1000925"/>
                </a:lnTo>
                <a:lnTo>
                  <a:pt x="6515100" y="0"/>
                </a:lnTo>
                <a:lnTo>
                  <a:pt x="0" y="0"/>
                </a:lnTo>
                <a:lnTo>
                  <a:pt x="0" y="1000925"/>
                </a:lnTo>
                <a:close/>
              </a:path>
            </a:pathLst>
          </a:custGeom>
          <a:solidFill>
            <a:srgbClr val="FAF0EA"/>
          </a:solidFill>
        </p:spPr>
        <p:txBody>
          <a:bodyPr wrap="square" lIns="0" tIns="0" rIns="0" bIns="0" rtlCol="0"/>
          <a:lstStyle/>
          <a:p>
            <a:pPr defTabSz="806867"/>
            <a:endParaRPr sz="1588">
              <a:solidFill>
                <a:prstClr val="black"/>
              </a:solidFill>
              <a:latin typeface="Calibri"/>
            </a:endParaRPr>
          </a:p>
        </p:txBody>
      </p:sp>
      <p:sp>
        <p:nvSpPr>
          <p:cNvPr id="4" name="object 4"/>
          <p:cNvSpPr/>
          <p:nvPr/>
        </p:nvSpPr>
        <p:spPr>
          <a:xfrm>
            <a:off x="5702683" y="1512795"/>
            <a:ext cx="392206" cy="366432"/>
          </a:xfrm>
          <a:custGeom>
            <a:avLst/>
            <a:gdLst/>
            <a:ahLst/>
            <a:cxnLst/>
            <a:rect l="l" t="t" r="r" b="b"/>
            <a:pathLst>
              <a:path w="444500" h="415289">
                <a:moveTo>
                  <a:pt x="71691" y="42913"/>
                </a:moveTo>
                <a:lnTo>
                  <a:pt x="35839" y="42913"/>
                </a:lnTo>
                <a:lnTo>
                  <a:pt x="21902" y="45729"/>
                </a:lnTo>
                <a:lnTo>
                  <a:pt x="10509" y="53403"/>
                </a:lnTo>
                <a:lnTo>
                  <a:pt x="2820" y="64773"/>
                </a:lnTo>
                <a:lnTo>
                  <a:pt x="0" y="78676"/>
                </a:lnTo>
                <a:lnTo>
                  <a:pt x="0" y="379107"/>
                </a:lnTo>
                <a:lnTo>
                  <a:pt x="2820" y="393011"/>
                </a:lnTo>
                <a:lnTo>
                  <a:pt x="10509" y="404380"/>
                </a:lnTo>
                <a:lnTo>
                  <a:pt x="21902" y="412054"/>
                </a:lnTo>
                <a:lnTo>
                  <a:pt x="35839" y="414870"/>
                </a:lnTo>
                <a:lnTo>
                  <a:pt x="444500" y="414870"/>
                </a:lnTo>
                <a:lnTo>
                  <a:pt x="444500" y="400557"/>
                </a:lnTo>
                <a:lnTo>
                  <a:pt x="35839" y="400557"/>
                </a:lnTo>
                <a:lnTo>
                  <a:pt x="27481" y="398869"/>
                </a:lnTo>
                <a:lnTo>
                  <a:pt x="20645" y="394266"/>
                </a:lnTo>
                <a:lnTo>
                  <a:pt x="16031" y="387447"/>
                </a:lnTo>
                <a:lnTo>
                  <a:pt x="14338" y="379107"/>
                </a:lnTo>
                <a:lnTo>
                  <a:pt x="16031" y="370760"/>
                </a:lnTo>
                <a:lnTo>
                  <a:pt x="20645" y="363937"/>
                </a:lnTo>
                <a:lnTo>
                  <a:pt x="27481" y="359333"/>
                </a:lnTo>
                <a:lnTo>
                  <a:pt x="35839" y="357644"/>
                </a:lnTo>
                <a:lnTo>
                  <a:pt x="71691" y="357644"/>
                </a:lnTo>
                <a:lnTo>
                  <a:pt x="71691" y="350507"/>
                </a:lnTo>
                <a:lnTo>
                  <a:pt x="14338" y="350507"/>
                </a:lnTo>
                <a:lnTo>
                  <a:pt x="14338" y="78676"/>
                </a:lnTo>
                <a:lnTo>
                  <a:pt x="16031" y="70336"/>
                </a:lnTo>
                <a:lnTo>
                  <a:pt x="20645" y="63517"/>
                </a:lnTo>
                <a:lnTo>
                  <a:pt x="27481" y="58915"/>
                </a:lnTo>
                <a:lnTo>
                  <a:pt x="35839" y="57226"/>
                </a:lnTo>
                <a:lnTo>
                  <a:pt x="71691" y="57226"/>
                </a:lnTo>
                <a:lnTo>
                  <a:pt x="71691" y="42913"/>
                </a:lnTo>
                <a:close/>
              </a:path>
              <a:path w="444500" h="415289">
                <a:moveTo>
                  <a:pt x="444500" y="114439"/>
                </a:moveTo>
                <a:lnTo>
                  <a:pt x="430161" y="114439"/>
                </a:lnTo>
                <a:lnTo>
                  <a:pt x="430161" y="400557"/>
                </a:lnTo>
                <a:lnTo>
                  <a:pt x="444500" y="400557"/>
                </a:lnTo>
                <a:lnTo>
                  <a:pt x="444500" y="114439"/>
                </a:lnTo>
                <a:close/>
              </a:path>
              <a:path w="444500" h="415289">
                <a:moveTo>
                  <a:pt x="358457" y="250355"/>
                </a:moveTo>
                <a:lnTo>
                  <a:pt x="143383" y="250355"/>
                </a:lnTo>
                <a:lnTo>
                  <a:pt x="135017" y="252044"/>
                </a:lnTo>
                <a:lnTo>
                  <a:pt x="128177" y="256646"/>
                </a:lnTo>
                <a:lnTo>
                  <a:pt x="123562" y="263465"/>
                </a:lnTo>
                <a:lnTo>
                  <a:pt x="121869" y="271805"/>
                </a:lnTo>
                <a:lnTo>
                  <a:pt x="121869" y="301066"/>
                </a:lnTo>
                <a:lnTo>
                  <a:pt x="107695" y="306132"/>
                </a:lnTo>
                <a:lnTo>
                  <a:pt x="96331" y="315526"/>
                </a:lnTo>
                <a:lnTo>
                  <a:pt x="88773" y="328257"/>
                </a:lnTo>
                <a:lnTo>
                  <a:pt x="86029" y="343331"/>
                </a:lnTo>
                <a:lnTo>
                  <a:pt x="89414" y="360025"/>
                </a:lnTo>
                <a:lnTo>
                  <a:pt x="98640" y="373672"/>
                </a:lnTo>
                <a:lnTo>
                  <a:pt x="112315" y="382879"/>
                </a:lnTo>
                <a:lnTo>
                  <a:pt x="129044" y="386257"/>
                </a:lnTo>
                <a:lnTo>
                  <a:pt x="145774" y="382879"/>
                </a:lnTo>
                <a:lnTo>
                  <a:pt x="159448" y="373672"/>
                </a:lnTo>
                <a:lnTo>
                  <a:pt x="160616" y="371944"/>
                </a:lnTo>
                <a:lnTo>
                  <a:pt x="129044" y="371944"/>
                </a:lnTo>
                <a:lnTo>
                  <a:pt x="117893" y="369694"/>
                </a:lnTo>
                <a:lnTo>
                  <a:pt x="108777" y="363558"/>
                </a:lnTo>
                <a:lnTo>
                  <a:pt x="102625" y="354462"/>
                </a:lnTo>
                <a:lnTo>
                  <a:pt x="100368" y="343331"/>
                </a:lnTo>
                <a:lnTo>
                  <a:pt x="102625" y="332208"/>
                </a:lnTo>
                <a:lnTo>
                  <a:pt x="108777" y="323116"/>
                </a:lnTo>
                <a:lnTo>
                  <a:pt x="117893" y="316982"/>
                </a:lnTo>
                <a:lnTo>
                  <a:pt x="129044" y="314731"/>
                </a:lnTo>
                <a:lnTo>
                  <a:pt x="160790" y="314731"/>
                </a:lnTo>
                <a:lnTo>
                  <a:pt x="150366" y="306127"/>
                </a:lnTo>
                <a:lnTo>
                  <a:pt x="136207" y="301066"/>
                </a:lnTo>
                <a:lnTo>
                  <a:pt x="136207" y="267855"/>
                </a:lnTo>
                <a:lnTo>
                  <a:pt x="139420" y="264655"/>
                </a:lnTo>
                <a:lnTo>
                  <a:pt x="378519" y="264655"/>
                </a:lnTo>
                <a:lnTo>
                  <a:pt x="378277" y="263465"/>
                </a:lnTo>
                <a:lnTo>
                  <a:pt x="373662" y="256646"/>
                </a:lnTo>
                <a:lnTo>
                  <a:pt x="366823" y="252044"/>
                </a:lnTo>
                <a:lnTo>
                  <a:pt x="358457" y="250355"/>
                </a:lnTo>
                <a:close/>
              </a:path>
              <a:path w="444500" h="415289">
                <a:moveTo>
                  <a:pt x="258089" y="264655"/>
                </a:moveTo>
                <a:lnTo>
                  <a:pt x="243751" y="264655"/>
                </a:lnTo>
                <a:lnTo>
                  <a:pt x="243751" y="301066"/>
                </a:lnTo>
                <a:lnTo>
                  <a:pt x="229577" y="306132"/>
                </a:lnTo>
                <a:lnTo>
                  <a:pt x="218213" y="315526"/>
                </a:lnTo>
                <a:lnTo>
                  <a:pt x="210655" y="328257"/>
                </a:lnTo>
                <a:lnTo>
                  <a:pt x="207911" y="343331"/>
                </a:lnTo>
                <a:lnTo>
                  <a:pt x="211296" y="360025"/>
                </a:lnTo>
                <a:lnTo>
                  <a:pt x="220522" y="373672"/>
                </a:lnTo>
                <a:lnTo>
                  <a:pt x="234197" y="382879"/>
                </a:lnTo>
                <a:lnTo>
                  <a:pt x="250926" y="386257"/>
                </a:lnTo>
                <a:lnTo>
                  <a:pt x="267656" y="382879"/>
                </a:lnTo>
                <a:lnTo>
                  <a:pt x="281330" y="373672"/>
                </a:lnTo>
                <a:lnTo>
                  <a:pt x="282498" y="371944"/>
                </a:lnTo>
                <a:lnTo>
                  <a:pt x="250926" y="371944"/>
                </a:lnTo>
                <a:lnTo>
                  <a:pt x="239770" y="369694"/>
                </a:lnTo>
                <a:lnTo>
                  <a:pt x="230654" y="363558"/>
                </a:lnTo>
                <a:lnTo>
                  <a:pt x="224505" y="354462"/>
                </a:lnTo>
                <a:lnTo>
                  <a:pt x="222250" y="343331"/>
                </a:lnTo>
                <a:lnTo>
                  <a:pt x="224505" y="332208"/>
                </a:lnTo>
                <a:lnTo>
                  <a:pt x="230654" y="323116"/>
                </a:lnTo>
                <a:lnTo>
                  <a:pt x="239770" y="316982"/>
                </a:lnTo>
                <a:lnTo>
                  <a:pt x="250926" y="314731"/>
                </a:lnTo>
                <a:lnTo>
                  <a:pt x="282667" y="314731"/>
                </a:lnTo>
                <a:lnTo>
                  <a:pt x="272243" y="306127"/>
                </a:lnTo>
                <a:lnTo>
                  <a:pt x="258089" y="301066"/>
                </a:lnTo>
                <a:lnTo>
                  <a:pt x="258089" y="264655"/>
                </a:lnTo>
                <a:close/>
              </a:path>
              <a:path w="444500" h="415289">
                <a:moveTo>
                  <a:pt x="378519" y="264655"/>
                </a:moveTo>
                <a:lnTo>
                  <a:pt x="362419" y="264655"/>
                </a:lnTo>
                <a:lnTo>
                  <a:pt x="365633" y="267855"/>
                </a:lnTo>
                <a:lnTo>
                  <a:pt x="365633" y="301066"/>
                </a:lnTo>
                <a:lnTo>
                  <a:pt x="351457" y="306132"/>
                </a:lnTo>
                <a:lnTo>
                  <a:pt x="340088" y="315526"/>
                </a:lnTo>
                <a:lnTo>
                  <a:pt x="332526" y="328257"/>
                </a:lnTo>
                <a:lnTo>
                  <a:pt x="329780" y="343331"/>
                </a:lnTo>
                <a:lnTo>
                  <a:pt x="333165" y="360025"/>
                </a:lnTo>
                <a:lnTo>
                  <a:pt x="342392" y="373672"/>
                </a:lnTo>
                <a:lnTo>
                  <a:pt x="356066" y="382879"/>
                </a:lnTo>
                <a:lnTo>
                  <a:pt x="372795" y="386257"/>
                </a:lnTo>
                <a:lnTo>
                  <a:pt x="389532" y="382879"/>
                </a:lnTo>
                <a:lnTo>
                  <a:pt x="403210" y="373672"/>
                </a:lnTo>
                <a:lnTo>
                  <a:pt x="404378" y="371944"/>
                </a:lnTo>
                <a:lnTo>
                  <a:pt x="372795" y="371944"/>
                </a:lnTo>
                <a:lnTo>
                  <a:pt x="361644" y="369694"/>
                </a:lnTo>
                <a:lnTo>
                  <a:pt x="352528" y="363558"/>
                </a:lnTo>
                <a:lnTo>
                  <a:pt x="346376" y="354462"/>
                </a:lnTo>
                <a:lnTo>
                  <a:pt x="344119" y="343331"/>
                </a:lnTo>
                <a:lnTo>
                  <a:pt x="346376" y="332208"/>
                </a:lnTo>
                <a:lnTo>
                  <a:pt x="352528" y="323116"/>
                </a:lnTo>
                <a:lnTo>
                  <a:pt x="361644" y="316982"/>
                </a:lnTo>
                <a:lnTo>
                  <a:pt x="372795" y="314731"/>
                </a:lnTo>
                <a:lnTo>
                  <a:pt x="404549" y="314731"/>
                </a:lnTo>
                <a:lnTo>
                  <a:pt x="394125" y="306127"/>
                </a:lnTo>
                <a:lnTo>
                  <a:pt x="379971" y="301066"/>
                </a:lnTo>
                <a:lnTo>
                  <a:pt x="379971" y="271805"/>
                </a:lnTo>
                <a:lnTo>
                  <a:pt x="378519" y="264655"/>
                </a:lnTo>
                <a:close/>
              </a:path>
              <a:path w="444500" h="415289">
                <a:moveTo>
                  <a:pt x="160790" y="314731"/>
                </a:moveTo>
                <a:lnTo>
                  <a:pt x="129044" y="314731"/>
                </a:lnTo>
                <a:lnTo>
                  <a:pt x="140195" y="316982"/>
                </a:lnTo>
                <a:lnTo>
                  <a:pt x="149312" y="323116"/>
                </a:lnTo>
                <a:lnTo>
                  <a:pt x="155464" y="332208"/>
                </a:lnTo>
                <a:lnTo>
                  <a:pt x="157721" y="343331"/>
                </a:lnTo>
                <a:lnTo>
                  <a:pt x="155464" y="354462"/>
                </a:lnTo>
                <a:lnTo>
                  <a:pt x="149312" y="363558"/>
                </a:lnTo>
                <a:lnTo>
                  <a:pt x="140195" y="369694"/>
                </a:lnTo>
                <a:lnTo>
                  <a:pt x="129044" y="371944"/>
                </a:lnTo>
                <a:lnTo>
                  <a:pt x="160616" y="371944"/>
                </a:lnTo>
                <a:lnTo>
                  <a:pt x="168674" y="360025"/>
                </a:lnTo>
                <a:lnTo>
                  <a:pt x="172059" y="343331"/>
                </a:lnTo>
                <a:lnTo>
                  <a:pt x="169314" y="328255"/>
                </a:lnTo>
                <a:lnTo>
                  <a:pt x="161747" y="315521"/>
                </a:lnTo>
                <a:lnTo>
                  <a:pt x="160790" y="314731"/>
                </a:lnTo>
                <a:close/>
              </a:path>
              <a:path w="444500" h="415289">
                <a:moveTo>
                  <a:pt x="282667" y="314731"/>
                </a:moveTo>
                <a:lnTo>
                  <a:pt x="250926" y="314731"/>
                </a:lnTo>
                <a:lnTo>
                  <a:pt x="262077" y="316982"/>
                </a:lnTo>
                <a:lnTo>
                  <a:pt x="271194" y="323116"/>
                </a:lnTo>
                <a:lnTo>
                  <a:pt x="277345" y="332208"/>
                </a:lnTo>
                <a:lnTo>
                  <a:pt x="279603" y="343331"/>
                </a:lnTo>
                <a:lnTo>
                  <a:pt x="277345" y="354462"/>
                </a:lnTo>
                <a:lnTo>
                  <a:pt x="271194" y="363558"/>
                </a:lnTo>
                <a:lnTo>
                  <a:pt x="262077" y="369694"/>
                </a:lnTo>
                <a:lnTo>
                  <a:pt x="250926" y="371944"/>
                </a:lnTo>
                <a:lnTo>
                  <a:pt x="282498" y="371944"/>
                </a:lnTo>
                <a:lnTo>
                  <a:pt x="290556" y="360025"/>
                </a:lnTo>
                <a:lnTo>
                  <a:pt x="293941" y="343331"/>
                </a:lnTo>
                <a:lnTo>
                  <a:pt x="291194" y="328255"/>
                </a:lnTo>
                <a:lnTo>
                  <a:pt x="283624" y="315521"/>
                </a:lnTo>
                <a:lnTo>
                  <a:pt x="282667" y="314731"/>
                </a:lnTo>
                <a:close/>
              </a:path>
              <a:path w="444500" h="415289">
                <a:moveTo>
                  <a:pt x="404549" y="314731"/>
                </a:moveTo>
                <a:lnTo>
                  <a:pt x="372795" y="314731"/>
                </a:lnTo>
                <a:lnTo>
                  <a:pt x="383954" y="316982"/>
                </a:lnTo>
                <a:lnTo>
                  <a:pt x="393074" y="323116"/>
                </a:lnTo>
                <a:lnTo>
                  <a:pt x="399227" y="332208"/>
                </a:lnTo>
                <a:lnTo>
                  <a:pt x="401485" y="343331"/>
                </a:lnTo>
                <a:lnTo>
                  <a:pt x="399227" y="354462"/>
                </a:lnTo>
                <a:lnTo>
                  <a:pt x="393074" y="363558"/>
                </a:lnTo>
                <a:lnTo>
                  <a:pt x="383954" y="369694"/>
                </a:lnTo>
                <a:lnTo>
                  <a:pt x="372795" y="371944"/>
                </a:lnTo>
                <a:lnTo>
                  <a:pt x="404378" y="371944"/>
                </a:lnTo>
                <a:lnTo>
                  <a:pt x="412438" y="360025"/>
                </a:lnTo>
                <a:lnTo>
                  <a:pt x="415823" y="343331"/>
                </a:lnTo>
                <a:lnTo>
                  <a:pt x="413076" y="328255"/>
                </a:lnTo>
                <a:lnTo>
                  <a:pt x="405506" y="315521"/>
                </a:lnTo>
                <a:lnTo>
                  <a:pt x="404549" y="314731"/>
                </a:lnTo>
                <a:close/>
              </a:path>
              <a:path w="444500" h="415289">
                <a:moveTo>
                  <a:pt x="71691" y="57226"/>
                </a:moveTo>
                <a:lnTo>
                  <a:pt x="57353" y="57226"/>
                </a:lnTo>
                <a:lnTo>
                  <a:pt x="57353" y="343331"/>
                </a:lnTo>
                <a:lnTo>
                  <a:pt x="27774" y="343331"/>
                </a:lnTo>
                <a:lnTo>
                  <a:pt x="20332" y="345998"/>
                </a:lnTo>
                <a:lnTo>
                  <a:pt x="14338" y="350507"/>
                </a:lnTo>
                <a:lnTo>
                  <a:pt x="71691" y="350507"/>
                </a:lnTo>
                <a:lnTo>
                  <a:pt x="71691" y="114439"/>
                </a:lnTo>
                <a:lnTo>
                  <a:pt x="164896" y="114439"/>
                </a:lnTo>
                <a:lnTo>
                  <a:pt x="164896" y="100139"/>
                </a:lnTo>
                <a:lnTo>
                  <a:pt x="71691" y="100139"/>
                </a:lnTo>
                <a:lnTo>
                  <a:pt x="71691" y="57226"/>
                </a:lnTo>
                <a:close/>
              </a:path>
              <a:path w="444500" h="415289">
                <a:moveTo>
                  <a:pt x="258089" y="200278"/>
                </a:moveTo>
                <a:lnTo>
                  <a:pt x="243751" y="200278"/>
                </a:lnTo>
                <a:lnTo>
                  <a:pt x="243751" y="250355"/>
                </a:lnTo>
                <a:lnTo>
                  <a:pt x="258089" y="250355"/>
                </a:lnTo>
                <a:lnTo>
                  <a:pt x="258089" y="200278"/>
                </a:lnTo>
                <a:close/>
              </a:path>
              <a:path w="444500" h="415289">
                <a:moveTo>
                  <a:pt x="233239" y="179146"/>
                </a:moveTo>
                <a:lnTo>
                  <a:pt x="217500" y="179146"/>
                </a:lnTo>
                <a:lnTo>
                  <a:pt x="218554" y="179590"/>
                </a:lnTo>
                <a:lnTo>
                  <a:pt x="223850" y="200278"/>
                </a:lnTo>
                <a:lnTo>
                  <a:pt x="277990" y="200278"/>
                </a:lnTo>
                <a:lnTo>
                  <a:pt x="281659" y="185978"/>
                </a:lnTo>
                <a:lnTo>
                  <a:pt x="234988" y="185978"/>
                </a:lnTo>
                <a:lnTo>
                  <a:pt x="233239" y="179146"/>
                </a:lnTo>
                <a:close/>
              </a:path>
              <a:path w="444500" h="415289">
                <a:moveTo>
                  <a:pt x="164896" y="114439"/>
                </a:moveTo>
                <a:lnTo>
                  <a:pt x="150558" y="114439"/>
                </a:lnTo>
                <a:lnTo>
                  <a:pt x="150558" y="127152"/>
                </a:lnTo>
                <a:lnTo>
                  <a:pt x="171297" y="132435"/>
                </a:lnTo>
                <a:lnTo>
                  <a:pt x="171729" y="133476"/>
                </a:lnTo>
                <a:lnTo>
                  <a:pt x="160807" y="151841"/>
                </a:lnTo>
                <a:lnTo>
                  <a:pt x="199097" y="190042"/>
                </a:lnTo>
                <a:lnTo>
                  <a:pt x="217500" y="179146"/>
                </a:lnTo>
                <a:lnTo>
                  <a:pt x="233239" y="179146"/>
                </a:lnTo>
                <a:lnTo>
                  <a:pt x="231429" y="172072"/>
                </a:lnTo>
                <a:lnTo>
                  <a:pt x="201371" y="172072"/>
                </a:lnTo>
                <a:lnTo>
                  <a:pt x="178828" y="149593"/>
                </a:lnTo>
                <a:lnTo>
                  <a:pt x="187915" y="134289"/>
                </a:lnTo>
                <a:lnTo>
                  <a:pt x="185216" y="128638"/>
                </a:lnTo>
                <a:lnTo>
                  <a:pt x="184259" y="126364"/>
                </a:lnTo>
                <a:lnTo>
                  <a:pt x="182156" y="120434"/>
                </a:lnTo>
                <a:lnTo>
                  <a:pt x="164896" y="116052"/>
                </a:lnTo>
                <a:lnTo>
                  <a:pt x="164896" y="114439"/>
                </a:lnTo>
                <a:close/>
              </a:path>
              <a:path w="444500" h="415289">
                <a:moveTo>
                  <a:pt x="313664" y="179146"/>
                </a:moveTo>
                <a:lnTo>
                  <a:pt x="284340" y="179146"/>
                </a:lnTo>
                <a:lnTo>
                  <a:pt x="302742" y="190042"/>
                </a:lnTo>
                <a:lnTo>
                  <a:pt x="313664" y="179146"/>
                </a:lnTo>
                <a:close/>
              </a:path>
              <a:path w="444500" h="415289">
                <a:moveTo>
                  <a:pt x="285165" y="163004"/>
                </a:moveTo>
                <a:lnTo>
                  <a:pt x="279458" y="165709"/>
                </a:lnTo>
                <a:lnTo>
                  <a:pt x="277179" y="166662"/>
                </a:lnTo>
                <a:lnTo>
                  <a:pt x="271268" y="168757"/>
                </a:lnTo>
                <a:lnTo>
                  <a:pt x="266865" y="185978"/>
                </a:lnTo>
                <a:lnTo>
                  <a:pt x="281659" y="185978"/>
                </a:lnTo>
                <a:lnTo>
                  <a:pt x="283298" y="179590"/>
                </a:lnTo>
                <a:lnTo>
                  <a:pt x="284340" y="179146"/>
                </a:lnTo>
                <a:lnTo>
                  <a:pt x="313664" y="179146"/>
                </a:lnTo>
                <a:lnTo>
                  <a:pt x="320754" y="172072"/>
                </a:lnTo>
                <a:lnTo>
                  <a:pt x="300482" y="172072"/>
                </a:lnTo>
                <a:lnTo>
                  <a:pt x="285165" y="163004"/>
                </a:lnTo>
                <a:close/>
              </a:path>
              <a:path w="444500" h="415289">
                <a:moveTo>
                  <a:pt x="216687" y="163004"/>
                </a:moveTo>
                <a:lnTo>
                  <a:pt x="201371" y="172072"/>
                </a:lnTo>
                <a:lnTo>
                  <a:pt x="231429" y="172072"/>
                </a:lnTo>
                <a:lnTo>
                  <a:pt x="230581" y="168757"/>
                </a:lnTo>
                <a:lnTo>
                  <a:pt x="224607" y="166649"/>
                </a:lnTo>
                <a:lnTo>
                  <a:pt x="222325" y="165696"/>
                </a:lnTo>
                <a:lnTo>
                  <a:pt x="216687" y="163004"/>
                </a:lnTo>
                <a:close/>
              </a:path>
              <a:path w="444500" h="415289">
                <a:moveTo>
                  <a:pt x="320768" y="28206"/>
                </a:moveTo>
                <a:lnTo>
                  <a:pt x="300482" y="28206"/>
                </a:lnTo>
                <a:lnTo>
                  <a:pt x="323024" y="50685"/>
                </a:lnTo>
                <a:lnTo>
                  <a:pt x="313931" y="65976"/>
                </a:lnTo>
                <a:lnTo>
                  <a:pt x="316636" y="71640"/>
                </a:lnTo>
                <a:lnTo>
                  <a:pt x="317576" y="73901"/>
                </a:lnTo>
                <a:lnTo>
                  <a:pt x="319684" y="79844"/>
                </a:lnTo>
                <a:lnTo>
                  <a:pt x="336956" y="84226"/>
                </a:lnTo>
                <a:lnTo>
                  <a:pt x="336906" y="116052"/>
                </a:lnTo>
                <a:lnTo>
                  <a:pt x="319697" y="120434"/>
                </a:lnTo>
                <a:lnTo>
                  <a:pt x="317596" y="126377"/>
                </a:lnTo>
                <a:lnTo>
                  <a:pt x="316649" y="128638"/>
                </a:lnTo>
                <a:lnTo>
                  <a:pt x="313938" y="134302"/>
                </a:lnTo>
                <a:lnTo>
                  <a:pt x="323024" y="149580"/>
                </a:lnTo>
                <a:lnTo>
                  <a:pt x="300482" y="172072"/>
                </a:lnTo>
                <a:lnTo>
                  <a:pt x="320754" y="172072"/>
                </a:lnTo>
                <a:lnTo>
                  <a:pt x="341033" y="151841"/>
                </a:lnTo>
                <a:lnTo>
                  <a:pt x="330111" y="133476"/>
                </a:lnTo>
                <a:lnTo>
                  <a:pt x="330555" y="132435"/>
                </a:lnTo>
                <a:lnTo>
                  <a:pt x="351294" y="127152"/>
                </a:lnTo>
                <a:lnTo>
                  <a:pt x="351294" y="114439"/>
                </a:lnTo>
                <a:lnTo>
                  <a:pt x="444500" y="114439"/>
                </a:lnTo>
                <a:lnTo>
                  <a:pt x="444500" y="100139"/>
                </a:lnTo>
                <a:lnTo>
                  <a:pt x="351294" y="100139"/>
                </a:lnTo>
                <a:lnTo>
                  <a:pt x="351294" y="73126"/>
                </a:lnTo>
                <a:lnTo>
                  <a:pt x="330550" y="67830"/>
                </a:lnTo>
                <a:lnTo>
                  <a:pt x="330118" y="66789"/>
                </a:lnTo>
                <a:lnTo>
                  <a:pt x="341033" y="48437"/>
                </a:lnTo>
                <a:lnTo>
                  <a:pt x="320768" y="28206"/>
                </a:lnTo>
                <a:close/>
              </a:path>
              <a:path w="444500" h="415289">
                <a:moveTo>
                  <a:pt x="199097" y="10223"/>
                </a:moveTo>
                <a:lnTo>
                  <a:pt x="160807" y="48425"/>
                </a:lnTo>
                <a:lnTo>
                  <a:pt x="171723" y="66801"/>
                </a:lnTo>
                <a:lnTo>
                  <a:pt x="171284" y="67830"/>
                </a:lnTo>
                <a:lnTo>
                  <a:pt x="150558" y="73126"/>
                </a:lnTo>
                <a:lnTo>
                  <a:pt x="150558" y="100139"/>
                </a:lnTo>
                <a:lnTo>
                  <a:pt x="164896" y="100139"/>
                </a:lnTo>
                <a:lnTo>
                  <a:pt x="164896" y="84226"/>
                </a:lnTo>
                <a:lnTo>
                  <a:pt x="182143" y="79844"/>
                </a:lnTo>
                <a:lnTo>
                  <a:pt x="184251" y="73901"/>
                </a:lnTo>
                <a:lnTo>
                  <a:pt x="185204" y="71627"/>
                </a:lnTo>
                <a:lnTo>
                  <a:pt x="187909" y="65976"/>
                </a:lnTo>
                <a:lnTo>
                  <a:pt x="178816" y="50685"/>
                </a:lnTo>
                <a:lnTo>
                  <a:pt x="201358" y="28206"/>
                </a:lnTo>
                <a:lnTo>
                  <a:pt x="231426" y="28206"/>
                </a:lnTo>
                <a:lnTo>
                  <a:pt x="233231" y="21132"/>
                </a:lnTo>
                <a:lnTo>
                  <a:pt x="217478" y="21120"/>
                </a:lnTo>
                <a:lnTo>
                  <a:pt x="199097" y="10223"/>
                </a:lnTo>
                <a:close/>
              </a:path>
              <a:path w="444500" h="415289">
                <a:moveTo>
                  <a:pt x="231426" y="28206"/>
                </a:moveTo>
                <a:lnTo>
                  <a:pt x="201358" y="28206"/>
                </a:lnTo>
                <a:lnTo>
                  <a:pt x="216687" y="37274"/>
                </a:lnTo>
                <a:lnTo>
                  <a:pt x="220129" y="35623"/>
                </a:lnTo>
                <a:lnTo>
                  <a:pt x="222381" y="34569"/>
                </a:lnTo>
                <a:lnTo>
                  <a:pt x="224660" y="33616"/>
                </a:lnTo>
                <a:lnTo>
                  <a:pt x="230581" y="31521"/>
                </a:lnTo>
                <a:lnTo>
                  <a:pt x="231426" y="28206"/>
                </a:lnTo>
                <a:close/>
              </a:path>
              <a:path w="444500" h="415289">
                <a:moveTo>
                  <a:pt x="281659" y="14300"/>
                </a:moveTo>
                <a:lnTo>
                  <a:pt x="266865" y="14300"/>
                </a:lnTo>
                <a:lnTo>
                  <a:pt x="271259" y="31521"/>
                </a:lnTo>
                <a:lnTo>
                  <a:pt x="277245" y="33629"/>
                </a:lnTo>
                <a:lnTo>
                  <a:pt x="279515" y="34582"/>
                </a:lnTo>
                <a:lnTo>
                  <a:pt x="285153" y="37274"/>
                </a:lnTo>
                <a:lnTo>
                  <a:pt x="300482" y="28206"/>
                </a:lnTo>
                <a:lnTo>
                  <a:pt x="320768" y="28206"/>
                </a:lnTo>
                <a:lnTo>
                  <a:pt x="313670" y="21120"/>
                </a:lnTo>
                <a:lnTo>
                  <a:pt x="284353" y="21120"/>
                </a:lnTo>
                <a:lnTo>
                  <a:pt x="283298" y="20688"/>
                </a:lnTo>
                <a:lnTo>
                  <a:pt x="281659" y="14300"/>
                </a:lnTo>
                <a:close/>
              </a:path>
              <a:path w="444500" h="415289">
                <a:moveTo>
                  <a:pt x="277990" y="0"/>
                </a:moveTo>
                <a:lnTo>
                  <a:pt x="223850" y="0"/>
                </a:lnTo>
                <a:lnTo>
                  <a:pt x="218541" y="20688"/>
                </a:lnTo>
                <a:lnTo>
                  <a:pt x="217500" y="21132"/>
                </a:lnTo>
                <a:lnTo>
                  <a:pt x="233231" y="21132"/>
                </a:lnTo>
                <a:lnTo>
                  <a:pt x="234975" y="14300"/>
                </a:lnTo>
                <a:lnTo>
                  <a:pt x="281659" y="14300"/>
                </a:lnTo>
                <a:lnTo>
                  <a:pt x="277990" y="0"/>
                </a:lnTo>
                <a:close/>
              </a:path>
              <a:path w="444500" h="415289">
                <a:moveTo>
                  <a:pt x="302755" y="10223"/>
                </a:moveTo>
                <a:lnTo>
                  <a:pt x="284353" y="21120"/>
                </a:lnTo>
                <a:lnTo>
                  <a:pt x="313670" y="21120"/>
                </a:lnTo>
                <a:lnTo>
                  <a:pt x="302755" y="10223"/>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5" name="object 5"/>
          <p:cNvSpPr/>
          <p:nvPr/>
        </p:nvSpPr>
        <p:spPr>
          <a:xfrm>
            <a:off x="5873480" y="1550668"/>
            <a:ext cx="101211" cy="100976"/>
          </a:xfrm>
          <a:prstGeom prst="rect">
            <a:avLst/>
          </a:prstGeom>
          <a:blipFill>
            <a:blip r:embed="rId2" cstate="print"/>
            <a:stretch>
              <a:fillRect/>
            </a:stretch>
          </a:blipFill>
        </p:spPr>
        <p:txBody>
          <a:bodyPr wrap="square" lIns="0" tIns="0" rIns="0" bIns="0" rtlCol="0"/>
          <a:lstStyle/>
          <a:p>
            <a:pPr defTabSz="806867"/>
            <a:endParaRPr sz="1588">
              <a:solidFill>
                <a:prstClr val="black"/>
              </a:solidFill>
              <a:latin typeface="Calibri"/>
            </a:endParaRPr>
          </a:p>
        </p:txBody>
      </p:sp>
      <p:sp>
        <p:nvSpPr>
          <p:cNvPr id="6" name="object 6"/>
          <p:cNvSpPr/>
          <p:nvPr/>
        </p:nvSpPr>
        <p:spPr>
          <a:xfrm>
            <a:off x="6025301" y="1575905"/>
            <a:ext cx="12886" cy="12886"/>
          </a:xfrm>
          <a:custGeom>
            <a:avLst/>
            <a:gdLst/>
            <a:ahLst/>
            <a:cxnLst/>
            <a:rect l="l" t="t" r="r" b="b"/>
            <a:pathLst>
              <a:path w="14604" h="14605">
                <a:moveTo>
                  <a:pt x="0" y="0"/>
                </a:moveTo>
                <a:lnTo>
                  <a:pt x="14338" y="0"/>
                </a:lnTo>
                <a:lnTo>
                  <a:pt x="14338" y="14300"/>
                </a:lnTo>
                <a:lnTo>
                  <a:pt x="0" y="14300"/>
                </a:lnTo>
                <a:lnTo>
                  <a:pt x="0"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7" name="object 7"/>
          <p:cNvSpPr/>
          <p:nvPr/>
        </p:nvSpPr>
        <p:spPr>
          <a:xfrm>
            <a:off x="6050604" y="1575905"/>
            <a:ext cx="12886" cy="12886"/>
          </a:xfrm>
          <a:custGeom>
            <a:avLst/>
            <a:gdLst/>
            <a:ahLst/>
            <a:cxnLst/>
            <a:rect l="l" t="t" r="r" b="b"/>
            <a:pathLst>
              <a:path w="14604" h="14605">
                <a:moveTo>
                  <a:pt x="0" y="0"/>
                </a:moveTo>
                <a:lnTo>
                  <a:pt x="14338" y="0"/>
                </a:lnTo>
                <a:lnTo>
                  <a:pt x="14338" y="14300"/>
                </a:lnTo>
                <a:lnTo>
                  <a:pt x="0" y="14300"/>
                </a:lnTo>
                <a:lnTo>
                  <a:pt x="0"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8" name="object 8"/>
          <p:cNvSpPr/>
          <p:nvPr/>
        </p:nvSpPr>
        <p:spPr>
          <a:xfrm>
            <a:off x="5810216" y="1575905"/>
            <a:ext cx="12886" cy="12886"/>
          </a:xfrm>
          <a:custGeom>
            <a:avLst/>
            <a:gdLst/>
            <a:ahLst/>
            <a:cxnLst/>
            <a:rect l="l" t="t" r="r" b="b"/>
            <a:pathLst>
              <a:path w="14604" h="14605">
                <a:moveTo>
                  <a:pt x="0" y="0"/>
                </a:moveTo>
                <a:lnTo>
                  <a:pt x="14338" y="0"/>
                </a:lnTo>
                <a:lnTo>
                  <a:pt x="14338" y="14300"/>
                </a:lnTo>
                <a:lnTo>
                  <a:pt x="0" y="14300"/>
                </a:lnTo>
                <a:lnTo>
                  <a:pt x="0"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9" name="object 9"/>
          <p:cNvSpPr/>
          <p:nvPr/>
        </p:nvSpPr>
        <p:spPr>
          <a:xfrm>
            <a:off x="5784913" y="1575905"/>
            <a:ext cx="12886" cy="12886"/>
          </a:xfrm>
          <a:custGeom>
            <a:avLst/>
            <a:gdLst/>
            <a:ahLst/>
            <a:cxnLst/>
            <a:rect l="l" t="t" r="r" b="b"/>
            <a:pathLst>
              <a:path w="14604" h="14605">
                <a:moveTo>
                  <a:pt x="0" y="0"/>
                </a:moveTo>
                <a:lnTo>
                  <a:pt x="14338" y="0"/>
                </a:lnTo>
                <a:lnTo>
                  <a:pt x="14338" y="14300"/>
                </a:lnTo>
                <a:lnTo>
                  <a:pt x="0" y="14300"/>
                </a:lnTo>
                <a:lnTo>
                  <a:pt x="0"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10" name="object 10"/>
          <p:cNvSpPr/>
          <p:nvPr/>
        </p:nvSpPr>
        <p:spPr>
          <a:xfrm>
            <a:off x="5845505" y="3989171"/>
            <a:ext cx="249891" cy="307601"/>
          </a:xfrm>
          <a:custGeom>
            <a:avLst/>
            <a:gdLst/>
            <a:ahLst/>
            <a:cxnLst/>
            <a:rect l="l" t="t" r="r" b="b"/>
            <a:pathLst>
              <a:path w="283209" h="348614">
                <a:moveTo>
                  <a:pt x="282625" y="93370"/>
                </a:moveTo>
                <a:lnTo>
                  <a:pt x="268630" y="93370"/>
                </a:lnTo>
                <a:lnTo>
                  <a:pt x="269608" y="94297"/>
                </a:lnTo>
                <a:lnTo>
                  <a:pt x="269608" y="334822"/>
                </a:lnTo>
                <a:lnTo>
                  <a:pt x="268630" y="335749"/>
                </a:lnTo>
                <a:lnTo>
                  <a:pt x="216471" y="335749"/>
                </a:lnTo>
                <a:lnTo>
                  <a:pt x="213550" y="338518"/>
                </a:lnTo>
                <a:lnTo>
                  <a:pt x="213550" y="345338"/>
                </a:lnTo>
                <a:lnTo>
                  <a:pt x="216471" y="348119"/>
                </a:lnTo>
                <a:lnTo>
                  <a:pt x="275818" y="348119"/>
                </a:lnTo>
                <a:lnTo>
                  <a:pt x="282625" y="341642"/>
                </a:lnTo>
                <a:lnTo>
                  <a:pt x="282625" y="93370"/>
                </a:lnTo>
                <a:close/>
              </a:path>
              <a:path w="283209" h="348614">
                <a:moveTo>
                  <a:pt x="215277" y="0"/>
                </a:moveTo>
                <a:lnTo>
                  <a:pt x="207086" y="419"/>
                </a:lnTo>
                <a:lnTo>
                  <a:pt x="130873" y="81000"/>
                </a:lnTo>
                <a:lnTo>
                  <a:pt x="2920" y="81000"/>
                </a:lnTo>
                <a:lnTo>
                  <a:pt x="0" y="83769"/>
                </a:lnTo>
                <a:lnTo>
                  <a:pt x="0" y="90601"/>
                </a:lnTo>
                <a:lnTo>
                  <a:pt x="2920" y="93370"/>
                </a:lnTo>
                <a:lnTo>
                  <a:pt x="119176" y="93370"/>
                </a:lnTo>
                <a:lnTo>
                  <a:pt x="87820" y="126517"/>
                </a:lnTo>
                <a:lnTo>
                  <a:pt x="86652" y="129667"/>
                </a:lnTo>
                <a:lnTo>
                  <a:pt x="86867" y="133324"/>
                </a:lnTo>
                <a:lnTo>
                  <a:pt x="86956" y="134086"/>
                </a:lnTo>
                <a:lnTo>
                  <a:pt x="75488" y="163537"/>
                </a:lnTo>
                <a:lnTo>
                  <a:pt x="76593" y="167741"/>
                </a:lnTo>
                <a:lnTo>
                  <a:pt x="81724" y="172123"/>
                </a:lnTo>
                <a:lnTo>
                  <a:pt x="84188" y="172986"/>
                </a:lnTo>
                <a:lnTo>
                  <a:pt x="88239" y="172986"/>
                </a:lnTo>
                <a:lnTo>
                  <a:pt x="89827" y="172643"/>
                </a:lnTo>
                <a:lnTo>
                  <a:pt x="117093" y="159766"/>
                </a:lnTo>
                <a:lnTo>
                  <a:pt x="118287" y="159766"/>
                </a:lnTo>
                <a:lnTo>
                  <a:pt x="121742" y="159588"/>
                </a:lnTo>
                <a:lnTo>
                  <a:pt x="124904" y="158153"/>
                </a:lnTo>
                <a:lnTo>
                  <a:pt x="91516" y="158026"/>
                </a:lnTo>
                <a:lnTo>
                  <a:pt x="96278" y="145821"/>
                </a:lnTo>
                <a:lnTo>
                  <a:pt x="115761" y="145821"/>
                </a:lnTo>
                <a:lnTo>
                  <a:pt x="113576" y="143954"/>
                </a:lnTo>
                <a:lnTo>
                  <a:pt x="121385" y="135699"/>
                </a:lnTo>
                <a:lnTo>
                  <a:pt x="103898" y="135699"/>
                </a:lnTo>
                <a:lnTo>
                  <a:pt x="99885" y="132270"/>
                </a:lnTo>
                <a:lnTo>
                  <a:pt x="195516" y="31165"/>
                </a:lnTo>
                <a:lnTo>
                  <a:pt x="215009" y="31165"/>
                </a:lnTo>
                <a:lnTo>
                  <a:pt x="204215" y="21958"/>
                </a:lnTo>
                <a:lnTo>
                  <a:pt x="211950" y="13779"/>
                </a:lnTo>
                <a:lnTo>
                  <a:pt x="231433" y="13779"/>
                </a:lnTo>
                <a:lnTo>
                  <a:pt x="215277" y="0"/>
                </a:lnTo>
                <a:close/>
              </a:path>
              <a:path w="283209" h="348614">
                <a:moveTo>
                  <a:pt x="118287" y="159766"/>
                </a:moveTo>
                <a:lnTo>
                  <a:pt x="117093" y="159766"/>
                </a:lnTo>
                <a:lnTo>
                  <a:pt x="117424" y="159791"/>
                </a:lnTo>
                <a:lnTo>
                  <a:pt x="118287" y="159766"/>
                </a:lnTo>
                <a:close/>
              </a:path>
              <a:path w="283209" h="348614">
                <a:moveTo>
                  <a:pt x="115761" y="145821"/>
                </a:moveTo>
                <a:lnTo>
                  <a:pt x="96278" y="145821"/>
                </a:lnTo>
                <a:lnTo>
                  <a:pt x="103797" y="152234"/>
                </a:lnTo>
                <a:lnTo>
                  <a:pt x="91516" y="158026"/>
                </a:lnTo>
                <a:lnTo>
                  <a:pt x="125024" y="158026"/>
                </a:lnTo>
                <a:lnTo>
                  <a:pt x="135091" y="147383"/>
                </a:lnTo>
                <a:lnTo>
                  <a:pt x="117589" y="147383"/>
                </a:lnTo>
                <a:lnTo>
                  <a:pt x="115761" y="145821"/>
                </a:lnTo>
                <a:close/>
              </a:path>
              <a:path w="283209" h="348614">
                <a:moveTo>
                  <a:pt x="233959" y="42849"/>
                </a:moveTo>
                <a:lnTo>
                  <a:pt x="209219" y="42849"/>
                </a:lnTo>
                <a:lnTo>
                  <a:pt x="213220" y="46266"/>
                </a:lnTo>
                <a:lnTo>
                  <a:pt x="117589" y="147383"/>
                </a:lnTo>
                <a:lnTo>
                  <a:pt x="135091" y="147383"/>
                </a:lnTo>
                <a:lnTo>
                  <a:pt x="186181" y="93370"/>
                </a:lnTo>
                <a:lnTo>
                  <a:pt x="282625" y="93370"/>
                </a:lnTo>
                <a:lnTo>
                  <a:pt x="282625" y="87464"/>
                </a:lnTo>
                <a:lnTo>
                  <a:pt x="275818" y="81000"/>
                </a:lnTo>
                <a:lnTo>
                  <a:pt x="197878" y="81000"/>
                </a:lnTo>
                <a:lnTo>
                  <a:pt x="233959" y="42849"/>
                </a:lnTo>
                <a:close/>
              </a:path>
              <a:path w="283209" h="348614">
                <a:moveTo>
                  <a:pt x="215009" y="31165"/>
                </a:moveTo>
                <a:lnTo>
                  <a:pt x="195516" y="31165"/>
                </a:lnTo>
                <a:lnTo>
                  <a:pt x="199529" y="34582"/>
                </a:lnTo>
                <a:lnTo>
                  <a:pt x="103898" y="135699"/>
                </a:lnTo>
                <a:lnTo>
                  <a:pt x="121385" y="135699"/>
                </a:lnTo>
                <a:lnTo>
                  <a:pt x="209219" y="42849"/>
                </a:lnTo>
                <a:lnTo>
                  <a:pt x="233959" y="42849"/>
                </a:lnTo>
                <a:lnTo>
                  <a:pt x="239424" y="37071"/>
                </a:lnTo>
                <a:lnTo>
                  <a:pt x="221932" y="37071"/>
                </a:lnTo>
                <a:lnTo>
                  <a:pt x="215009" y="31165"/>
                </a:lnTo>
                <a:close/>
              </a:path>
              <a:path w="283209" h="348614">
                <a:moveTo>
                  <a:pt x="231433" y="13779"/>
                </a:moveTo>
                <a:lnTo>
                  <a:pt x="211950" y="13779"/>
                </a:lnTo>
                <a:lnTo>
                  <a:pt x="229666" y="28892"/>
                </a:lnTo>
                <a:lnTo>
                  <a:pt x="221932" y="37071"/>
                </a:lnTo>
                <a:lnTo>
                  <a:pt x="239424" y="37071"/>
                </a:lnTo>
                <a:lnTo>
                  <a:pt x="241719" y="34645"/>
                </a:lnTo>
                <a:lnTo>
                  <a:pt x="242887" y="31508"/>
                </a:lnTo>
                <a:lnTo>
                  <a:pt x="242519" y="24955"/>
                </a:lnTo>
                <a:lnTo>
                  <a:pt x="241007" y="21945"/>
                </a:lnTo>
                <a:lnTo>
                  <a:pt x="231433" y="13779"/>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11" name="object 11"/>
          <p:cNvSpPr/>
          <p:nvPr/>
        </p:nvSpPr>
        <p:spPr>
          <a:xfrm>
            <a:off x="5702682" y="3966879"/>
            <a:ext cx="318247" cy="329453"/>
          </a:xfrm>
          <a:custGeom>
            <a:avLst/>
            <a:gdLst/>
            <a:ahLst/>
            <a:cxnLst/>
            <a:rect l="l" t="t" r="r" b="b"/>
            <a:pathLst>
              <a:path w="360679" h="373379">
                <a:moveTo>
                  <a:pt x="82473" y="0"/>
                </a:moveTo>
                <a:lnTo>
                  <a:pt x="60718" y="0"/>
                </a:lnTo>
                <a:lnTo>
                  <a:pt x="37108" y="4539"/>
                </a:lnTo>
                <a:lnTo>
                  <a:pt x="17805" y="16910"/>
                </a:lnTo>
                <a:lnTo>
                  <a:pt x="4779" y="35243"/>
                </a:lnTo>
                <a:lnTo>
                  <a:pt x="0" y="57670"/>
                </a:lnTo>
                <a:lnTo>
                  <a:pt x="0" y="315709"/>
                </a:lnTo>
                <a:lnTo>
                  <a:pt x="4779" y="338136"/>
                </a:lnTo>
                <a:lnTo>
                  <a:pt x="17805" y="356469"/>
                </a:lnTo>
                <a:lnTo>
                  <a:pt x="37108" y="368840"/>
                </a:lnTo>
                <a:lnTo>
                  <a:pt x="60718" y="373379"/>
                </a:lnTo>
                <a:lnTo>
                  <a:pt x="357174" y="373379"/>
                </a:lnTo>
                <a:lnTo>
                  <a:pt x="360095" y="370611"/>
                </a:lnTo>
                <a:lnTo>
                  <a:pt x="360095" y="363778"/>
                </a:lnTo>
                <a:lnTo>
                  <a:pt x="357174" y="361010"/>
                </a:lnTo>
                <a:lnTo>
                  <a:pt x="60718" y="361010"/>
                </a:lnTo>
                <a:lnTo>
                  <a:pt x="42169" y="357444"/>
                </a:lnTo>
                <a:lnTo>
                  <a:pt x="27004" y="347727"/>
                </a:lnTo>
                <a:lnTo>
                  <a:pt x="16772" y="333326"/>
                </a:lnTo>
                <a:lnTo>
                  <a:pt x="13017" y="315709"/>
                </a:lnTo>
                <a:lnTo>
                  <a:pt x="13017" y="312432"/>
                </a:lnTo>
                <a:lnTo>
                  <a:pt x="16772" y="294815"/>
                </a:lnTo>
                <a:lnTo>
                  <a:pt x="27004" y="280414"/>
                </a:lnTo>
                <a:lnTo>
                  <a:pt x="32670" y="276783"/>
                </a:lnTo>
                <a:lnTo>
                  <a:pt x="13017" y="276783"/>
                </a:lnTo>
                <a:lnTo>
                  <a:pt x="13017" y="57670"/>
                </a:lnTo>
                <a:lnTo>
                  <a:pt x="16772" y="40053"/>
                </a:lnTo>
                <a:lnTo>
                  <a:pt x="27004" y="25652"/>
                </a:lnTo>
                <a:lnTo>
                  <a:pt x="42169" y="15935"/>
                </a:lnTo>
                <a:lnTo>
                  <a:pt x="60718" y="12369"/>
                </a:lnTo>
                <a:lnTo>
                  <a:pt x="89293" y="12369"/>
                </a:lnTo>
                <a:lnTo>
                  <a:pt x="89293" y="6476"/>
                </a:lnTo>
                <a:lnTo>
                  <a:pt x="82473" y="0"/>
                </a:lnTo>
                <a:close/>
              </a:path>
              <a:path w="360679" h="373379">
                <a:moveTo>
                  <a:pt x="86385" y="78612"/>
                </a:moveTo>
                <a:lnTo>
                  <a:pt x="79184" y="78612"/>
                </a:lnTo>
                <a:lnTo>
                  <a:pt x="76276" y="81381"/>
                </a:lnTo>
                <a:lnTo>
                  <a:pt x="76276" y="253847"/>
                </a:lnTo>
                <a:lnTo>
                  <a:pt x="75298" y="254774"/>
                </a:lnTo>
                <a:lnTo>
                  <a:pt x="60718" y="254774"/>
                </a:lnTo>
                <a:lnTo>
                  <a:pt x="46675" y="256329"/>
                </a:lnTo>
                <a:lnTo>
                  <a:pt x="33791" y="260754"/>
                </a:lnTo>
                <a:lnTo>
                  <a:pt x="22446" y="267692"/>
                </a:lnTo>
                <a:lnTo>
                  <a:pt x="13017" y="276783"/>
                </a:lnTo>
                <a:lnTo>
                  <a:pt x="32670" y="276783"/>
                </a:lnTo>
                <a:lnTo>
                  <a:pt x="42169" y="270697"/>
                </a:lnTo>
                <a:lnTo>
                  <a:pt x="60718" y="267131"/>
                </a:lnTo>
                <a:lnTo>
                  <a:pt x="82473" y="267131"/>
                </a:lnTo>
                <a:lnTo>
                  <a:pt x="89201" y="260754"/>
                </a:lnTo>
                <a:lnTo>
                  <a:pt x="89293" y="118630"/>
                </a:lnTo>
                <a:lnTo>
                  <a:pt x="143624" y="118630"/>
                </a:lnTo>
                <a:lnTo>
                  <a:pt x="146532" y="115862"/>
                </a:lnTo>
                <a:lnTo>
                  <a:pt x="146532" y="109029"/>
                </a:lnTo>
                <a:lnTo>
                  <a:pt x="143624" y="106260"/>
                </a:lnTo>
                <a:lnTo>
                  <a:pt x="89293" y="106260"/>
                </a:lnTo>
                <a:lnTo>
                  <a:pt x="89293" y="81381"/>
                </a:lnTo>
                <a:lnTo>
                  <a:pt x="86385" y="78612"/>
                </a:lnTo>
                <a:close/>
              </a:path>
              <a:path w="360679" h="373379">
                <a:moveTo>
                  <a:pt x="89293" y="12369"/>
                </a:moveTo>
                <a:lnTo>
                  <a:pt x="75298" y="12369"/>
                </a:lnTo>
                <a:lnTo>
                  <a:pt x="76276" y="13296"/>
                </a:lnTo>
                <a:lnTo>
                  <a:pt x="76276" y="61277"/>
                </a:lnTo>
                <a:lnTo>
                  <a:pt x="79184" y="64046"/>
                </a:lnTo>
                <a:lnTo>
                  <a:pt x="86385" y="64046"/>
                </a:lnTo>
                <a:lnTo>
                  <a:pt x="89293" y="61277"/>
                </a:lnTo>
                <a:lnTo>
                  <a:pt x="89293" y="12369"/>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12" name="object 12"/>
          <p:cNvSpPr/>
          <p:nvPr/>
        </p:nvSpPr>
        <p:spPr>
          <a:xfrm>
            <a:off x="5932960" y="4118247"/>
            <a:ext cx="120452" cy="112678"/>
          </a:xfrm>
          <a:prstGeom prst="rect">
            <a:avLst/>
          </a:prstGeom>
          <a:blipFill>
            <a:blip r:embed="rId3" cstate="print"/>
            <a:stretch>
              <a:fillRect/>
            </a:stretch>
          </a:blipFill>
        </p:spPr>
        <p:txBody>
          <a:bodyPr wrap="square" lIns="0" tIns="0" rIns="0" bIns="0" rtlCol="0"/>
          <a:lstStyle/>
          <a:p>
            <a:pPr defTabSz="806867"/>
            <a:endParaRPr sz="1588">
              <a:solidFill>
                <a:prstClr val="black"/>
              </a:solidFill>
              <a:latin typeface="Calibri"/>
            </a:endParaRPr>
          </a:p>
        </p:txBody>
      </p:sp>
      <p:sp>
        <p:nvSpPr>
          <p:cNvPr id="13" name="object 13"/>
          <p:cNvSpPr/>
          <p:nvPr/>
        </p:nvSpPr>
        <p:spPr>
          <a:xfrm>
            <a:off x="5801874" y="4105157"/>
            <a:ext cx="103304" cy="152914"/>
          </a:xfrm>
          <a:prstGeom prst="rect">
            <a:avLst/>
          </a:prstGeom>
          <a:blipFill>
            <a:blip r:embed="rId4" cstate="print"/>
            <a:stretch>
              <a:fillRect/>
            </a:stretch>
          </a:blipFill>
        </p:spPr>
        <p:txBody>
          <a:bodyPr wrap="square" lIns="0" tIns="0" rIns="0" bIns="0" rtlCol="0"/>
          <a:lstStyle/>
          <a:p>
            <a:pPr defTabSz="806867"/>
            <a:endParaRPr sz="1588">
              <a:solidFill>
                <a:prstClr val="black"/>
              </a:solidFill>
              <a:latin typeface="Calibri"/>
            </a:endParaRPr>
          </a:p>
        </p:txBody>
      </p:sp>
      <p:sp>
        <p:nvSpPr>
          <p:cNvPr id="14" name="object 14"/>
          <p:cNvSpPr/>
          <p:nvPr/>
        </p:nvSpPr>
        <p:spPr>
          <a:xfrm>
            <a:off x="5744702" y="2342613"/>
            <a:ext cx="84044" cy="89647"/>
          </a:xfrm>
          <a:prstGeom prst="rect">
            <a:avLst/>
          </a:prstGeom>
          <a:blipFill>
            <a:blip r:embed="rId5" cstate="print"/>
            <a:stretch>
              <a:fillRect/>
            </a:stretch>
          </a:blipFill>
        </p:spPr>
        <p:txBody>
          <a:bodyPr wrap="square" lIns="0" tIns="0" rIns="0" bIns="0" rtlCol="0"/>
          <a:lstStyle/>
          <a:p>
            <a:pPr defTabSz="806867"/>
            <a:endParaRPr sz="1588">
              <a:solidFill>
                <a:prstClr val="black"/>
              </a:solidFill>
              <a:latin typeface="Calibri"/>
            </a:endParaRPr>
          </a:p>
        </p:txBody>
      </p:sp>
      <p:sp>
        <p:nvSpPr>
          <p:cNvPr id="15" name="object 15"/>
          <p:cNvSpPr/>
          <p:nvPr/>
        </p:nvSpPr>
        <p:spPr>
          <a:xfrm>
            <a:off x="5968819" y="2342613"/>
            <a:ext cx="84044" cy="89647"/>
          </a:xfrm>
          <a:prstGeom prst="rect">
            <a:avLst/>
          </a:prstGeom>
          <a:blipFill>
            <a:blip r:embed="rId5" cstate="print"/>
            <a:stretch>
              <a:fillRect/>
            </a:stretch>
          </a:blipFill>
        </p:spPr>
        <p:txBody>
          <a:bodyPr wrap="square" lIns="0" tIns="0" rIns="0" bIns="0" rtlCol="0"/>
          <a:lstStyle/>
          <a:p>
            <a:pPr defTabSz="806867"/>
            <a:endParaRPr sz="1588">
              <a:solidFill>
                <a:prstClr val="black"/>
              </a:solidFill>
              <a:latin typeface="Calibri"/>
            </a:endParaRPr>
          </a:p>
        </p:txBody>
      </p:sp>
      <p:sp>
        <p:nvSpPr>
          <p:cNvPr id="16" name="object 16"/>
          <p:cNvSpPr/>
          <p:nvPr/>
        </p:nvSpPr>
        <p:spPr>
          <a:xfrm>
            <a:off x="5702679" y="2447200"/>
            <a:ext cx="392206" cy="224118"/>
          </a:xfrm>
          <a:custGeom>
            <a:avLst/>
            <a:gdLst/>
            <a:ahLst/>
            <a:cxnLst/>
            <a:rect l="l" t="t" r="r" b="b"/>
            <a:pathLst>
              <a:path w="444500" h="254000">
                <a:moveTo>
                  <a:pt x="15875" y="0"/>
                </a:moveTo>
                <a:lnTo>
                  <a:pt x="0" y="0"/>
                </a:lnTo>
                <a:lnTo>
                  <a:pt x="0" y="110070"/>
                </a:lnTo>
                <a:lnTo>
                  <a:pt x="1752" y="122504"/>
                </a:lnTo>
                <a:lnTo>
                  <a:pt x="6657" y="133472"/>
                </a:lnTo>
                <a:lnTo>
                  <a:pt x="14187" y="142423"/>
                </a:lnTo>
                <a:lnTo>
                  <a:pt x="23812" y="148805"/>
                </a:lnTo>
                <a:lnTo>
                  <a:pt x="23812" y="254000"/>
                </a:lnTo>
                <a:lnTo>
                  <a:pt x="39687" y="254000"/>
                </a:lnTo>
                <a:lnTo>
                  <a:pt x="39687" y="152400"/>
                </a:lnTo>
                <a:lnTo>
                  <a:pt x="134937" y="152400"/>
                </a:lnTo>
                <a:lnTo>
                  <a:pt x="134937" y="139255"/>
                </a:lnTo>
                <a:lnTo>
                  <a:pt x="131381" y="135470"/>
                </a:lnTo>
                <a:lnTo>
                  <a:pt x="39687" y="135470"/>
                </a:lnTo>
                <a:lnTo>
                  <a:pt x="30426" y="133470"/>
                </a:lnTo>
                <a:lnTo>
                  <a:pt x="22856" y="128019"/>
                </a:lnTo>
                <a:lnTo>
                  <a:pt x="17749" y="119943"/>
                </a:lnTo>
                <a:lnTo>
                  <a:pt x="15875" y="110070"/>
                </a:lnTo>
                <a:lnTo>
                  <a:pt x="15875" y="0"/>
                </a:lnTo>
                <a:close/>
              </a:path>
              <a:path w="444500" h="254000">
                <a:moveTo>
                  <a:pt x="134937" y="152400"/>
                </a:moveTo>
                <a:lnTo>
                  <a:pt x="119062" y="152400"/>
                </a:lnTo>
                <a:lnTo>
                  <a:pt x="119062" y="250202"/>
                </a:lnTo>
                <a:lnTo>
                  <a:pt x="122618" y="254000"/>
                </a:lnTo>
                <a:lnTo>
                  <a:pt x="166687" y="254000"/>
                </a:lnTo>
                <a:lnTo>
                  <a:pt x="166687" y="237070"/>
                </a:lnTo>
                <a:lnTo>
                  <a:pt x="134937" y="237070"/>
                </a:lnTo>
                <a:lnTo>
                  <a:pt x="134937" y="152400"/>
                </a:lnTo>
                <a:close/>
              </a:path>
              <a:path w="444500" h="254000">
                <a:moveTo>
                  <a:pt x="297256" y="110070"/>
                </a:moveTo>
                <a:lnTo>
                  <a:pt x="277812" y="110070"/>
                </a:lnTo>
                <a:lnTo>
                  <a:pt x="277812" y="254000"/>
                </a:lnTo>
                <a:lnTo>
                  <a:pt x="321881" y="254000"/>
                </a:lnTo>
                <a:lnTo>
                  <a:pt x="325437" y="250202"/>
                </a:lnTo>
                <a:lnTo>
                  <a:pt x="325437" y="237070"/>
                </a:lnTo>
                <a:lnTo>
                  <a:pt x="293687" y="237070"/>
                </a:lnTo>
                <a:lnTo>
                  <a:pt x="293687" y="113868"/>
                </a:lnTo>
                <a:lnTo>
                  <a:pt x="297256" y="110070"/>
                </a:lnTo>
                <a:close/>
              </a:path>
              <a:path w="444500" h="254000">
                <a:moveTo>
                  <a:pt x="420687" y="152400"/>
                </a:moveTo>
                <a:lnTo>
                  <a:pt x="404812" y="152400"/>
                </a:lnTo>
                <a:lnTo>
                  <a:pt x="404812" y="254000"/>
                </a:lnTo>
                <a:lnTo>
                  <a:pt x="420687" y="254000"/>
                </a:lnTo>
                <a:lnTo>
                  <a:pt x="420687" y="152400"/>
                </a:lnTo>
                <a:close/>
              </a:path>
              <a:path w="444500" h="254000">
                <a:moveTo>
                  <a:pt x="166687" y="110070"/>
                </a:moveTo>
                <a:lnTo>
                  <a:pt x="147243" y="110070"/>
                </a:lnTo>
                <a:lnTo>
                  <a:pt x="150812" y="113868"/>
                </a:lnTo>
                <a:lnTo>
                  <a:pt x="150812" y="237070"/>
                </a:lnTo>
                <a:lnTo>
                  <a:pt x="166687" y="237070"/>
                </a:lnTo>
                <a:lnTo>
                  <a:pt x="166687" y="110070"/>
                </a:lnTo>
                <a:close/>
              </a:path>
              <a:path w="444500" h="254000">
                <a:moveTo>
                  <a:pt x="444500" y="0"/>
                </a:moveTo>
                <a:lnTo>
                  <a:pt x="428625" y="0"/>
                </a:lnTo>
                <a:lnTo>
                  <a:pt x="428625" y="110070"/>
                </a:lnTo>
                <a:lnTo>
                  <a:pt x="426750" y="119943"/>
                </a:lnTo>
                <a:lnTo>
                  <a:pt x="421643" y="128019"/>
                </a:lnTo>
                <a:lnTo>
                  <a:pt x="414063" y="133472"/>
                </a:lnTo>
                <a:lnTo>
                  <a:pt x="404812" y="135470"/>
                </a:lnTo>
                <a:lnTo>
                  <a:pt x="313118" y="135470"/>
                </a:lnTo>
                <a:lnTo>
                  <a:pt x="309562" y="139255"/>
                </a:lnTo>
                <a:lnTo>
                  <a:pt x="309562" y="237070"/>
                </a:lnTo>
                <a:lnTo>
                  <a:pt x="325437" y="237070"/>
                </a:lnTo>
                <a:lnTo>
                  <a:pt x="325437" y="152400"/>
                </a:lnTo>
                <a:lnTo>
                  <a:pt x="420687" y="152400"/>
                </a:lnTo>
                <a:lnTo>
                  <a:pt x="420687" y="148805"/>
                </a:lnTo>
                <a:lnTo>
                  <a:pt x="430312" y="142423"/>
                </a:lnTo>
                <a:lnTo>
                  <a:pt x="437842" y="133470"/>
                </a:lnTo>
                <a:lnTo>
                  <a:pt x="442747" y="122504"/>
                </a:lnTo>
                <a:lnTo>
                  <a:pt x="444500" y="110070"/>
                </a:lnTo>
                <a:lnTo>
                  <a:pt x="444500" y="0"/>
                </a:lnTo>
                <a:close/>
              </a:path>
              <a:path w="444500" h="254000">
                <a:moveTo>
                  <a:pt x="123443" y="0"/>
                </a:moveTo>
                <a:lnTo>
                  <a:pt x="79375" y="0"/>
                </a:lnTo>
                <a:lnTo>
                  <a:pt x="63942" y="3331"/>
                </a:lnTo>
                <a:lnTo>
                  <a:pt x="51325" y="12411"/>
                </a:lnTo>
                <a:lnTo>
                  <a:pt x="42811" y="25867"/>
                </a:lnTo>
                <a:lnTo>
                  <a:pt x="39687" y="42329"/>
                </a:lnTo>
                <a:lnTo>
                  <a:pt x="39687" y="135470"/>
                </a:lnTo>
                <a:lnTo>
                  <a:pt x="55562" y="135470"/>
                </a:lnTo>
                <a:lnTo>
                  <a:pt x="55562" y="42329"/>
                </a:lnTo>
                <a:lnTo>
                  <a:pt x="57436" y="32456"/>
                </a:lnTo>
                <a:lnTo>
                  <a:pt x="62544" y="24380"/>
                </a:lnTo>
                <a:lnTo>
                  <a:pt x="70114" y="18929"/>
                </a:lnTo>
                <a:lnTo>
                  <a:pt x="79375" y="16929"/>
                </a:lnTo>
                <a:lnTo>
                  <a:pt x="127000" y="16929"/>
                </a:lnTo>
                <a:lnTo>
                  <a:pt x="127000" y="3797"/>
                </a:lnTo>
                <a:lnTo>
                  <a:pt x="123443" y="0"/>
                </a:lnTo>
                <a:close/>
              </a:path>
              <a:path w="444500" h="254000">
                <a:moveTo>
                  <a:pt x="396033" y="16929"/>
                </a:moveTo>
                <a:lnTo>
                  <a:pt x="365125" y="16929"/>
                </a:lnTo>
                <a:lnTo>
                  <a:pt x="374385" y="18929"/>
                </a:lnTo>
                <a:lnTo>
                  <a:pt x="381955" y="24380"/>
                </a:lnTo>
                <a:lnTo>
                  <a:pt x="387063" y="32456"/>
                </a:lnTo>
                <a:lnTo>
                  <a:pt x="388937" y="42329"/>
                </a:lnTo>
                <a:lnTo>
                  <a:pt x="388937" y="135470"/>
                </a:lnTo>
                <a:lnTo>
                  <a:pt x="404812" y="135470"/>
                </a:lnTo>
                <a:lnTo>
                  <a:pt x="404812" y="42329"/>
                </a:lnTo>
                <a:lnTo>
                  <a:pt x="401688" y="25867"/>
                </a:lnTo>
                <a:lnTo>
                  <a:pt x="396033" y="16929"/>
                </a:lnTo>
                <a:close/>
              </a:path>
              <a:path w="444500" h="254000">
                <a:moveTo>
                  <a:pt x="95250" y="42329"/>
                </a:moveTo>
                <a:lnTo>
                  <a:pt x="79375" y="42329"/>
                </a:lnTo>
                <a:lnTo>
                  <a:pt x="79375" y="106273"/>
                </a:lnTo>
                <a:lnTo>
                  <a:pt x="82931" y="110070"/>
                </a:lnTo>
                <a:lnTo>
                  <a:pt x="361569" y="110070"/>
                </a:lnTo>
                <a:lnTo>
                  <a:pt x="365125" y="106273"/>
                </a:lnTo>
                <a:lnTo>
                  <a:pt x="365125" y="93129"/>
                </a:lnTo>
                <a:lnTo>
                  <a:pt x="95250" y="93129"/>
                </a:lnTo>
                <a:lnTo>
                  <a:pt x="95250" y="42329"/>
                </a:lnTo>
                <a:close/>
              </a:path>
              <a:path w="444500" h="254000">
                <a:moveTo>
                  <a:pt x="127000" y="16929"/>
                </a:moveTo>
                <a:lnTo>
                  <a:pt x="111125" y="16929"/>
                </a:lnTo>
                <a:lnTo>
                  <a:pt x="111125" y="72402"/>
                </a:lnTo>
                <a:lnTo>
                  <a:pt x="114681" y="76200"/>
                </a:lnTo>
                <a:lnTo>
                  <a:pt x="182562" y="76200"/>
                </a:lnTo>
                <a:lnTo>
                  <a:pt x="182562" y="93129"/>
                </a:lnTo>
                <a:lnTo>
                  <a:pt x="198437" y="93129"/>
                </a:lnTo>
                <a:lnTo>
                  <a:pt x="198437" y="63055"/>
                </a:lnTo>
                <a:lnTo>
                  <a:pt x="194881" y="59270"/>
                </a:lnTo>
                <a:lnTo>
                  <a:pt x="127000" y="59270"/>
                </a:lnTo>
                <a:lnTo>
                  <a:pt x="127000" y="16929"/>
                </a:lnTo>
                <a:close/>
              </a:path>
              <a:path w="444500" h="254000">
                <a:moveTo>
                  <a:pt x="365125" y="0"/>
                </a:moveTo>
                <a:lnTo>
                  <a:pt x="321056" y="0"/>
                </a:lnTo>
                <a:lnTo>
                  <a:pt x="317500" y="3797"/>
                </a:lnTo>
                <a:lnTo>
                  <a:pt x="317500" y="59270"/>
                </a:lnTo>
                <a:lnTo>
                  <a:pt x="249618" y="59270"/>
                </a:lnTo>
                <a:lnTo>
                  <a:pt x="246062" y="63055"/>
                </a:lnTo>
                <a:lnTo>
                  <a:pt x="246062" y="93129"/>
                </a:lnTo>
                <a:lnTo>
                  <a:pt x="261937" y="93129"/>
                </a:lnTo>
                <a:lnTo>
                  <a:pt x="261937" y="76200"/>
                </a:lnTo>
                <a:lnTo>
                  <a:pt x="329819" y="76200"/>
                </a:lnTo>
                <a:lnTo>
                  <a:pt x="333375" y="72402"/>
                </a:lnTo>
                <a:lnTo>
                  <a:pt x="333375" y="16929"/>
                </a:lnTo>
                <a:lnTo>
                  <a:pt x="396033" y="16929"/>
                </a:lnTo>
                <a:lnTo>
                  <a:pt x="393174" y="12411"/>
                </a:lnTo>
                <a:lnTo>
                  <a:pt x="380557" y="3331"/>
                </a:lnTo>
                <a:lnTo>
                  <a:pt x="365125" y="0"/>
                </a:lnTo>
                <a:close/>
              </a:path>
              <a:path w="444500" h="254000">
                <a:moveTo>
                  <a:pt x="365125" y="42329"/>
                </a:moveTo>
                <a:lnTo>
                  <a:pt x="349250" y="42329"/>
                </a:lnTo>
                <a:lnTo>
                  <a:pt x="349250" y="93129"/>
                </a:lnTo>
                <a:lnTo>
                  <a:pt x="365125" y="93129"/>
                </a:lnTo>
                <a:lnTo>
                  <a:pt x="365125" y="42329"/>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17" name="object 17"/>
          <p:cNvSpPr/>
          <p:nvPr/>
        </p:nvSpPr>
        <p:spPr>
          <a:xfrm>
            <a:off x="5814739" y="2252963"/>
            <a:ext cx="126066" cy="104775"/>
          </a:xfrm>
          <a:custGeom>
            <a:avLst/>
            <a:gdLst/>
            <a:ahLst/>
            <a:cxnLst/>
            <a:rect l="l" t="t" r="r" b="b"/>
            <a:pathLst>
              <a:path w="142875" h="118744">
                <a:moveTo>
                  <a:pt x="119062" y="0"/>
                </a:moveTo>
                <a:lnTo>
                  <a:pt x="23812" y="0"/>
                </a:lnTo>
                <a:lnTo>
                  <a:pt x="14551" y="2000"/>
                </a:lnTo>
                <a:lnTo>
                  <a:pt x="6981" y="7451"/>
                </a:lnTo>
                <a:lnTo>
                  <a:pt x="1874" y="15526"/>
                </a:lnTo>
                <a:lnTo>
                  <a:pt x="0" y="25399"/>
                </a:lnTo>
                <a:lnTo>
                  <a:pt x="0" y="59270"/>
                </a:lnTo>
                <a:lnTo>
                  <a:pt x="1874" y="69149"/>
                </a:lnTo>
                <a:lnTo>
                  <a:pt x="6981" y="77223"/>
                </a:lnTo>
                <a:lnTo>
                  <a:pt x="14551" y="82672"/>
                </a:lnTo>
                <a:lnTo>
                  <a:pt x="23812" y="84670"/>
                </a:lnTo>
                <a:lnTo>
                  <a:pt x="23812" y="113715"/>
                </a:lnTo>
                <a:lnTo>
                  <a:pt x="25996" y="116941"/>
                </a:lnTo>
                <a:lnTo>
                  <a:pt x="29235" y="118109"/>
                </a:lnTo>
                <a:lnTo>
                  <a:pt x="30060" y="118389"/>
                </a:lnTo>
                <a:lnTo>
                  <a:pt x="30911" y="118541"/>
                </a:lnTo>
                <a:lnTo>
                  <a:pt x="34201" y="118541"/>
                </a:lnTo>
                <a:lnTo>
                  <a:pt x="36563" y="117322"/>
                </a:lnTo>
                <a:lnTo>
                  <a:pt x="59524" y="84670"/>
                </a:lnTo>
                <a:lnTo>
                  <a:pt x="39687" y="84670"/>
                </a:lnTo>
                <a:lnTo>
                  <a:pt x="39687" y="71526"/>
                </a:lnTo>
                <a:lnTo>
                  <a:pt x="36131" y="67741"/>
                </a:lnTo>
                <a:lnTo>
                  <a:pt x="19443" y="67741"/>
                </a:lnTo>
                <a:lnTo>
                  <a:pt x="15875" y="63931"/>
                </a:lnTo>
                <a:lnTo>
                  <a:pt x="15875" y="20739"/>
                </a:lnTo>
                <a:lnTo>
                  <a:pt x="19443" y="16941"/>
                </a:lnTo>
                <a:lnTo>
                  <a:pt x="141269" y="16941"/>
                </a:lnTo>
                <a:lnTo>
                  <a:pt x="141000" y="15526"/>
                </a:lnTo>
                <a:lnTo>
                  <a:pt x="135893" y="7451"/>
                </a:lnTo>
                <a:lnTo>
                  <a:pt x="128323" y="2000"/>
                </a:lnTo>
                <a:lnTo>
                  <a:pt x="119062" y="0"/>
                </a:lnTo>
                <a:close/>
              </a:path>
              <a:path w="142875" h="118744">
                <a:moveTo>
                  <a:pt x="141269" y="16941"/>
                </a:moveTo>
                <a:lnTo>
                  <a:pt x="123431" y="16941"/>
                </a:lnTo>
                <a:lnTo>
                  <a:pt x="127000" y="20739"/>
                </a:lnTo>
                <a:lnTo>
                  <a:pt x="127000" y="63931"/>
                </a:lnTo>
                <a:lnTo>
                  <a:pt x="123431" y="67741"/>
                </a:lnTo>
                <a:lnTo>
                  <a:pt x="53060" y="67741"/>
                </a:lnTo>
                <a:lnTo>
                  <a:pt x="50711" y="68986"/>
                </a:lnTo>
                <a:lnTo>
                  <a:pt x="39687" y="84670"/>
                </a:lnTo>
                <a:lnTo>
                  <a:pt x="119062" y="84670"/>
                </a:lnTo>
                <a:lnTo>
                  <a:pt x="128323" y="82672"/>
                </a:lnTo>
                <a:lnTo>
                  <a:pt x="135893" y="77223"/>
                </a:lnTo>
                <a:lnTo>
                  <a:pt x="141000" y="69149"/>
                </a:lnTo>
                <a:lnTo>
                  <a:pt x="142875" y="59270"/>
                </a:lnTo>
                <a:lnTo>
                  <a:pt x="142875" y="25399"/>
                </a:lnTo>
                <a:lnTo>
                  <a:pt x="141269" y="16941"/>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18" name="object 18"/>
          <p:cNvSpPr/>
          <p:nvPr/>
        </p:nvSpPr>
        <p:spPr>
          <a:xfrm>
            <a:off x="5842758" y="2282851"/>
            <a:ext cx="70037" cy="15128"/>
          </a:xfrm>
          <a:custGeom>
            <a:avLst/>
            <a:gdLst/>
            <a:ahLst/>
            <a:cxnLst/>
            <a:rect l="l" t="t" r="r" b="b"/>
            <a:pathLst>
              <a:path w="79375" h="17144">
                <a:moveTo>
                  <a:pt x="0" y="0"/>
                </a:moveTo>
                <a:lnTo>
                  <a:pt x="79375" y="0"/>
                </a:lnTo>
                <a:lnTo>
                  <a:pt x="79375" y="16929"/>
                </a:lnTo>
                <a:lnTo>
                  <a:pt x="0" y="16929"/>
                </a:lnTo>
                <a:lnTo>
                  <a:pt x="0"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19" name="object 19"/>
          <p:cNvSpPr/>
          <p:nvPr/>
        </p:nvSpPr>
        <p:spPr>
          <a:xfrm>
            <a:off x="5863765" y="2409848"/>
            <a:ext cx="112451" cy="74709"/>
          </a:xfrm>
          <a:prstGeom prst="rect">
            <a:avLst/>
          </a:prstGeom>
          <a:blipFill>
            <a:blip r:embed="rId6" cstate="print"/>
            <a:stretch>
              <a:fillRect/>
            </a:stretch>
          </a:blipFill>
        </p:spPr>
        <p:txBody>
          <a:bodyPr wrap="square" lIns="0" tIns="0" rIns="0" bIns="0" rtlCol="0"/>
          <a:lstStyle/>
          <a:p>
            <a:pPr defTabSz="806867"/>
            <a:endParaRPr sz="1588">
              <a:solidFill>
                <a:prstClr val="black"/>
              </a:solidFill>
              <a:latin typeface="Calibri"/>
            </a:endParaRPr>
          </a:p>
        </p:txBody>
      </p:sp>
      <p:sp>
        <p:nvSpPr>
          <p:cNvPr id="20" name="object 20"/>
          <p:cNvSpPr/>
          <p:nvPr/>
        </p:nvSpPr>
        <p:spPr>
          <a:xfrm>
            <a:off x="5702675" y="4911004"/>
            <a:ext cx="392206" cy="398929"/>
          </a:xfrm>
          <a:custGeom>
            <a:avLst/>
            <a:gdLst/>
            <a:ahLst/>
            <a:cxnLst/>
            <a:rect l="l" t="t" r="r" b="b"/>
            <a:pathLst>
              <a:path w="444500" h="452120">
                <a:moveTo>
                  <a:pt x="441198" y="0"/>
                </a:moveTo>
                <a:lnTo>
                  <a:pt x="3314" y="0"/>
                </a:lnTo>
                <a:lnTo>
                  <a:pt x="0" y="2540"/>
                </a:lnTo>
                <a:lnTo>
                  <a:pt x="0" y="283210"/>
                </a:lnTo>
                <a:lnTo>
                  <a:pt x="3314" y="287020"/>
                </a:lnTo>
                <a:lnTo>
                  <a:pt x="81495" y="287020"/>
                </a:lnTo>
                <a:lnTo>
                  <a:pt x="81495" y="299720"/>
                </a:lnTo>
                <a:lnTo>
                  <a:pt x="72429" y="307340"/>
                </a:lnTo>
                <a:lnTo>
                  <a:pt x="65411" y="316230"/>
                </a:lnTo>
                <a:lnTo>
                  <a:pt x="60879" y="327660"/>
                </a:lnTo>
                <a:lnTo>
                  <a:pt x="59270" y="339090"/>
                </a:lnTo>
                <a:lnTo>
                  <a:pt x="60519" y="350520"/>
                </a:lnTo>
                <a:lnTo>
                  <a:pt x="64065" y="359410"/>
                </a:lnTo>
                <a:lnTo>
                  <a:pt x="69611" y="368300"/>
                </a:lnTo>
                <a:lnTo>
                  <a:pt x="76860" y="375920"/>
                </a:lnTo>
                <a:lnTo>
                  <a:pt x="60759" y="386080"/>
                </a:lnTo>
                <a:lnTo>
                  <a:pt x="48171" y="400050"/>
                </a:lnTo>
                <a:lnTo>
                  <a:pt x="39973" y="417830"/>
                </a:lnTo>
                <a:lnTo>
                  <a:pt x="37045" y="438150"/>
                </a:lnTo>
                <a:lnTo>
                  <a:pt x="37045" y="449580"/>
                </a:lnTo>
                <a:lnTo>
                  <a:pt x="40360" y="452120"/>
                </a:lnTo>
                <a:lnTo>
                  <a:pt x="404152" y="452120"/>
                </a:lnTo>
                <a:lnTo>
                  <a:pt x="407466" y="449580"/>
                </a:lnTo>
                <a:lnTo>
                  <a:pt x="407466" y="438150"/>
                </a:lnTo>
                <a:lnTo>
                  <a:pt x="51866" y="438150"/>
                </a:lnTo>
                <a:lnTo>
                  <a:pt x="55948" y="416560"/>
                </a:lnTo>
                <a:lnTo>
                  <a:pt x="67073" y="400050"/>
                </a:lnTo>
                <a:lnTo>
                  <a:pt x="83558" y="388620"/>
                </a:lnTo>
                <a:lnTo>
                  <a:pt x="103720" y="384810"/>
                </a:lnTo>
                <a:lnTo>
                  <a:pt x="144994" y="384810"/>
                </a:lnTo>
                <a:lnTo>
                  <a:pt x="140569" y="381000"/>
                </a:lnTo>
                <a:lnTo>
                  <a:pt x="130581" y="375920"/>
                </a:lnTo>
                <a:lnTo>
                  <a:pt x="136622" y="369570"/>
                </a:lnTo>
                <a:lnTo>
                  <a:pt x="103720" y="369570"/>
                </a:lnTo>
                <a:lnTo>
                  <a:pt x="92195" y="367030"/>
                </a:lnTo>
                <a:lnTo>
                  <a:pt x="82777" y="360680"/>
                </a:lnTo>
                <a:lnTo>
                  <a:pt x="76422" y="351790"/>
                </a:lnTo>
                <a:lnTo>
                  <a:pt x="74091" y="339090"/>
                </a:lnTo>
                <a:lnTo>
                  <a:pt x="76422" y="327660"/>
                </a:lnTo>
                <a:lnTo>
                  <a:pt x="82777" y="318770"/>
                </a:lnTo>
                <a:lnTo>
                  <a:pt x="92195" y="311150"/>
                </a:lnTo>
                <a:lnTo>
                  <a:pt x="103720" y="309880"/>
                </a:lnTo>
                <a:lnTo>
                  <a:pt x="374088" y="309880"/>
                </a:lnTo>
                <a:lnTo>
                  <a:pt x="372083" y="307340"/>
                </a:lnTo>
                <a:lnTo>
                  <a:pt x="363016" y="299720"/>
                </a:lnTo>
                <a:lnTo>
                  <a:pt x="363016" y="294640"/>
                </a:lnTo>
                <a:lnTo>
                  <a:pt x="96316" y="294640"/>
                </a:lnTo>
                <a:lnTo>
                  <a:pt x="96316" y="271780"/>
                </a:lnTo>
                <a:lnTo>
                  <a:pt x="14820" y="271780"/>
                </a:lnTo>
                <a:lnTo>
                  <a:pt x="14820" y="15240"/>
                </a:lnTo>
                <a:lnTo>
                  <a:pt x="444500" y="15240"/>
                </a:lnTo>
                <a:lnTo>
                  <a:pt x="444500" y="2540"/>
                </a:lnTo>
                <a:lnTo>
                  <a:pt x="441198" y="0"/>
                </a:lnTo>
                <a:close/>
              </a:path>
              <a:path w="444500" h="452120">
                <a:moveTo>
                  <a:pt x="144994" y="384810"/>
                </a:moveTo>
                <a:lnTo>
                  <a:pt x="103720" y="384810"/>
                </a:lnTo>
                <a:lnTo>
                  <a:pt x="123883" y="388620"/>
                </a:lnTo>
                <a:lnTo>
                  <a:pt x="140368" y="400050"/>
                </a:lnTo>
                <a:lnTo>
                  <a:pt x="151492" y="416560"/>
                </a:lnTo>
                <a:lnTo>
                  <a:pt x="155575" y="438150"/>
                </a:lnTo>
                <a:lnTo>
                  <a:pt x="170395" y="438150"/>
                </a:lnTo>
                <a:lnTo>
                  <a:pt x="174477" y="416560"/>
                </a:lnTo>
                <a:lnTo>
                  <a:pt x="181323" y="406400"/>
                </a:lnTo>
                <a:lnTo>
                  <a:pt x="162991" y="406400"/>
                </a:lnTo>
                <a:lnTo>
                  <a:pt x="156954" y="396240"/>
                </a:lnTo>
                <a:lnTo>
                  <a:pt x="149420" y="388620"/>
                </a:lnTo>
                <a:lnTo>
                  <a:pt x="144994" y="384810"/>
                </a:lnTo>
                <a:close/>
              </a:path>
              <a:path w="444500" h="452120">
                <a:moveTo>
                  <a:pt x="263527" y="384810"/>
                </a:moveTo>
                <a:lnTo>
                  <a:pt x="222250" y="384810"/>
                </a:lnTo>
                <a:lnTo>
                  <a:pt x="242414" y="388620"/>
                </a:lnTo>
                <a:lnTo>
                  <a:pt x="258903" y="400050"/>
                </a:lnTo>
                <a:lnTo>
                  <a:pt x="270032" y="416560"/>
                </a:lnTo>
                <a:lnTo>
                  <a:pt x="274116" y="438150"/>
                </a:lnTo>
                <a:lnTo>
                  <a:pt x="288925" y="438150"/>
                </a:lnTo>
                <a:lnTo>
                  <a:pt x="293009" y="416560"/>
                </a:lnTo>
                <a:lnTo>
                  <a:pt x="299857" y="406400"/>
                </a:lnTo>
                <a:lnTo>
                  <a:pt x="281520" y="406400"/>
                </a:lnTo>
                <a:lnTo>
                  <a:pt x="275483" y="396240"/>
                </a:lnTo>
                <a:lnTo>
                  <a:pt x="267950" y="388620"/>
                </a:lnTo>
                <a:lnTo>
                  <a:pt x="263527" y="384810"/>
                </a:lnTo>
                <a:close/>
              </a:path>
              <a:path w="444500" h="452120">
                <a:moveTo>
                  <a:pt x="381740" y="384810"/>
                </a:moveTo>
                <a:lnTo>
                  <a:pt x="340791" y="384810"/>
                </a:lnTo>
                <a:lnTo>
                  <a:pt x="360954" y="388620"/>
                </a:lnTo>
                <a:lnTo>
                  <a:pt x="377439" y="400050"/>
                </a:lnTo>
                <a:lnTo>
                  <a:pt x="388563" y="416560"/>
                </a:lnTo>
                <a:lnTo>
                  <a:pt x="392645" y="438150"/>
                </a:lnTo>
                <a:lnTo>
                  <a:pt x="407466" y="438150"/>
                </a:lnTo>
                <a:lnTo>
                  <a:pt x="404539" y="417830"/>
                </a:lnTo>
                <a:lnTo>
                  <a:pt x="396341" y="400050"/>
                </a:lnTo>
                <a:lnTo>
                  <a:pt x="383753" y="386080"/>
                </a:lnTo>
                <a:lnTo>
                  <a:pt x="381740" y="384810"/>
                </a:lnTo>
                <a:close/>
              </a:path>
              <a:path w="444500" h="452120">
                <a:moveTo>
                  <a:pt x="222250" y="309880"/>
                </a:moveTo>
                <a:lnTo>
                  <a:pt x="189217" y="309880"/>
                </a:lnTo>
                <a:lnTo>
                  <a:pt x="184449" y="316230"/>
                </a:lnTo>
                <a:lnTo>
                  <a:pt x="180855" y="322580"/>
                </a:lnTo>
                <a:lnTo>
                  <a:pt x="178589" y="331470"/>
                </a:lnTo>
                <a:lnTo>
                  <a:pt x="177800" y="339090"/>
                </a:lnTo>
                <a:lnTo>
                  <a:pt x="179049" y="350520"/>
                </a:lnTo>
                <a:lnTo>
                  <a:pt x="182599" y="359410"/>
                </a:lnTo>
                <a:lnTo>
                  <a:pt x="188145" y="368300"/>
                </a:lnTo>
                <a:lnTo>
                  <a:pt x="195389" y="375920"/>
                </a:lnTo>
                <a:lnTo>
                  <a:pt x="185408" y="381000"/>
                </a:lnTo>
                <a:lnTo>
                  <a:pt x="176561" y="388620"/>
                </a:lnTo>
                <a:lnTo>
                  <a:pt x="169029" y="396240"/>
                </a:lnTo>
                <a:lnTo>
                  <a:pt x="162991" y="406400"/>
                </a:lnTo>
                <a:lnTo>
                  <a:pt x="181323" y="406400"/>
                </a:lnTo>
                <a:lnTo>
                  <a:pt x="185602" y="400050"/>
                </a:lnTo>
                <a:lnTo>
                  <a:pt x="202087" y="388620"/>
                </a:lnTo>
                <a:lnTo>
                  <a:pt x="222250" y="384810"/>
                </a:lnTo>
                <a:lnTo>
                  <a:pt x="263527" y="384810"/>
                </a:lnTo>
                <a:lnTo>
                  <a:pt x="259103" y="381000"/>
                </a:lnTo>
                <a:lnTo>
                  <a:pt x="249123" y="375920"/>
                </a:lnTo>
                <a:lnTo>
                  <a:pt x="255157" y="369570"/>
                </a:lnTo>
                <a:lnTo>
                  <a:pt x="222250" y="369570"/>
                </a:lnTo>
                <a:lnTo>
                  <a:pt x="210730" y="367030"/>
                </a:lnTo>
                <a:lnTo>
                  <a:pt x="201310" y="360680"/>
                </a:lnTo>
                <a:lnTo>
                  <a:pt x="194953" y="351790"/>
                </a:lnTo>
                <a:lnTo>
                  <a:pt x="192620" y="339090"/>
                </a:lnTo>
                <a:lnTo>
                  <a:pt x="194953" y="327660"/>
                </a:lnTo>
                <a:lnTo>
                  <a:pt x="201310" y="318770"/>
                </a:lnTo>
                <a:lnTo>
                  <a:pt x="210730" y="311150"/>
                </a:lnTo>
                <a:lnTo>
                  <a:pt x="222250" y="309880"/>
                </a:lnTo>
                <a:close/>
              </a:path>
              <a:path w="444500" h="452120">
                <a:moveTo>
                  <a:pt x="340791" y="309880"/>
                </a:moveTo>
                <a:lnTo>
                  <a:pt x="307759" y="309880"/>
                </a:lnTo>
                <a:lnTo>
                  <a:pt x="302990" y="316230"/>
                </a:lnTo>
                <a:lnTo>
                  <a:pt x="299397" y="322580"/>
                </a:lnTo>
                <a:lnTo>
                  <a:pt x="297130" y="331470"/>
                </a:lnTo>
                <a:lnTo>
                  <a:pt x="296341" y="339090"/>
                </a:lnTo>
                <a:lnTo>
                  <a:pt x="297589" y="350520"/>
                </a:lnTo>
                <a:lnTo>
                  <a:pt x="301136" y="359410"/>
                </a:lnTo>
                <a:lnTo>
                  <a:pt x="306682" y="368300"/>
                </a:lnTo>
                <a:lnTo>
                  <a:pt x="313931" y="375920"/>
                </a:lnTo>
                <a:lnTo>
                  <a:pt x="303943" y="381000"/>
                </a:lnTo>
                <a:lnTo>
                  <a:pt x="295092" y="388620"/>
                </a:lnTo>
                <a:lnTo>
                  <a:pt x="287558" y="396240"/>
                </a:lnTo>
                <a:lnTo>
                  <a:pt x="281520" y="406400"/>
                </a:lnTo>
                <a:lnTo>
                  <a:pt x="299857" y="406400"/>
                </a:lnTo>
                <a:lnTo>
                  <a:pt x="304138" y="400050"/>
                </a:lnTo>
                <a:lnTo>
                  <a:pt x="320627" y="388620"/>
                </a:lnTo>
                <a:lnTo>
                  <a:pt x="340791" y="384810"/>
                </a:lnTo>
                <a:lnTo>
                  <a:pt x="381740" y="384810"/>
                </a:lnTo>
                <a:lnTo>
                  <a:pt x="367652" y="375920"/>
                </a:lnTo>
                <a:lnTo>
                  <a:pt x="373688" y="369570"/>
                </a:lnTo>
                <a:lnTo>
                  <a:pt x="340791" y="369570"/>
                </a:lnTo>
                <a:lnTo>
                  <a:pt x="329264" y="367030"/>
                </a:lnTo>
                <a:lnTo>
                  <a:pt x="319841" y="360680"/>
                </a:lnTo>
                <a:lnTo>
                  <a:pt x="313483" y="351790"/>
                </a:lnTo>
                <a:lnTo>
                  <a:pt x="311150" y="339090"/>
                </a:lnTo>
                <a:lnTo>
                  <a:pt x="313483" y="327660"/>
                </a:lnTo>
                <a:lnTo>
                  <a:pt x="319841" y="318770"/>
                </a:lnTo>
                <a:lnTo>
                  <a:pt x="329264" y="311150"/>
                </a:lnTo>
                <a:lnTo>
                  <a:pt x="340791" y="309880"/>
                </a:lnTo>
                <a:close/>
              </a:path>
              <a:path w="444500" h="452120">
                <a:moveTo>
                  <a:pt x="136766" y="309880"/>
                </a:moveTo>
                <a:lnTo>
                  <a:pt x="103720" y="309880"/>
                </a:lnTo>
                <a:lnTo>
                  <a:pt x="115245" y="311150"/>
                </a:lnTo>
                <a:lnTo>
                  <a:pt x="124664" y="318770"/>
                </a:lnTo>
                <a:lnTo>
                  <a:pt x="131018" y="327660"/>
                </a:lnTo>
                <a:lnTo>
                  <a:pt x="133350" y="339090"/>
                </a:lnTo>
                <a:lnTo>
                  <a:pt x="131018" y="351790"/>
                </a:lnTo>
                <a:lnTo>
                  <a:pt x="124664" y="360680"/>
                </a:lnTo>
                <a:lnTo>
                  <a:pt x="115245" y="367030"/>
                </a:lnTo>
                <a:lnTo>
                  <a:pt x="103720" y="369570"/>
                </a:lnTo>
                <a:lnTo>
                  <a:pt x="136622" y="369570"/>
                </a:lnTo>
                <a:lnTo>
                  <a:pt x="137830" y="368300"/>
                </a:lnTo>
                <a:lnTo>
                  <a:pt x="143376" y="359410"/>
                </a:lnTo>
                <a:lnTo>
                  <a:pt x="146922" y="350520"/>
                </a:lnTo>
                <a:lnTo>
                  <a:pt x="148170" y="339090"/>
                </a:lnTo>
                <a:lnTo>
                  <a:pt x="147381" y="331470"/>
                </a:lnTo>
                <a:lnTo>
                  <a:pt x="145116" y="322580"/>
                </a:lnTo>
                <a:lnTo>
                  <a:pt x="141527" y="316230"/>
                </a:lnTo>
                <a:lnTo>
                  <a:pt x="136766" y="309880"/>
                </a:lnTo>
                <a:close/>
              </a:path>
              <a:path w="444500" h="452120">
                <a:moveTo>
                  <a:pt x="255295" y="309880"/>
                </a:moveTo>
                <a:lnTo>
                  <a:pt x="222250" y="309880"/>
                </a:lnTo>
                <a:lnTo>
                  <a:pt x="233777" y="311150"/>
                </a:lnTo>
                <a:lnTo>
                  <a:pt x="243200" y="318770"/>
                </a:lnTo>
                <a:lnTo>
                  <a:pt x="249558" y="327660"/>
                </a:lnTo>
                <a:lnTo>
                  <a:pt x="251891" y="339090"/>
                </a:lnTo>
                <a:lnTo>
                  <a:pt x="249558" y="351790"/>
                </a:lnTo>
                <a:lnTo>
                  <a:pt x="243200" y="360680"/>
                </a:lnTo>
                <a:lnTo>
                  <a:pt x="233777" y="367030"/>
                </a:lnTo>
                <a:lnTo>
                  <a:pt x="222250" y="369570"/>
                </a:lnTo>
                <a:lnTo>
                  <a:pt x="255157" y="369570"/>
                </a:lnTo>
                <a:lnTo>
                  <a:pt x="256364" y="368300"/>
                </a:lnTo>
                <a:lnTo>
                  <a:pt x="261907" y="359410"/>
                </a:lnTo>
                <a:lnTo>
                  <a:pt x="265452" y="350520"/>
                </a:lnTo>
                <a:lnTo>
                  <a:pt x="266700" y="339090"/>
                </a:lnTo>
                <a:lnTo>
                  <a:pt x="265912" y="331470"/>
                </a:lnTo>
                <a:lnTo>
                  <a:pt x="263650" y="322580"/>
                </a:lnTo>
                <a:lnTo>
                  <a:pt x="260061" y="316230"/>
                </a:lnTo>
                <a:lnTo>
                  <a:pt x="255295" y="309880"/>
                </a:lnTo>
                <a:close/>
              </a:path>
              <a:path w="444500" h="452120">
                <a:moveTo>
                  <a:pt x="374088" y="309880"/>
                </a:moveTo>
                <a:lnTo>
                  <a:pt x="340791" y="309880"/>
                </a:lnTo>
                <a:lnTo>
                  <a:pt x="352311" y="311150"/>
                </a:lnTo>
                <a:lnTo>
                  <a:pt x="361730" y="318770"/>
                </a:lnTo>
                <a:lnTo>
                  <a:pt x="368088" y="327660"/>
                </a:lnTo>
                <a:lnTo>
                  <a:pt x="370420" y="339090"/>
                </a:lnTo>
                <a:lnTo>
                  <a:pt x="368088" y="351790"/>
                </a:lnTo>
                <a:lnTo>
                  <a:pt x="361730" y="360680"/>
                </a:lnTo>
                <a:lnTo>
                  <a:pt x="352311" y="367030"/>
                </a:lnTo>
                <a:lnTo>
                  <a:pt x="340791" y="369570"/>
                </a:lnTo>
                <a:lnTo>
                  <a:pt x="373688" y="369570"/>
                </a:lnTo>
                <a:lnTo>
                  <a:pt x="374895" y="368300"/>
                </a:lnTo>
                <a:lnTo>
                  <a:pt x="380442" y="359410"/>
                </a:lnTo>
                <a:lnTo>
                  <a:pt x="383991" y="350520"/>
                </a:lnTo>
                <a:lnTo>
                  <a:pt x="385241" y="339090"/>
                </a:lnTo>
                <a:lnTo>
                  <a:pt x="383633" y="327660"/>
                </a:lnTo>
                <a:lnTo>
                  <a:pt x="379101" y="316230"/>
                </a:lnTo>
                <a:lnTo>
                  <a:pt x="374088" y="309880"/>
                </a:lnTo>
                <a:close/>
              </a:path>
              <a:path w="444500" h="452120">
                <a:moveTo>
                  <a:pt x="363016" y="248920"/>
                </a:moveTo>
                <a:lnTo>
                  <a:pt x="348195" y="248920"/>
                </a:lnTo>
                <a:lnTo>
                  <a:pt x="348195" y="294640"/>
                </a:lnTo>
                <a:lnTo>
                  <a:pt x="363016" y="294640"/>
                </a:lnTo>
                <a:lnTo>
                  <a:pt x="363016" y="287020"/>
                </a:lnTo>
                <a:lnTo>
                  <a:pt x="441198" y="287020"/>
                </a:lnTo>
                <a:lnTo>
                  <a:pt x="444500" y="283210"/>
                </a:lnTo>
                <a:lnTo>
                  <a:pt x="444500" y="271780"/>
                </a:lnTo>
                <a:lnTo>
                  <a:pt x="363016" y="271780"/>
                </a:lnTo>
                <a:lnTo>
                  <a:pt x="363016" y="248920"/>
                </a:lnTo>
                <a:close/>
              </a:path>
              <a:path w="444500" h="452120">
                <a:moveTo>
                  <a:pt x="389331" y="203200"/>
                </a:moveTo>
                <a:lnTo>
                  <a:pt x="55168" y="203200"/>
                </a:lnTo>
                <a:lnTo>
                  <a:pt x="51866" y="207010"/>
                </a:lnTo>
                <a:lnTo>
                  <a:pt x="51866" y="245110"/>
                </a:lnTo>
                <a:lnTo>
                  <a:pt x="55168" y="248920"/>
                </a:lnTo>
                <a:lnTo>
                  <a:pt x="81495" y="248920"/>
                </a:lnTo>
                <a:lnTo>
                  <a:pt x="81495" y="271780"/>
                </a:lnTo>
                <a:lnTo>
                  <a:pt x="96316" y="271780"/>
                </a:lnTo>
                <a:lnTo>
                  <a:pt x="96316" y="237490"/>
                </a:lnTo>
                <a:lnTo>
                  <a:pt x="93002" y="233680"/>
                </a:lnTo>
                <a:lnTo>
                  <a:pt x="66675" y="233680"/>
                </a:lnTo>
                <a:lnTo>
                  <a:pt x="66675" y="218440"/>
                </a:lnTo>
                <a:lnTo>
                  <a:pt x="392645" y="218440"/>
                </a:lnTo>
                <a:lnTo>
                  <a:pt x="392645" y="207010"/>
                </a:lnTo>
                <a:lnTo>
                  <a:pt x="389331" y="203200"/>
                </a:lnTo>
                <a:close/>
              </a:path>
              <a:path w="444500" h="452120">
                <a:moveTo>
                  <a:pt x="444500" y="15240"/>
                </a:moveTo>
                <a:lnTo>
                  <a:pt x="429691" y="15240"/>
                </a:lnTo>
                <a:lnTo>
                  <a:pt x="429691" y="271780"/>
                </a:lnTo>
                <a:lnTo>
                  <a:pt x="444500" y="271780"/>
                </a:lnTo>
                <a:lnTo>
                  <a:pt x="444500" y="15240"/>
                </a:lnTo>
                <a:close/>
              </a:path>
              <a:path w="444500" h="452120">
                <a:moveTo>
                  <a:pt x="392645" y="218440"/>
                </a:moveTo>
                <a:lnTo>
                  <a:pt x="377825" y="218440"/>
                </a:lnTo>
                <a:lnTo>
                  <a:pt x="377825" y="233680"/>
                </a:lnTo>
                <a:lnTo>
                  <a:pt x="333375" y="233680"/>
                </a:lnTo>
                <a:lnTo>
                  <a:pt x="333375" y="248920"/>
                </a:lnTo>
                <a:lnTo>
                  <a:pt x="389331" y="248920"/>
                </a:lnTo>
                <a:lnTo>
                  <a:pt x="392645" y="245110"/>
                </a:lnTo>
                <a:lnTo>
                  <a:pt x="392645" y="218440"/>
                </a:lnTo>
                <a:close/>
              </a:path>
              <a:path w="444500" h="452120">
                <a:moveTo>
                  <a:pt x="170395" y="173990"/>
                </a:moveTo>
                <a:lnTo>
                  <a:pt x="155575" y="173990"/>
                </a:lnTo>
                <a:lnTo>
                  <a:pt x="155575" y="203200"/>
                </a:lnTo>
                <a:lnTo>
                  <a:pt x="170395" y="203200"/>
                </a:lnTo>
                <a:lnTo>
                  <a:pt x="170395" y="173990"/>
                </a:lnTo>
                <a:close/>
              </a:path>
              <a:path w="444500" h="452120">
                <a:moveTo>
                  <a:pt x="229666" y="135890"/>
                </a:moveTo>
                <a:lnTo>
                  <a:pt x="214845" y="135890"/>
                </a:lnTo>
                <a:lnTo>
                  <a:pt x="214845" y="203200"/>
                </a:lnTo>
                <a:lnTo>
                  <a:pt x="229666" y="203200"/>
                </a:lnTo>
                <a:lnTo>
                  <a:pt x="229666" y="135890"/>
                </a:lnTo>
                <a:close/>
              </a:path>
              <a:path w="444500" h="452120">
                <a:moveTo>
                  <a:pt x="280974" y="149860"/>
                </a:moveTo>
                <a:lnTo>
                  <a:pt x="275780" y="152400"/>
                </a:lnTo>
                <a:lnTo>
                  <a:pt x="274116" y="154940"/>
                </a:lnTo>
                <a:lnTo>
                  <a:pt x="274116" y="203200"/>
                </a:lnTo>
                <a:lnTo>
                  <a:pt x="288925" y="203200"/>
                </a:lnTo>
                <a:lnTo>
                  <a:pt x="288925" y="173990"/>
                </a:lnTo>
                <a:lnTo>
                  <a:pt x="311162" y="173990"/>
                </a:lnTo>
                <a:lnTo>
                  <a:pt x="306400" y="170180"/>
                </a:lnTo>
                <a:lnTo>
                  <a:pt x="284048" y="151130"/>
                </a:lnTo>
                <a:lnTo>
                  <a:pt x="280974" y="149860"/>
                </a:lnTo>
                <a:close/>
              </a:path>
              <a:path w="444500" h="452120">
                <a:moveTo>
                  <a:pt x="88023" y="82550"/>
                </a:moveTo>
                <a:lnTo>
                  <a:pt x="86055" y="82550"/>
                </a:lnTo>
                <a:lnTo>
                  <a:pt x="84455" y="83820"/>
                </a:lnTo>
                <a:lnTo>
                  <a:pt x="51587" y="109220"/>
                </a:lnTo>
                <a:lnTo>
                  <a:pt x="93929" y="173990"/>
                </a:lnTo>
                <a:lnTo>
                  <a:pt x="119316" y="189230"/>
                </a:lnTo>
                <a:lnTo>
                  <a:pt x="126880" y="189230"/>
                </a:lnTo>
                <a:lnTo>
                  <a:pt x="134291" y="187960"/>
                </a:lnTo>
                <a:lnTo>
                  <a:pt x="141285" y="185420"/>
                </a:lnTo>
                <a:lnTo>
                  <a:pt x="147599" y="181610"/>
                </a:lnTo>
                <a:lnTo>
                  <a:pt x="154245" y="175260"/>
                </a:lnTo>
                <a:lnTo>
                  <a:pt x="127342" y="175260"/>
                </a:lnTo>
                <a:lnTo>
                  <a:pt x="114985" y="173990"/>
                </a:lnTo>
                <a:lnTo>
                  <a:pt x="109575" y="170180"/>
                </a:lnTo>
                <a:lnTo>
                  <a:pt x="69557" y="114300"/>
                </a:lnTo>
                <a:lnTo>
                  <a:pt x="87287" y="101600"/>
                </a:lnTo>
                <a:lnTo>
                  <a:pt x="106176" y="101600"/>
                </a:lnTo>
                <a:lnTo>
                  <a:pt x="93776" y="83820"/>
                </a:lnTo>
                <a:lnTo>
                  <a:pt x="91998" y="83820"/>
                </a:lnTo>
                <a:lnTo>
                  <a:pt x="88023" y="82550"/>
                </a:lnTo>
                <a:close/>
              </a:path>
              <a:path w="444500" h="452120">
                <a:moveTo>
                  <a:pt x="311162" y="173990"/>
                </a:moveTo>
                <a:lnTo>
                  <a:pt x="288925" y="173990"/>
                </a:lnTo>
                <a:lnTo>
                  <a:pt x="296913" y="181610"/>
                </a:lnTo>
                <a:lnTo>
                  <a:pt x="303223" y="185420"/>
                </a:lnTo>
                <a:lnTo>
                  <a:pt x="310210" y="187960"/>
                </a:lnTo>
                <a:lnTo>
                  <a:pt x="317615" y="189230"/>
                </a:lnTo>
                <a:lnTo>
                  <a:pt x="325183" y="189230"/>
                </a:lnTo>
                <a:lnTo>
                  <a:pt x="332581" y="187960"/>
                </a:lnTo>
                <a:lnTo>
                  <a:pt x="339424" y="184150"/>
                </a:lnTo>
                <a:lnTo>
                  <a:pt x="345494" y="180340"/>
                </a:lnTo>
                <a:lnTo>
                  <a:pt x="349555" y="175260"/>
                </a:lnTo>
                <a:lnTo>
                  <a:pt x="317182" y="175260"/>
                </a:lnTo>
                <a:lnTo>
                  <a:pt x="311162" y="173990"/>
                </a:lnTo>
                <a:close/>
              </a:path>
              <a:path w="444500" h="452120">
                <a:moveTo>
                  <a:pt x="163550" y="149860"/>
                </a:moveTo>
                <a:lnTo>
                  <a:pt x="160464" y="151130"/>
                </a:lnTo>
                <a:lnTo>
                  <a:pt x="133337" y="173990"/>
                </a:lnTo>
                <a:lnTo>
                  <a:pt x="127342" y="175260"/>
                </a:lnTo>
                <a:lnTo>
                  <a:pt x="154245" y="175260"/>
                </a:lnTo>
                <a:lnTo>
                  <a:pt x="155575" y="173990"/>
                </a:lnTo>
                <a:lnTo>
                  <a:pt x="170395" y="173990"/>
                </a:lnTo>
                <a:lnTo>
                  <a:pt x="170395" y="154940"/>
                </a:lnTo>
                <a:lnTo>
                  <a:pt x="168732" y="152400"/>
                </a:lnTo>
                <a:lnTo>
                  <a:pt x="163550" y="149860"/>
                </a:lnTo>
                <a:close/>
              </a:path>
              <a:path w="444500" h="452120">
                <a:moveTo>
                  <a:pt x="383073" y="101600"/>
                </a:moveTo>
                <a:lnTo>
                  <a:pt x="357225" y="101600"/>
                </a:lnTo>
                <a:lnTo>
                  <a:pt x="374942" y="114300"/>
                </a:lnTo>
                <a:lnTo>
                  <a:pt x="334937" y="170180"/>
                </a:lnTo>
                <a:lnTo>
                  <a:pt x="329526" y="173990"/>
                </a:lnTo>
                <a:lnTo>
                  <a:pt x="317182" y="175260"/>
                </a:lnTo>
                <a:lnTo>
                  <a:pt x="349555" y="175260"/>
                </a:lnTo>
                <a:lnTo>
                  <a:pt x="350570" y="173990"/>
                </a:lnTo>
                <a:lnTo>
                  <a:pt x="393598" y="114300"/>
                </a:lnTo>
                <a:lnTo>
                  <a:pt x="392925" y="109220"/>
                </a:lnTo>
                <a:lnTo>
                  <a:pt x="383073" y="101600"/>
                </a:lnTo>
                <a:close/>
              </a:path>
              <a:path w="444500" h="452120">
                <a:moveTo>
                  <a:pt x="106176" y="101600"/>
                </a:moveTo>
                <a:lnTo>
                  <a:pt x="87287" y="101600"/>
                </a:lnTo>
                <a:lnTo>
                  <a:pt x="121094" y="149860"/>
                </a:lnTo>
                <a:lnTo>
                  <a:pt x="122910" y="149860"/>
                </a:lnTo>
                <a:lnTo>
                  <a:pt x="126949" y="151130"/>
                </a:lnTo>
                <a:lnTo>
                  <a:pt x="128993" y="149860"/>
                </a:lnTo>
                <a:lnTo>
                  <a:pt x="150981" y="132080"/>
                </a:lnTo>
                <a:lnTo>
                  <a:pt x="127431" y="132080"/>
                </a:lnTo>
                <a:lnTo>
                  <a:pt x="106176" y="101600"/>
                </a:lnTo>
                <a:close/>
              </a:path>
              <a:path w="444500" h="452120">
                <a:moveTo>
                  <a:pt x="303022" y="120650"/>
                </a:moveTo>
                <a:lnTo>
                  <a:pt x="274307" y="120650"/>
                </a:lnTo>
                <a:lnTo>
                  <a:pt x="282524" y="123190"/>
                </a:lnTo>
                <a:lnTo>
                  <a:pt x="315518" y="149860"/>
                </a:lnTo>
                <a:lnTo>
                  <a:pt x="317576" y="151130"/>
                </a:lnTo>
                <a:lnTo>
                  <a:pt x="321589" y="149860"/>
                </a:lnTo>
                <a:lnTo>
                  <a:pt x="323405" y="149860"/>
                </a:lnTo>
                <a:lnTo>
                  <a:pt x="335865" y="132080"/>
                </a:lnTo>
                <a:lnTo>
                  <a:pt x="317080" y="132080"/>
                </a:lnTo>
                <a:lnTo>
                  <a:pt x="303022" y="120650"/>
                </a:lnTo>
                <a:close/>
              </a:path>
              <a:path w="444500" h="452120">
                <a:moveTo>
                  <a:pt x="265938" y="105410"/>
                </a:moveTo>
                <a:lnTo>
                  <a:pt x="178574" y="105410"/>
                </a:lnTo>
                <a:lnTo>
                  <a:pt x="161409" y="107950"/>
                </a:lnTo>
                <a:lnTo>
                  <a:pt x="153451" y="111760"/>
                </a:lnTo>
                <a:lnTo>
                  <a:pt x="146177" y="116840"/>
                </a:lnTo>
                <a:lnTo>
                  <a:pt x="127431" y="132080"/>
                </a:lnTo>
                <a:lnTo>
                  <a:pt x="150981" y="132080"/>
                </a:lnTo>
                <a:lnTo>
                  <a:pt x="161975" y="123190"/>
                </a:lnTo>
                <a:lnTo>
                  <a:pt x="170205" y="120650"/>
                </a:lnTo>
                <a:lnTo>
                  <a:pt x="303022" y="120650"/>
                </a:lnTo>
                <a:lnTo>
                  <a:pt x="298335" y="116840"/>
                </a:lnTo>
                <a:lnTo>
                  <a:pt x="291053" y="111760"/>
                </a:lnTo>
                <a:lnTo>
                  <a:pt x="283094" y="107950"/>
                </a:lnTo>
                <a:lnTo>
                  <a:pt x="265938" y="105410"/>
                </a:lnTo>
                <a:close/>
              </a:path>
              <a:path w="444500" h="452120">
                <a:moveTo>
                  <a:pt x="358444" y="82550"/>
                </a:moveTo>
                <a:lnTo>
                  <a:pt x="356476" y="82550"/>
                </a:lnTo>
                <a:lnTo>
                  <a:pt x="352488" y="83820"/>
                </a:lnTo>
                <a:lnTo>
                  <a:pt x="350735" y="83820"/>
                </a:lnTo>
                <a:lnTo>
                  <a:pt x="317080" y="132080"/>
                </a:lnTo>
                <a:lnTo>
                  <a:pt x="335865" y="132080"/>
                </a:lnTo>
                <a:lnTo>
                  <a:pt x="357225" y="101600"/>
                </a:lnTo>
                <a:lnTo>
                  <a:pt x="383073" y="101600"/>
                </a:lnTo>
                <a:lnTo>
                  <a:pt x="358444" y="82550"/>
                </a:lnTo>
                <a:close/>
              </a:path>
              <a:path w="444500" h="452120">
                <a:moveTo>
                  <a:pt x="222250" y="30480"/>
                </a:moveTo>
                <a:lnTo>
                  <a:pt x="204964" y="33020"/>
                </a:lnTo>
                <a:lnTo>
                  <a:pt x="190833" y="43180"/>
                </a:lnTo>
                <a:lnTo>
                  <a:pt x="181298" y="57150"/>
                </a:lnTo>
                <a:lnTo>
                  <a:pt x="177800" y="74930"/>
                </a:lnTo>
                <a:lnTo>
                  <a:pt x="178589" y="83820"/>
                </a:lnTo>
                <a:lnTo>
                  <a:pt x="180855" y="91440"/>
                </a:lnTo>
                <a:lnTo>
                  <a:pt x="184449" y="99060"/>
                </a:lnTo>
                <a:lnTo>
                  <a:pt x="189217" y="105410"/>
                </a:lnTo>
                <a:lnTo>
                  <a:pt x="222250" y="105410"/>
                </a:lnTo>
                <a:lnTo>
                  <a:pt x="210730" y="102870"/>
                </a:lnTo>
                <a:lnTo>
                  <a:pt x="201310" y="96520"/>
                </a:lnTo>
                <a:lnTo>
                  <a:pt x="194953" y="86360"/>
                </a:lnTo>
                <a:lnTo>
                  <a:pt x="192620" y="74930"/>
                </a:lnTo>
                <a:lnTo>
                  <a:pt x="194953" y="63500"/>
                </a:lnTo>
                <a:lnTo>
                  <a:pt x="201310" y="53340"/>
                </a:lnTo>
                <a:lnTo>
                  <a:pt x="210730" y="46990"/>
                </a:lnTo>
                <a:lnTo>
                  <a:pt x="222250" y="44450"/>
                </a:lnTo>
                <a:lnTo>
                  <a:pt x="254537" y="44450"/>
                </a:lnTo>
                <a:lnTo>
                  <a:pt x="253671" y="43180"/>
                </a:lnTo>
                <a:lnTo>
                  <a:pt x="239541" y="33020"/>
                </a:lnTo>
                <a:lnTo>
                  <a:pt x="222250" y="30480"/>
                </a:lnTo>
                <a:close/>
              </a:path>
              <a:path w="444500" h="452120">
                <a:moveTo>
                  <a:pt x="254537" y="44450"/>
                </a:moveTo>
                <a:lnTo>
                  <a:pt x="222250" y="44450"/>
                </a:lnTo>
                <a:lnTo>
                  <a:pt x="233777" y="46990"/>
                </a:lnTo>
                <a:lnTo>
                  <a:pt x="243200" y="53340"/>
                </a:lnTo>
                <a:lnTo>
                  <a:pt x="249558" y="63500"/>
                </a:lnTo>
                <a:lnTo>
                  <a:pt x="251891" y="74930"/>
                </a:lnTo>
                <a:lnTo>
                  <a:pt x="249558" y="86360"/>
                </a:lnTo>
                <a:lnTo>
                  <a:pt x="243200" y="96520"/>
                </a:lnTo>
                <a:lnTo>
                  <a:pt x="233777" y="102870"/>
                </a:lnTo>
                <a:lnTo>
                  <a:pt x="222250" y="105410"/>
                </a:lnTo>
                <a:lnTo>
                  <a:pt x="255295" y="105410"/>
                </a:lnTo>
                <a:lnTo>
                  <a:pt x="260061" y="99060"/>
                </a:lnTo>
                <a:lnTo>
                  <a:pt x="263650" y="91440"/>
                </a:lnTo>
                <a:lnTo>
                  <a:pt x="265912" y="83820"/>
                </a:lnTo>
                <a:lnTo>
                  <a:pt x="266700" y="74930"/>
                </a:lnTo>
                <a:lnTo>
                  <a:pt x="263203" y="57150"/>
                </a:lnTo>
                <a:lnTo>
                  <a:pt x="254537" y="4445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21" name="object 21"/>
          <p:cNvSpPr/>
          <p:nvPr/>
        </p:nvSpPr>
        <p:spPr>
          <a:xfrm>
            <a:off x="6055669" y="4936863"/>
            <a:ext cx="13447" cy="13447"/>
          </a:xfrm>
          <a:custGeom>
            <a:avLst/>
            <a:gdLst/>
            <a:ahLst/>
            <a:cxnLst/>
            <a:rect l="l" t="t" r="r" b="b"/>
            <a:pathLst>
              <a:path w="15240" h="15239">
                <a:moveTo>
                  <a:pt x="0" y="0"/>
                </a:moveTo>
                <a:lnTo>
                  <a:pt x="14820" y="0"/>
                </a:lnTo>
                <a:lnTo>
                  <a:pt x="14820" y="15100"/>
                </a:lnTo>
                <a:lnTo>
                  <a:pt x="0" y="15100"/>
                </a:lnTo>
                <a:lnTo>
                  <a:pt x="0"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22" name="object 22"/>
          <p:cNvSpPr/>
          <p:nvPr/>
        </p:nvSpPr>
        <p:spPr>
          <a:xfrm>
            <a:off x="6029516" y="4936863"/>
            <a:ext cx="13447" cy="13447"/>
          </a:xfrm>
          <a:custGeom>
            <a:avLst/>
            <a:gdLst/>
            <a:ahLst/>
            <a:cxnLst/>
            <a:rect l="l" t="t" r="r" b="b"/>
            <a:pathLst>
              <a:path w="15240" h="15239">
                <a:moveTo>
                  <a:pt x="0" y="0"/>
                </a:moveTo>
                <a:lnTo>
                  <a:pt x="14820" y="0"/>
                </a:lnTo>
                <a:lnTo>
                  <a:pt x="14820" y="15100"/>
                </a:lnTo>
                <a:lnTo>
                  <a:pt x="0" y="15100"/>
                </a:lnTo>
                <a:lnTo>
                  <a:pt x="0"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23" name="object 23"/>
          <p:cNvSpPr/>
          <p:nvPr/>
        </p:nvSpPr>
        <p:spPr>
          <a:xfrm>
            <a:off x="6003372" y="4936863"/>
            <a:ext cx="13447" cy="13447"/>
          </a:xfrm>
          <a:custGeom>
            <a:avLst/>
            <a:gdLst/>
            <a:ahLst/>
            <a:cxnLst/>
            <a:rect l="l" t="t" r="r" b="b"/>
            <a:pathLst>
              <a:path w="15240" h="15239">
                <a:moveTo>
                  <a:pt x="0" y="0"/>
                </a:moveTo>
                <a:lnTo>
                  <a:pt x="14820" y="0"/>
                </a:lnTo>
                <a:lnTo>
                  <a:pt x="14820" y="15100"/>
                </a:lnTo>
                <a:lnTo>
                  <a:pt x="0" y="15100"/>
                </a:lnTo>
                <a:lnTo>
                  <a:pt x="0"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24" name="object 24"/>
          <p:cNvSpPr/>
          <p:nvPr/>
        </p:nvSpPr>
        <p:spPr>
          <a:xfrm>
            <a:off x="5970685" y="5116740"/>
            <a:ext cx="13447" cy="13447"/>
          </a:xfrm>
          <a:custGeom>
            <a:avLst/>
            <a:gdLst/>
            <a:ahLst/>
            <a:cxnLst/>
            <a:rect l="l" t="t" r="r" b="b"/>
            <a:pathLst>
              <a:path w="15240" h="15239">
                <a:moveTo>
                  <a:pt x="0" y="0"/>
                </a:moveTo>
                <a:lnTo>
                  <a:pt x="14820" y="0"/>
                </a:lnTo>
                <a:lnTo>
                  <a:pt x="14820" y="15100"/>
                </a:lnTo>
                <a:lnTo>
                  <a:pt x="0" y="15100"/>
                </a:lnTo>
                <a:lnTo>
                  <a:pt x="0"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25" name="object 25"/>
          <p:cNvSpPr/>
          <p:nvPr/>
        </p:nvSpPr>
        <p:spPr>
          <a:xfrm>
            <a:off x="5702675" y="3102063"/>
            <a:ext cx="392654" cy="365949"/>
          </a:xfrm>
          <a:prstGeom prst="rect">
            <a:avLst/>
          </a:prstGeom>
          <a:blipFill>
            <a:blip r:embed="rId7" cstate="print"/>
            <a:stretch>
              <a:fillRect/>
            </a:stretch>
          </a:blipFill>
        </p:spPr>
        <p:txBody>
          <a:bodyPr wrap="square" lIns="0" tIns="0" rIns="0" bIns="0" rtlCol="0"/>
          <a:lstStyle/>
          <a:p>
            <a:pPr defTabSz="806867"/>
            <a:endParaRPr sz="1588">
              <a:solidFill>
                <a:prstClr val="black"/>
              </a:solidFill>
              <a:latin typeface="Calibri"/>
            </a:endParaRPr>
          </a:p>
        </p:txBody>
      </p:sp>
      <p:sp>
        <p:nvSpPr>
          <p:cNvPr id="26" name="object 26"/>
          <p:cNvSpPr/>
          <p:nvPr/>
        </p:nvSpPr>
        <p:spPr>
          <a:xfrm>
            <a:off x="134471" y="0"/>
            <a:ext cx="8875059" cy="299197"/>
          </a:xfrm>
          <a:custGeom>
            <a:avLst/>
            <a:gdLst/>
            <a:ahLst/>
            <a:cxnLst/>
            <a:rect l="l" t="t" r="r" b="b"/>
            <a:pathLst>
              <a:path w="10058400" h="339090">
                <a:moveTo>
                  <a:pt x="0" y="338581"/>
                </a:moveTo>
                <a:lnTo>
                  <a:pt x="0" y="0"/>
                </a:lnTo>
                <a:lnTo>
                  <a:pt x="10058400" y="0"/>
                </a:lnTo>
                <a:lnTo>
                  <a:pt x="10058400" y="338581"/>
                </a:lnTo>
                <a:lnTo>
                  <a:pt x="0" y="338581"/>
                </a:lnTo>
                <a:close/>
              </a:path>
            </a:pathLst>
          </a:custGeom>
          <a:solidFill>
            <a:srgbClr val="035C84"/>
          </a:solidFill>
        </p:spPr>
        <p:txBody>
          <a:bodyPr wrap="square" lIns="0" tIns="0" rIns="0" bIns="0" rtlCol="0"/>
          <a:lstStyle/>
          <a:p>
            <a:pPr defTabSz="806867"/>
            <a:endParaRPr sz="1588">
              <a:solidFill>
                <a:prstClr val="black"/>
              </a:solidFill>
              <a:latin typeface="Calibri"/>
            </a:endParaRPr>
          </a:p>
        </p:txBody>
      </p:sp>
      <p:sp>
        <p:nvSpPr>
          <p:cNvPr id="27" name="object 27"/>
          <p:cNvSpPr/>
          <p:nvPr/>
        </p:nvSpPr>
        <p:spPr>
          <a:xfrm>
            <a:off x="930088" y="6443382"/>
            <a:ext cx="7474324" cy="0"/>
          </a:xfrm>
          <a:custGeom>
            <a:avLst/>
            <a:gdLst/>
            <a:ahLst/>
            <a:cxnLst/>
            <a:rect l="l" t="t" r="r" b="b"/>
            <a:pathLst>
              <a:path w="8470900">
                <a:moveTo>
                  <a:pt x="0" y="0"/>
                </a:moveTo>
                <a:lnTo>
                  <a:pt x="8470900" y="0"/>
                </a:lnTo>
              </a:path>
            </a:pathLst>
          </a:custGeom>
          <a:ln w="25400">
            <a:solidFill>
              <a:srgbClr val="CE6A28"/>
            </a:solidFill>
          </a:ln>
        </p:spPr>
        <p:txBody>
          <a:bodyPr wrap="square" lIns="0" tIns="0" rIns="0" bIns="0" rtlCol="0"/>
          <a:lstStyle/>
          <a:p>
            <a:pPr defTabSz="806867"/>
            <a:endParaRPr sz="1588">
              <a:solidFill>
                <a:prstClr val="black"/>
              </a:solidFill>
              <a:latin typeface="Calibri"/>
            </a:endParaRPr>
          </a:p>
        </p:txBody>
      </p:sp>
      <p:sp>
        <p:nvSpPr>
          <p:cNvPr id="28" name="object 28"/>
          <p:cNvSpPr/>
          <p:nvPr/>
        </p:nvSpPr>
        <p:spPr>
          <a:xfrm>
            <a:off x="739588" y="6443382"/>
            <a:ext cx="78441"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pPr defTabSz="806867"/>
            <a:endParaRPr sz="1588">
              <a:solidFill>
                <a:prstClr val="black"/>
              </a:solidFill>
              <a:latin typeface="Calibri"/>
            </a:endParaRPr>
          </a:p>
        </p:txBody>
      </p:sp>
      <p:sp>
        <p:nvSpPr>
          <p:cNvPr id="29" name="object 29"/>
          <p:cNvSpPr/>
          <p:nvPr/>
        </p:nvSpPr>
        <p:spPr>
          <a:xfrm>
            <a:off x="848644" y="6412968"/>
            <a:ext cx="50987" cy="44263"/>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pPr defTabSz="806867"/>
            <a:endParaRPr sz="1588">
              <a:solidFill>
                <a:prstClr val="black"/>
              </a:solidFill>
              <a:latin typeface="Calibri"/>
            </a:endParaRPr>
          </a:p>
        </p:txBody>
      </p:sp>
      <p:sp>
        <p:nvSpPr>
          <p:cNvPr id="30" name="object 30"/>
          <p:cNvSpPr/>
          <p:nvPr/>
        </p:nvSpPr>
        <p:spPr>
          <a:xfrm>
            <a:off x="8107456" y="6521823"/>
            <a:ext cx="0" cy="212912"/>
          </a:xfrm>
          <a:custGeom>
            <a:avLst/>
            <a:gdLst/>
            <a:ahLst/>
            <a:cxnLst/>
            <a:rect l="l" t="t" r="r" b="b"/>
            <a:pathLst>
              <a:path h="241300">
                <a:moveTo>
                  <a:pt x="0" y="0"/>
                </a:moveTo>
                <a:lnTo>
                  <a:pt x="0" y="241300"/>
                </a:lnTo>
              </a:path>
            </a:pathLst>
          </a:custGeom>
          <a:ln w="12700">
            <a:solidFill>
              <a:srgbClr val="768092"/>
            </a:solidFill>
          </a:ln>
        </p:spPr>
        <p:txBody>
          <a:bodyPr wrap="square" lIns="0" tIns="0" rIns="0" bIns="0" rtlCol="0"/>
          <a:lstStyle/>
          <a:p>
            <a:pPr defTabSz="806867"/>
            <a:endParaRPr sz="1588">
              <a:solidFill>
                <a:prstClr val="black"/>
              </a:solidFill>
              <a:latin typeface="Calibri"/>
            </a:endParaRPr>
          </a:p>
        </p:txBody>
      </p:sp>
      <p:sp>
        <p:nvSpPr>
          <p:cNvPr id="31" name="object 31"/>
          <p:cNvSpPr/>
          <p:nvPr/>
        </p:nvSpPr>
        <p:spPr>
          <a:xfrm>
            <a:off x="6947649" y="6556744"/>
            <a:ext cx="225927" cy="164479"/>
          </a:xfrm>
          <a:prstGeom prst="rect">
            <a:avLst/>
          </a:prstGeom>
          <a:blipFill>
            <a:blip r:embed="rId8" cstate="print"/>
            <a:stretch>
              <a:fillRect/>
            </a:stretch>
          </a:blipFill>
        </p:spPr>
        <p:txBody>
          <a:bodyPr wrap="square" lIns="0" tIns="0" rIns="0" bIns="0" rtlCol="0"/>
          <a:lstStyle/>
          <a:p>
            <a:pPr defTabSz="806867"/>
            <a:endParaRPr sz="1588">
              <a:solidFill>
                <a:prstClr val="black"/>
              </a:solidFill>
              <a:latin typeface="Calibri"/>
            </a:endParaRPr>
          </a:p>
        </p:txBody>
      </p:sp>
      <p:sp>
        <p:nvSpPr>
          <p:cNvPr id="32" name="object 32"/>
          <p:cNvSpPr/>
          <p:nvPr/>
        </p:nvSpPr>
        <p:spPr>
          <a:xfrm>
            <a:off x="7190924" y="6556751"/>
            <a:ext cx="207600" cy="164468"/>
          </a:xfrm>
          <a:prstGeom prst="rect">
            <a:avLst/>
          </a:prstGeom>
          <a:blipFill>
            <a:blip r:embed="rId9" cstate="print"/>
            <a:stretch>
              <a:fillRect/>
            </a:stretch>
          </a:blipFill>
        </p:spPr>
        <p:txBody>
          <a:bodyPr wrap="square" lIns="0" tIns="0" rIns="0" bIns="0" rtlCol="0"/>
          <a:lstStyle/>
          <a:p>
            <a:pPr defTabSz="806867"/>
            <a:endParaRPr sz="1588">
              <a:solidFill>
                <a:prstClr val="black"/>
              </a:solidFill>
              <a:latin typeface="Calibri"/>
            </a:endParaRPr>
          </a:p>
        </p:txBody>
      </p:sp>
      <p:sp>
        <p:nvSpPr>
          <p:cNvPr id="33" name="object 33"/>
          <p:cNvSpPr/>
          <p:nvPr/>
        </p:nvSpPr>
        <p:spPr>
          <a:xfrm>
            <a:off x="7793241" y="6556744"/>
            <a:ext cx="129315" cy="164479"/>
          </a:xfrm>
          <a:prstGeom prst="rect">
            <a:avLst/>
          </a:prstGeom>
          <a:blipFill>
            <a:blip r:embed="rId10" cstate="print"/>
            <a:stretch>
              <a:fillRect/>
            </a:stretch>
          </a:blipFill>
        </p:spPr>
        <p:txBody>
          <a:bodyPr wrap="square" lIns="0" tIns="0" rIns="0" bIns="0" rtlCol="0"/>
          <a:lstStyle/>
          <a:p>
            <a:pPr defTabSz="806867"/>
            <a:endParaRPr sz="1588">
              <a:solidFill>
                <a:prstClr val="black"/>
              </a:solidFill>
              <a:latin typeface="Calibri"/>
            </a:endParaRPr>
          </a:p>
        </p:txBody>
      </p:sp>
      <p:sp>
        <p:nvSpPr>
          <p:cNvPr id="34" name="object 34"/>
          <p:cNvSpPr/>
          <p:nvPr/>
        </p:nvSpPr>
        <p:spPr>
          <a:xfrm>
            <a:off x="7723407" y="6498567"/>
            <a:ext cx="39221" cy="36419"/>
          </a:xfrm>
          <a:custGeom>
            <a:avLst/>
            <a:gdLst/>
            <a:ahLst/>
            <a:cxnLst/>
            <a:rect l="l" t="t" r="r" b="b"/>
            <a:pathLst>
              <a:path w="44450" h="41275">
                <a:moveTo>
                  <a:pt x="38811" y="0"/>
                </a:moveTo>
                <a:lnTo>
                  <a:pt x="5422" y="0"/>
                </a:lnTo>
                <a:lnTo>
                  <a:pt x="0" y="4495"/>
                </a:lnTo>
                <a:lnTo>
                  <a:pt x="0" y="40970"/>
                </a:lnTo>
                <a:lnTo>
                  <a:pt x="44246" y="40970"/>
                </a:lnTo>
                <a:lnTo>
                  <a:pt x="44246" y="4495"/>
                </a:lnTo>
                <a:lnTo>
                  <a:pt x="38811" y="0"/>
                </a:lnTo>
                <a:close/>
              </a:path>
            </a:pathLst>
          </a:custGeom>
          <a:solidFill>
            <a:srgbClr val="A1B2C1"/>
          </a:solidFill>
        </p:spPr>
        <p:txBody>
          <a:bodyPr wrap="square" lIns="0" tIns="0" rIns="0" bIns="0" rtlCol="0"/>
          <a:lstStyle/>
          <a:p>
            <a:pPr defTabSz="806867"/>
            <a:endParaRPr sz="1588">
              <a:solidFill>
                <a:prstClr val="black"/>
              </a:solidFill>
              <a:latin typeface="Calibri"/>
            </a:endParaRPr>
          </a:p>
        </p:txBody>
      </p:sp>
      <p:sp>
        <p:nvSpPr>
          <p:cNvPr id="35" name="object 35"/>
          <p:cNvSpPr/>
          <p:nvPr/>
        </p:nvSpPr>
        <p:spPr>
          <a:xfrm>
            <a:off x="7723401" y="6556732"/>
            <a:ext cx="39221" cy="114299"/>
          </a:xfrm>
          <a:custGeom>
            <a:avLst/>
            <a:gdLst/>
            <a:ahLst/>
            <a:cxnLst/>
            <a:rect l="l" t="t" r="r" b="b"/>
            <a:pathLst>
              <a:path w="44450" h="129540">
                <a:moveTo>
                  <a:pt x="15290" y="125844"/>
                </a:moveTo>
                <a:lnTo>
                  <a:pt x="1777" y="125844"/>
                </a:lnTo>
                <a:lnTo>
                  <a:pt x="8432" y="129413"/>
                </a:lnTo>
                <a:lnTo>
                  <a:pt x="8648" y="129413"/>
                </a:lnTo>
                <a:lnTo>
                  <a:pt x="15290" y="125844"/>
                </a:lnTo>
                <a:close/>
              </a:path>
              <a:path w="44450" h="129540">
                <a:moveTo>
                  <a:pt x="28867" y="125844"/>
                </a:moveTo>
                <a:lnTo>
                  <a:pt x="15290" y="125844"/>
                </a:lnTo>
                <a:lnTo>
                  <a:pt x="21945" y="129413"/>
                </a:lnTo>
                <a:lnTo>
                  <a:pt x="22212" y="129413"/>
                </a:lnTo>
                <a:lnTo>
                  <a:pt x="28867" y="125844"/>
                </a:lnTo>
                <a:close/>
              </a:path>
              <a:path w="44450" h="129540">
                <a:moveTo>
                  <a:pt x="42468" y="125844"/>
                </a:moveTo>
                <a:lnTo>
                  <a:pt x="28867" y="125844"/>
                </a:lnTo>
                <a:lnTo>
                  <a:pt x="35521" y="129413"/>
                </a:lnTo>
                <a:lnTo>
                  <a:pt x="35826" y="129413"/>
                </a:lnTo>
                <a:lnTo>
                  <a:pt x="42468" y="125844"/>
                </a:lnTo>
                <a:close/>
              </a:path>
              <a:path w="44450" h="129540">
                <a:moveTo>
                  <a:pt x="44259" y="0"/>
                </a:moveTo>
                <a:lnTo>
                  <a:pt x="0" y="0"/>
                </a:lnTo>
                <a:lnTo>
                  <a:pt x="0" y="126796"/>
                </a:lnTo>
                <a:lnTo>
                  <a:pt x="1777" y="125844"/>
                </a:lnTo>
                <a:lnTo>
                  <a:pt x="44259" y="125844"/>
                </a:lnTo>
                <a:lnTo>
                  <a:pt x="44259" y="0"/>
                </a:lnTo>
                <a:close/>
              </a:path>
              <a:path w="44450" h="129540">
                <a:moveTo>
                  <a:pt x="44259" y="125844"/>
                </a:moveTo>
                <a:lnTo>
                  <a:pt x="42468" y="125844"/>
                </a:lnTo>
                <a:lnTo>
                  <a:pt x="44259" y="126796"/>
                </a:lnTo>
                <a:lnTo>
                  <a:pt x="44259" y="125844"/>
                </a:lnTo>
                <a:close/>
              </a:path>
            </a:pathLst>
          </a:custGeom>
          <a:solidFill>
            <a:srgbClr val="A1B2C1"/>
          </a:solidFill>
        </p:spPr>
        <p:txBody>
          <a:bodyPr wrap="square" lIns="0" tIns="0" rIns="0" bIns="0" rtlCol="0"/>
          <a:lstStyle/>
          <a:p>
            <a:pPr defTabSz="806867"/>
            <a:endParaRPr sz="1588">
              <a:solidFill>
                <a:prstClr val="black"/>
              </a:solidFill>
              <a:latin typeface="Calibri"/>
            </a:endParaRPr>
          </a:p>
        </p:txBody>
      </p:sp>
      <p:sp>
        <p:nvSpPr>
          <p:cNvPr id="36" name="object 36"/>
          <p:cNvSpPr/>
          <p:nvPr/>
        </p:nvSpPr>
        <p:spPr>
          <a:xfrm>
            <a:off x="7723401" y="6667548"/>
            <a:ext cx="39221" cy="55469"/>
          </a:xfrm>
          <a:custGeom>
            <a:avLst/>
            <a:gdLst/>
            <a:ahLst/>
            <a:cxnLst/>
            <a:rect l="l" t="t" r="r" b="b"/>
            <a:pathLst>
              <a:path w="44450" h="62865">
                <a:moveTo>
                  <a:pt x="1778" y="0"/>
                </a:moveTo>
                <a:lnTo>
                  <a:pt x="42" y="1041"/>
                </a:lnTo>
                <a:lnTo>
                  <a:pt x="0" y="5054"/>
                </a:lnTo>
                <a:lnTo>
                  <a:pt x="14808" y="43522"/>
                </a:lnTo>
                <a:lnTo>
                  <a:pt x="29375" y="43522"/>
                </a:lnTo>
                <a:lnTo>
                  <a:pt x="22098" y="62420"/>
                </a:lnTo>
                <a:lnTo>
                  <a:pt x="44246" y="5054"/>
                </a:lnTo>
                <a:lnTo>
                  <a:pt x="44259" y="3886"/>
                </a:lnTo>
                <a:lnTo>
                  <a:pt x="8420" y="3886"/>
                </a:lnTo>
                <a:lnTo>
                  <a:pt x="1778" y="0"/>
                </a:lnTo>
                <a:close/>
              </a:path>
              <a:path w="44450" h="62865">
                <a:moveTo>
                  <a:pt x="15290" y="0"/>
                </a:moveTo>
                <a:lnTo>
                  <a:pt x="8648" y="3886"/>
                </a:lnTo>
                <a:lnTo>
                  <a:pt x="21945" y="3886"/>
                </a:lnTo>
                <a:lnTo>
                  <a:pt x="15290" y="0"/>
                </a:lnTo>
                <a:close/>
              </a:path>
              <a:path w="44450" h="62865">
                <a:moveTo>
                  <a:pt x="28867" y="0"/>
                </a:moveTo>
                <a:lnTo>
                  <a:pt x="22212" y="3886"/>
                </a:lnTo>
                <a:lnTo>
                  <a:pt x="35509" y="3886"/>
                </a:lnTo>
                <a:lnTo>
                  <a:pt x="28867" y="0"/>
                </a:lnTo>
                <a:close/>
              </a:path>
              <a:path w="44450" h="62865">
                <a:moveTo>
                  <a:pt x="42468" y="0"/>
                </a:moveTo>
                <a:lnTo>
                  <a:pt x="35826" y="3886"/>
                </a:lnTo>
                <a:lnTo>
                  <a:pt x="44259" y="3886"/>
                </a:lnTo>
                <a:lnTo>
                  <a:pt x="44246" y="1041"/>
                </a:lnTo>
                <a:lnTo>
                  <a:pt x="42468" y="0"/>
                </a:lnTo>
                <a:close/>
              </a:path>
            </a:pathLst>
          </a:custGeom>
          <a:solidFill>
            <a:srgbClr val="A1B2C1"/>
          </a:solidFill>
        </p:spPr>
        <p:txBody>
          <a:bodyPr wrap="square" lIns="0" tIns="0" rIns="0" bIns="0" rtlCol="0"/>
          <a:lstStyle/>
          <a:p>
            <a:pPr defTabSz="806867"/>
            <a:endParaRPr sz="1588">
              <a:solidFill>
                <a:prstClr val="black"/>
              </a:solidFill>
              <a:latin typeface="Calibri"/>
            </a:endParaRPr>
          </a:p>
        </p:txBody>
      </p:sp>
      <p:sp>
        <p:nvSpPr>
          <p:cNvPr id="37" name="object 37"/>
          <p:cNvSpPr/>
          <p:nvPr/>
        </p:nvSpPr>
        <p:spPr>
          <a:xfrm>
            <a:off x="7730842" y="6691412"/>
            <a:ext cx="24653" cy="31376"/>
          </a:xfrm>
          <a:custGeom>
            <a:avLst/>
            <a:gdLst/>
            <a:ahLst/>
            <a:cxnLst/>
            <a:rect l="l" t="t" r="r" b="b"/>
            <a:pathLst>
              <a:path w="27940" h="35559">
                <a:moveTo>
                  <a:pt x="27343" y="0"/>
                </a:moveTo>
                <a:lnTo>
                  <a:pt x="0" y="0"/>
                </a:lnTo>
                <a:lnTo>
                  <a:pt x="13639" y="35445"/>
                </a:lnTo>
                <a:lnTo>
                  <a:pt x="27343" y="0"/>
                </a:lnTo>
                <a:close/>
              </a:path>
            </a:pathLst>
          </a:custGeom>
          <a:solidFill>
            <a:srgbClr val="A1B2C1"/>
          </a:solidFill>
        </p:spPr>
        <p:txBody>
          <a:bodyPr wrap="square" lIns="0" tIns="0" rIns="0" bIns="0" rtlCol="0"/>
          <a:lstStyle/>
          <a:p>
            <a:pPr defTabSz="806867"/>
            <a:endParaRPr sz="1588">
              <a:solidFill>
                <a:prstClr val="black"/>
              </a:solidFill>
              <a:latin typeface="Calibri"/>
            </a:endParaRPr>
          </a:p>
        </p:txBody>
      </p:sp>
      <p:sp>
        <p:nvSpPr>
          <p:cNvPr id="38" name="object 38"/>
          <p:cNvSpPr/>
          <p:nvPr/>
        </p:nvSpPr>
        <p:spPr>
          <a:xfrm>
            <a:off x="7415907" y="6556822"/>
            <a:ext cx="283046" cy="164798"/>
          </a:xfrm>
          <a:prstGeom prst="rect">
            <a:avLst/>
          </a:prstGeom>
          <a:blipFill>
            <a:blip r:embed="rId11" cstate="print"/>
            <a:stretch>
              <a:fillRect/>
            </a:stretch>
          </a:blipFill>
        </p:spPr>
        <p:txBody>
          <a:bodyPr wrap="square" lIns="0" tIns="0" rIns="0" bIns="0" rtlCol="0"/>
          <a:lstStyle/>
          <a:p>
            <a:pPr defTabSz="806867"/>
            <a:endParaRPr sz="1588">
              <a:solidFill>
                <a:prstClr val="black"/>
              </a:solidFill>
              <a:latin typeface="Calibri"/>
            </a:endParaRPr>
          </a:p>
        </p:txBody>
      </p:sp>
      <p:sp>
        <p:nvSpPr>
          <p:cNvPr id="39" name="object 39"/>
          <p:cNvSpPr txBox="1">
            <a:spLocks noGrp="1"/>
          </p:cNvSpPr>
          <p:nvPr>
            <p:ph type="title"/>
          </p:nvPr>
        </p:nvSpPr>
        <p:spPr>
          <a:xfrm>
            <a:off x="728383" y="548929"/>
            <a:ext cx="3521449" cy="500039"/>
          </a:xfrm>
          <a:prstGeom prst="rect">
            <a:avLst/>
          </a:prstGeom>
        </p:spPr>
        <p:txBody>
          <a:bodyPr vert="horz" wrap="square" lIns="0" tIns="11206" rIns="0" bIns="0" rtlCol="0">
            <a:spAutoFit/>
          </a:bodyPr>
          <a:lstStyle/>
          <a:p>
            <a:pPr marL="11206">
              <a:spcBef>
                <a:spcPts val="88"/>
              </a:spcBef>
            </a:pPr>
            <a:r>
              <a:rPr spc="150" dirty="0"/>
              <a:t>Sugerencias </a:t>
            </a:r>
            <a:r>
              <a:rPr spc="141" dirty="0"/>
              <a:t>de</a:t>
            </a:r>
            <a:r>
              <a:rPr spc="-66" dirty="0"/>
              <a:t> </a:t>
            </a:r>
            <a:r>
              <a:rPr spc="146" dirty="0"/>
              <a:t>estrategias</a:t>
            </a:r>
          </a:p>
          <a:p>
            <a:pPr marL="11206"/>
            <a:r>
              <a:rPr spc="141" dirty="0"/>
              <a:t>de</a:t>
            </a:r>
            <a:r>
              <a:rPr spc="35" dirty="0"/>
              <a:t> </a:t>
            </a:r>
            <a:r>
              <a:rPr spc="132" dirty="0"/>
              <a:t>comunicación</a:t>
            </a:r>
            <a:r>
              <a:rPr spc="35" dirty="0"/>
              <a:t> </a:t>
            </a:r>
            <a:r>
              <a:rPr spc="163" dirty="0"/>
              <a:t>y</a:t>
            </a:r>
            <a:r>
              <a:rPr spc="40" dirty="0"/>
              <a:t> </a:t>
            </a:r>
            <a:r>
              <a:rPr spc="141" dirty="0"/>
              <a:t>fomento</a:t>
            </a:r>
            <a:r>
              <a:rPr spc="35" dirty="0"/>
              <a:t> </a:t>
            </a:r>
            <a:r>
              <a:rPr spc="132" dirty="0"/>
              <a:t>del</a:t>
            </a:r>
            <a:r>
              <a:rPr spc="40" dirty="0"/>
              <a:t> </a:t>
            </a:r>
            <a:r>
              <a:rPr spc="146" dirty="0"/>
              <a:t>uso</a:t>
            </a:r>
          </a:p>
        </p:txBody>
      </p:sp>
      <p:sp>
        <p:nvSpPr>
          <p:cNvPr id="44" name="object 44"/>
          <p:cNvSpPr txBox="1"/>
          <p:nvPr/>
        </p:nvSpPr>
        <p:spPr>
          <a:xfrm>
            <a:off x="8200494" y="6541432"/>
            <a:ext cx="263899" cy="194349"/>
          </a:xfrm>
          <a:prstGeom prst="rect">
            <a:avLst/>
          </a:prstGeom>
        </p:spPr>
        <p:txBody>
          <a:bodyPr vert="horz" wrap="square" lIns="0" tIns="0" rIns="0" bIns="0" rtlCol="0">
            <a:spAutoFit/>
          </a:bodyPr>
          <a:lstStyle/>
          <a:p>
            <a:pPr marL="22413" defTabSz="806867">
              <a:lnSpc>
                <a:spcPts val="1579"/>
              </a:lnSpc>
            </a:pPr>
            <a:r>
              <a:rPr sz="1324" spc="185" dirty="0">
                <a:solidFill>
                  <a:srgbClr val="8197AC"/>
                </a:solidFill>
                <a:latin typeface="Gill Sans MT"/>
                <a:cs typeface="Gill Sans MT"/>
              </a:rPr>
              <a:t>18</a:t>
            </a:r>
            <a:endParaRPr sz="1324">
              <a:solidFill>
                <a:prstClr val="black"/>
              </a:solidFill>
              <a:latin typeface="Gill Sans MT"/>
              <a:cs typeface="Gill Sans MT"/>
            </a:endParaRPr>
          </a:p>
        </p:txBody>
      </p:sp>
      <p:sp>
        <p:nvSpPr>
          <p:cNvPr id="40" name="object 40"/>
          <p:cNvSpPr txBox="1"/>
          <p:nvPr/>
        </p:nvSpPr>
        <p:spPr>
          <a:xfrm>
            <a:off x="728383" y="1033023"/>
            <a:ext cx="7687235" cy="846480"/>
          </a:xfrm>
          <a:prstGeom prst="rect">
            <a:avLst/>
          </a:prstGeom>
        </p:spPr>
        <p:txBody>
          <a:bodyPr vert="horz" wrap="square" lIns="0" tIns="11206" rIns="0" bIns="0" rtlCol="0">
            <a:spAutoFit/>
          </a:bodyPr>
          <a:lstStyle/>
          <a:p>
            <a:pPr marL="11206" defTabSz="806867">
              <a:spcBef>
                <a:spcPts val="88"/>
              </a:spcBef>
              <a:tabLst>
                <a:tab pos="3282938" algn="l"/>
                <a:tab pos="7675878" algn="l"/>
              </a:tabLst>
            </a:pPr>
            <a:r>
              <a:rPr sz="1588" b="1" spc="141" dirty="0">
                <a:solidFill>
                  <a:srgbClr val="CE6A28"/>
                </a:solidFill>
                <a:latin typeface="Calibri"/>
                <a:cs typeface="Calibri"/>
              </a:rPr>
              <a:t>de la </a:t>
            </a:r>
            <a:r>
              <a:rPr sz="1588" b="1" spc="128" dirty="0">
                <a:solidFill>
                  <a:srgbClr val="CE6A28"/>
                </a:solidFill>
                <a:latin typeface="Calibri"/>
                <a:cs typeface="Calibri"/>
              </a:rPr>
              <a:t>información</a:t>
            </a:r>
            <a:r>
              <a:rPr sz="1588" b="1" spc="-163" dirty="0">
                <a:solidFill>
                  <a:srgbClr val="CE6A28"/>
                </a:solidFill>
                <a:latin typeface="Calibri"/>
                <a:cs typeface="Calibri"/>
              </a:rPr>
              <a:t> </a:t>
            </a:r>
            <a:r>
              <a:rPr sz="1588" b="1" spc="150" dirty="0">
                <a:solidFill>
                  <a:srgbClr val="CE6A28"/>
                </a:solidFill>
                <a:latin typeface="Calibri"/>
                <a:cs typeface="Calibri"/>
              </a:rPr>
              <a:t>diagnóstica	</a:t>
            </a:r>
            <a:r>
              <a:rPr sz="1588" b="1" u="sng" spc="194" dirty="0">
                <a:solidFill>
                  <a:srgbClr val="CE6A28"/>
                </a:solidFill>
                <a:uFill>
                  <a:solidFill>
                    <a:srgbClr val="CE6A28"/>
                  </a:solidFill>
                </a:uFill>
                <a:latin typeface="Calibri"/>
                <a:cs typeface="Calibri"/>
              </a:rPr>
              <a:t> </a:t>
            </a:r>
            <a:r>
              <a:rPr sz="1588" b="1" u="sng" spc="150" dirty="0">
                <a:solidFill>
                  <a:srgbClr val="CE6A28"/>
                </a:solidFill>
                <a:uFill>
                  <a:solidFill>
                    <a:srgbClr val="CE6A28"/>
                  </a:solidFill>
                </a:uFill>
                <a:latin typeface="Calibri"/>
                <a:cs typeface="Calibri"/>
              </a:rPr>
              <a:t>	</a:t>
            </a:r>
            <a:endParaRPr sz="1588" dirty="0">
              <a:solidFill>
                <a:prstClr val="black"/>
              </a:solidFill>
              <a:latin typeface="Calibri"/>
              <a:cs typeface="Calibri"/>
            </a:endParaRPr>
          </a:p>
          <a:p>
            <a:pPr defTabSz="806867">
              <a:spcBef>
                <a:spcPts val="22"/>
              </a:spcBef>
            </a:pPr>
            <a:endParaRPr sz="1985" dirty="0">
              <a:solidFill>
                <a:prstClr val="black"/>
              </a:solidFill>
              <a:latin typeface="Times New Roman"/>
              <a:cs typeface="Times New Roman"/>
            </a:endParaRPr>
          </a:p>
          <a:p>
            <a:pPr marL="145684" marR="3231389" defTabSz="806867"/>
            <a:r>
              <a:rPr sz="927" spc="4" dirty="0">
                <a:solidFill>
                  <a:srgbClr val="404040"/>
                </a:solidFill>
                <a:latin typeface="Tahoma"/>
                <a:cs typeface="Tahoma"/>
              </a:rPr>
              <a:t>Empoderar</a:t>
            </a:r>
            <a:r>
              <a:rPr sz="927" spc="-71" dirty="0">
                <a:solidFill>
                  <a:srgbClr val="404040"/>
                </a:solidFill>
                <a:latin typeface="Tahoma"/>
                <a:cs typeface="Tahoma"/>
              </a:rPr>
              <a:t> </a:t>
            </a:r>
            <a:r>
              <a:rPr sz="927" spc="-18" dirty="0">
                <a:solidFill>
                  <a:srgbClr val="404040"/>
                </a:solidFill>
                <a:latin typeface="Tahoma"/>
                <a:cs typeface="Tahoma"/>
              </a:rPr>
              <a:t>a</a:t>
            </a:r>
            <a:r>
              <a:rPr sz="927" spc="-66" dirty="0">
                <a:solidFill>
                  <a:srgbClr val="404040"/>
                </a:solidFill>
                <a:latin typeface="Tahoma"/>
                <a:cs typeface="Tahoma"/>
              </a:rPr>
              <a:t> </a:t>
            </a:r>
            <a:r>
              <a:rPr sz="927" spc="13" dirty="0">
                <a:solidFill>
                  <a:srgbClr val="404040"/>
                </a:solidFill>
                <a:latin typeface="Tahoma"/>
                <a:cs typeface="Tahoma"/>
              </a:rPr>
              <a:t>los</a:t>
            </a:r>
            <a:r>
              <a:rPr sz="927" spc="-66" dirty="0">
                <a:solidFill>
                  <a:srgbClr val="404040"/>
                </a:solidFill>
                <a:latin typeface="Tahoma"/>
                <a:cs typeface="Tahoma"/>
              </a:rPr>
              <a:t> </a:t>
            </a:r>
            <a:r>
              <a:rPr sz="927" spc="4" dirty="0">
                <a:solidFill>
                  <a:srgbClr val="404040"/>
                </a:solidFill>
                <a:latin typeface="Tahoma"/>
                <a:cs typeface="Tahoma"/>
              </a:rPr>
              <a:t>Comités</a:t>
            </a:r>
            <a:r>
              <a:rPr sz="927" spc="-66" dirty="0">
                <a:solidFill>
                  <a:srgbClr val="404040"/>
                </a:solidFill>
                <a:latin typeface="Tahoma"/>
                <a:cs typeface="Tahoma"/>
              </a:rPr>
              <a:t> </a:t>
            </a:r>
            <a:r>
              <a:rPr sz="927" dirty="0" err="1">
                <a:solidFill>
                  <a:srgbClr val="404040"/>
                </a:solidFill>
                <a:latin typeface="Tahoma"/>
                <a:cs typeface="Tahoma"/>
              </a:rPr>
              <a:t>Técnicos</a:t>
            </a:r>
            <a:r>
              <a:rPr sz="927" spc="-66" dirty="0">
                <a:solidFill>
                  <a:srgbClr val="404040"/>
                </a:solidFill>
                <a:latin typeface="Tahoma"/>
                <a:cs typeface="Tahoma"/>
              </a:rPr>
              <a:t> </a:t>
            </a:r>
            <a:r>
              <a:rPr sz="927" spc="9" dirty="0" err="1">
                <a:solidFill>
                  <a:srgbClr val="404040"/>
                </a:solidFill>
                <a:latin typeface="Tahoma"/>
                <a:cs typeface="Tahoma"/>
              </a:rPr>
              <a:t>Escolares</a:t>
            </a:r>
            <a:r>
              <a:rPr sz="927" spc="-66" dirty="0">
                <a:solidFill>
                  <a:srgbClr val="404040"/>
                </a:solidFill>
                <a:latin typeface="Tahoma"/>
                <a:cs typeface="Tahoma"/>
              </a:rPr>
              <a:t> </a:t>
            </a:r>
            <a:r>
              <a:rPr sz="927" spc="-4" dirty="0">
                <a:solidFill>
                  <a:srgbClr val="404040"/>
                </a:solidFill>
                <a:latin typeface="Tahoma"/>
                <a:cs typeface="Tahoma"/>
              </a:rPr>
              <a:t>(CTE)</a:t>
            </a:r>
            <a:r>
              <a:rPr sz="927" spc="-66" dirty="0">
                <a:solidFill>
                  <a:srgbClr val="404040"/>
                </a:solidFill>
                <a:latin typeface="Tahoma"/>
                <a:cs typeface="Tahoma"/>
              </a:rPr>
              <a:t> </a:t>
            </a:r>
            <a:r>
              <a:rPr sz="927" spc="-9" dirty="0">
                <a:solidFill>
                  <a:srgbClr val="404040"/>
                </a:solidFill>
                <a:latin typeface="Tahoma"/>
                <a:cs typeface="Tahoma"/>
              </a:rPr>
              <a:t>para</a:t>
            </a:r>
            <a:r>
              <a:rPr sz="927" spc="-66" dirty="0">
                <a:solidFill>
                  <a:srgbClr val="404040"/>
                </a:solidFill>
                <a:latin typeface="Tahoma"/>
                <a:cs typeface="Tahoma"/>
              </a:rPr>
              <a:t> </a:t>
            </a:r>
            <a:r>
              <a:rPr sz="927" spc="4" dirty="0">
                <a:solidFill>
                  <a:srgbClr val="404040"/>
                </a:solidFill>
                <a:latin typeface="Tahoma"/>
                <a:cs typeface="Tahoma"/>
              </a:rPr>
              <a:t>la</a:t>
            </a:r>
            <a:r>
              <a:rPr sz="927" spc="-71" dirty="0">
                <a:solidFill>
                  <a:srgbClr val="404040"/>
                </a:solidFill>
                <a:latin typeface="Tahoma"/>
                <a:cs typeface="Tahoma"/>
              </a:rPr>
              <a:t> </a:t>
            </a:r>
            <a:r>
              <a:rPr sz="927" spc="4" dirty="0">
                <a:solidFill>
                  <a:srgbClr val="404040"/>
                </a:solidFill>
                <a:latin typeface="Tahoma"/>
                <a:cs typeface="Tahoma"/>
              </a:rPr>
              <a:t>apropiación</a:t>
            </a:r>
            <a:r>
              <a:rPr sz="927" spc="-66" dirty="0">
                <a:solidFill>
                  <a:srgbClr val="404040"/>
                </a:solidFill>
                <a:latin typeface="Tahoma"/>
                <a:cs typeface="Tahoma"/>
              </a:rPr>
              <a:t> </a:t>
            </a:r>
            <a:r>
              <a:rPr sz="927" spc="35" dirty="0">
                <a:solidFill>
                  <a:srgbClr val="404040"/>
                </a:solidFill>
                <a:latin typeface="Tahoma"/>
                <a:cs typeface="Tahoma"/>
              </a:rPr>
              <a:t>y  </a:t>
            </a:r>
            <a:r>
              <a:rPr sz="927" spc="4" dirty="0">
                <a:solidFill>
                  <a:srgbClr val="404040"/>
                </a:solidFill>
                <a:latin typeface="Tahoma"/>
                <a:cs typeface="Tahoma"/>
              </a:rPr>
              <a:t>reflexión</a:t>
            </a:r>
            <a:r>
              <a:rPr sz="927" spc="-75" dirty="0">
                <a:solidFill>
                  <a:srgbClr val="404040"/>
                </a:solidFill>
                <a:latin typeface="Tahoma"/>
                <a:cs typeface="Tahoma"/>
              </a:rPr>
              <a:t> </a:t>
            </a:r>
            <a:r>
              <a:rPr sz="927" spc="4" dirty="0">
                <a:solidFill>
                  <a:srgbClr val="404040"/>
                </a:solidFill>
                <a:latin typeface="Tahoma"/>
                <a:cs typeface="Tahoma"/>
              </a:rPr>
              <a:t>del</a:t>
            </a:r>
            <a:r>
              <a:rPr sz="927" spc="-75" dirty="0">
                <a:solidFill>
                  <a:srgbClr val="404040"/>
                </a:solidFill>
                <a:latin typeface="Tahoma"/>
                <a:cs typeface="Tahoma"/>
              </a:rPr>
              <a:t> </a:t>
            </a:r>
            <a:r>
              <a:rPr sz="927" spc="9" dirty="0">
                <a:solidFill>
                  <a:srgbClr val="404040"/>
                </a:solidFill>
                <a:latin typeface="Tahoma"/>
                <a:cs typeface="Tahoma"/>
              </a:rPr>
              <a:t>diagnóstico</a:t>
            </a:r>
            <a:r>
              <a:rPr sz="927" spc="-71" dirty="0">
                <a:solidFill>
                  <a:srgbClr val="404040"/>
                </a:solidFill>
                <a:latin typeface="Tahoma"/>
                <a:cs typeface="Tahoma"/>
              </a:rPr>
              <a:t> </a:t>
            </a:r>
            <a:r>
              <a:rPr sz="927" spc="9" dirty="0">
                <a:solidFill>
                  <a:srgbClr val="404040"/>
                </a:solidFill>
                <a:latin typeface="Tahoma"/>
                <a:cs typeface="Tahoma"/>
              </a:rPr>
              <a:t>Nacional</a:t>
            </a:r>
            <a:r>
              <a:rPr sz="927" spc="-75" dirty="0">
                <a:solidFill>
                  <a:srgbClr val="404040"/>
                </a:solidFill>
                <a:latin typeface="Tahoma"/>
                <a:cs typeface="Tahoma"/>
              </a:rPr>
              <a:t> </a:t>
            </a:r>
            <a:r>
              <a:rPr sz="927" spc="-9" dirty="0">
                <a:solidFill>
                  <a:srgbClr val="404040"/>
                </a:solidFill>
                <a:latin typeface="Tahoma"/>
                <a:cs typeface="Tahoma"/>
              </a:rPr>
              <a:t>de</a:t>
            </a:r>
            <a:r>
              <a:rPr sz="927" spc="-75" dirty="0">
                <a:solidFill>
                  <a:srgbClr val="404040"/>
                </a:solidFill>
                <a:latin typeface="Tahoma"/>
                <a:cs typeface="Tahoma"/>
              </a:rPr>
              <a:t> </a:t>
            </a:r>
            <a:r>
              <a:rPr sz="927" spc="13" dirty="0">
                <a:solidFill>
                  <a:srgbClr val="404040"/>
                </a:solidFill>
                <a:latin typeface="Tahoma"/>
                <a:cs typeface="Tahoma"/>
              </a:rPr>
              <a:t>las</a:t>
            </a:r>
            <a:r>
              <a:rPr sz="927" spc="-71" dirty="0">
                <a:solidFill>
                  <a:srgbClr val="404040"/>
                </a:solidFill>
                <a:latin typeface="Tahoma"/>
                <a:cs typeface="Tahoma"/>
              </a:rPr>
              <a:t> </a:t>
            </a:r>
            <a:r>
              <a:rPr sz="927" spc="4" dirty="0">
                <a:solidFill>
                  <a:srgbClr val="404040"/>
                </a:solidFill>
                <a:latin typeface="Tahoma"/>
                <a:cs typeface="Tahoma"/>
              </a:rPr>
              <a:t>habilidades</a:t>
            </a:r>
            <a:r>
              <a:rPr sz="927" spc="-75" dirty="0">
                <a:solidFill>
                  <a:srgbClr val="404040"/>
                </a:solidFill>
                <a:latin typeface="Tahoma"/>
                <a:cs typeface="Tahoma"/>
              </a:rPr>
              <a:t> </a:t>
            </a:r>
            <a:r>
              <a:rPr sz="927" spc="9" dirty="0">
                <a:solidFill>
                  <a:srgbClr val="404040"/>
                </a:solidFill>
                <a:latin typeface="Tahoma"/>
                <a:cs typeface="Tahoma"/>
              </a:rPr>
              <a:t>básicas</a:t>
            </a:r>
            <a:r>
              <a:rPr sz="927" spc="-75" dirty="0">
                <a:solidFill>
                  <a:srgbClr val="404040"/>
                </a:solidFill>
                <a:latin typeface="Tahoma"/>
                <a:cs typeface="Tahoma"/>
              </a:rPr>
              <a:t> </a:t>
            </a:r>
            <a:r>
              <a:rPr sz="927" spc="-9" dirty="0">
                <a:solidFill>
                  <a:srgbClr val="404040"/>
                </a:solidFill>
                <a:latin typeface="Tahoma"/>
                <a:cs typeface="Tahoma"/>
              </a:rPr>
              <a:t>en</a:t>
            </a:r>
            <a:r>
              <a:rPr sz="927" spc="-71" dirty="0">
                <a:solidFill>
                  <a:srgbClr val="404040"/>
                </a:solidFill>
                <a:latin typeface="Tahoma"/>
                <a:cs typeface="Tahoma"/>
              </a:rPr>
              <a:t> </a:t>
            </a:r>
            <a:r>
              <a:rPr sz="927" dirty="0">
                <a:solidFill>
                  <a:srgbClr val="404040"/>
                </a:solidFill>
                <a:latin typeface="Tahoma"/>
                <a:cs typeface="Tahoma"/>
              </a:rPr>
              <a:t>Matemáticas.</a:t>
            </a:r>
            <a:endParaRPr sz="927" dirty="0">
              <a:solidFill>
                <a:prstClr val="black"/>
              </a:solidFill>
              <a:latin typeface="Tahoma"/>
              <a:cs typeface="Tahoma"/>
            </a:endParaRPr>
          </a:p>
        </p:txBody>
      </p:sp>
      <p:sp>
        <p:nvSpPr>
          <p:cNvPr id="41" name="object 41"/>
          <p:cNvSpPr txBox="1"/>
          <p:nvPr/>
        </p:nvSpPr>
        <p:spPr>
          <a:xfrm>
            <a:off x="5863769" y="2224209"/>
            <a:ext cx="81243" cy="153983"/>
          </a:xfrm>
          <a:prstGeom prst="rect">
            <a:avLst/>
          </a:prstGeom>
        </p:spPr>
        <p:txBody>
          <a:bodyPr vert="horz" wrap="square" lIns="0" tIns="11206" rIns="0" bIns="0" rtlCol="0">
            <a:spAutoFit/>
          </a:bodyPr>
          <a:lstStyle/>
          <a:p>
            <a:pPr defTabSz="806867">
              <a:spcBef>
                <a:spcPts val="88"/>
              </a:spcBef>
            </a:pPr>
            <a:r>
              <a:rPr sz="927" u="heavy" spc="-93" dirty="0">
                <a:solidFill>
                  <a:srgbClr val="404040"/>
                </a:solidFill>
                <a:uFill>
                  <a:solidFill>
                    <a:srgbClr val="CE6A28"/>
                  </a:solidFill>
                </a:uFill>
                <a:latin typeface="Tahoma"/>
                <a:cs typeface="Tahoma"/>
              </a:rPr>
              <a:t> </a:t>
            </a:r>
            <a:r>
              <a:rPr sz="927" u="heavy" spc="62" dirty="0">
                <a:solidFill>
                  <a:srgbClr val="404040"/>
                </a:solidFill>
                <a:uFill>
                  <a:solidFill>
                    <a:srgbClr val="CE6A28"/>
                  </a:solidFill>
                </a:uFill>
                <a:latin typeface="Tahoma"/>
                <a:cs typeface="Tahoma"/>
              </a:rPr>
              <a:t> </a:t>
            </a:r>
            <a:endParaRPr sz="927">
              <a:solidFill>
                <a:prstClr val="black"/>
              </a:solidFill>
              <a:latin typeface="Tahoma"/>
              <a:cs typeface="Tahoma"/>
            </a:endParaRPr>
          </a:p>
        </p:txBody>
      </p:sp>
      <p:sp>
        <p:nvSpPr>
          <p:cNvPr id="42" name="object 42"/>
          <p:cNvSpPr txBox="1"/>
          <p:nvPr/>
        </p:nvSpPr>
        <p:spPr>
          <a:xfrm>
            <a:off x="874059" y="2224209"/>
            <a:ext cx="4315946" cy="439318"/>
          </a:xfrm>
          <a:prstGeom prst="rect">
            <a:avLst/>
          </a:prstGeom>
        </p:spPr>
        <p:txBody>
          <a:bodyPr vert="horz" wrap="square" lIns="0" tIns="11206" rIns="0" bIns="0" rtlCol="0">
            <a:spAutoFit/>
          </a:bodyPr>
          <a:lstStyle/>
          <a:p>
            <a:pPr marR="4483" algn="just" defTabSz="806867">
              <a:spcBef>
                <a:spcPts val="88"/>
              </a:spcBef>
            </a:pPr>
            <a:r>
              <a:rPr sz="927" spc="4" dirty="0">
                <a:solidFill>
                  <a:srgbClr val="404040"/>
                </a:solidFill>
                <a:latin typeface="Tahoma"/>
                <a:cs typeface="Tahoma"/>
              </a:rPr>
              <a:t>Fomentar</a:t>
            </a:r>
            <a:r>
              <a:rPr sz="927" spc="-84" dirty="0">
                <a:solidFill>
                  <a:srgbClr val="404040"/>
                </a:solidFill>
                <a:latin typeface="Tahoma"/>
                <a:cs typeface="Tahoma"/>
              </a:rPr>
              <a:t> </a:t>
            </a:r>
            <a:r>
              <a:rPr sz="927" spc="-9" dirty="0">
                <a:solidFill>
                  <a:srgbClr val="404040"/>
                </a:solidFill>
                <a:latin typeface="Tahoma"/>
                <a:cs typeface="Tahoma"/>
              </a:rPr>
              <a:t>en</a:t>
            </a:r>
            <a:r>
              <a:rPr sz="927" spc="-88" dirty="0">
                <a:solidFill>
                  <a:srgbClr val="404040"/>
                </a:solidFill>
                <a:latin typeface="Tahoma"/>
                <a:cs typeface="Tahoma"/>
              </a:rPr>
              <a:t> </a:t>
            </a:r>
            <a:r>
              <a:rPr sz="927" spc="13" dirty="0">
                <a:solidFill>
                  <a:srgbClr val="404040"/>
                </a:solidFill>
                <a:latin typeface="Tahoma"/>
                <a:cs typeface="Tahoma"/>
              </a:rPr>
              <a:t>los</a:t>
            </a:r>
            <a:r>
              <a:rPr sz="927" spc="-84" dirty="0">
                <a:solidFill>
                  <a:srgbClr val="404040"/>
                </a:solidFill>
                <a:latin typeface="Tahoma"/>
                <a:cs typeface="Tahoma"/>
              </a:rPr>
              <a:t> </a:t>
            </a:r>
            <a:r>
              <a:rPr sz="927" spc="-9" dirty="0">
                <a:solidFill>
                  <a:srgbClr val="404040"/>
                </a:solidFill>
                <a:latin typeface="Tahoma"/>
                <a:cs typeface="Tahoma"/>
              </a:rPr>
              <a:t>docentes,</a:t>
            </a:r>
            <a:r>
              <a:rPr sz="927" spc="-84" dirty="0">
                <a:solidFill>
                  <a:srgbClr val="404040"/>
                </a:solidFill>
                <a:latin typeface="Tahoma"/>
                <a:cs typeface="Tahoma"/>
              </a:rPr>
              <a:t> </a:t>
            </a:r>
            <a:r>
              <a:rPr sz="927" dirty="0">
                <a:solidFill>
                  <a:srgbClr val="404040"/>
                </a:solidFill>
                <a:latin typeface="Tahoma"/>
                <a:cs typeface="Tahoma"/>
              </a:rPr>
              <a:t>padres</a:t>
            </a:r>
            <a:r>
              <a:rPr sz="927" spc="-84" dirty="0">
                <a:solidFill>
                  <a:srgbClr val="404040"/>
                </a:solidFill>
                <a:latin typeface="Tahoma"/>
                <a:cs typeface="Tahoma"/>
              </a:rPr>
              <a:t> </a:t>
            </a:r>
            <a:r>
              <a:rPr sz="927" spc="-9" dirty="0">
                <a:solidFill>
                  <a:srgbClr val="404040"/>
                </a:solidFill>
                <a:latin typeface="Tahoma"/>
                <a:cs typeface="Tahoma"/>
              </a:rPr>
              <a:t>de</a:t>
            </a:r>
            <a:r>
              <a:rPr sz="927" spc="-84" dirty="0">
                <a:solidFill>
                  <a:srgbClr val="404040"/>
                </a:solidFill>
                <a:latin typeface="Tahoma"/>
                <a:cs typeface="Tahoma"/>
              </a:rPr>
              <a:t> </a:t>
            </a:r>
            <a:r>
              <a:rPr sz="927" spc="9" dirty="0">
                <a:solidFill>
                  <a:srgbClr val="404040"/>
                </a:solidFill>
                <a:latin typeface="Tahoma"/>
                <a:cs typeface="Tahoma"/>
              </a:rPr>
              <a:t>familia</a:t>
            </a:r>
            <a:r>
              <a:rPr sz="927" spc="-84" dirty="0">
                <a:solidFill>
                  <a:srgbClr val="404040"/>
                </a:solidFill>
                <a:latin typeface="Tahoma"/>
                <a:cs typeface="Tahoma"/>
              </a:rPr>
              <a:t> </a:t>
            </a:r>
            <a:r>
              <a:rPr sz="927" spc="4" dirty="0">
                <a:solidFill>
                  <a:srgbClr val="404040"/>
                </a:solidFill>
                <a:latin typeface="Tahoma"/>
                <a:cs typeface="Tahoma"/>
              </a:rPr>
              <a:t>la</a:t>
            </a:r>
            <a:r>
              <a:rPr sz="927" spc="-84" dirty="0">
                <a:solidFill>
                  <a:srgbClr val="404040"/>
                </a:solidFill>
                <a:latin typeface="Tahoma"/>
                <a:cs typeface="Tahoma"/>
              </a:rPr>
              <a:t> </a:t>
            </a:r>
            <a:r>
              <a:rPr sz="927" spc="4" dirty="0">
                <a:solidFill>
                  <a:srgbClr val="404040"/>
                </a:solidFill>
                <a:latin typeface="Tahoma"/>
                <a:cs typeface="Tahoma"/>
              </a:rPr>
              <a:t>apropiación</a:t>
            </a:r>
            <a:r>
              <a:rPr sz="927" spc="-84" dirty="0">
                <a:solidFill>
                  <a:srgbClr val="404040"/>
                </a:solidFill>
                <a:latin typeface="Tahoma"/>
                <a:cs typeface="Tahoma"/>
              </a:rPr>
              <a:t> </a:t>
            </a:r>
            <a:r>
              <a:rPr sz="927" spc="35" dirty="0">
                <a:solidFill>
                  <a:srgbClr val="404040"/>
                </a:solidFill>
                <a:latin typeface="Tahoma"/>
                <a:cs typeface="Tahoma"/>
              </a:rPr>
              <a:t>y</a:t>
            </a:r>
            <a:r>
              <a:rPr sz="927" spc="-84" dirty="0">
                <a:solidFill>
                  <a:srgbClr val="404040"/>
                </a:solidFill>
                <a:latin typeface="Tahoma"/>
                <a:cs typeface="Tahoma"/>
              </a:rPr>
              <a:t> </a:t>
            </a:r>
            <a:r>
              <a:rPr sz="927" spc="4" dirty="0">
                <a:solidFill>
                  <a:srgbClr val="404040"/>
                </a:solidFill>
                <a:latin typeface="Tahoma"/>
                <a:cs typeface="Tahoma"/>
              </a:rPr>
              <a:t>reflexión</a:t>
            </a:r>
            <a:r>
              <a:rPr sz="927" spc="-84" dirty="0">
                <a:solidFill>
                  <a:srgbClr val="404040"/>
                </a:solidFill>
                <a:latin typeface="Tahoma"/>
                <a:cs typeface="Tahoma"/>
              </a:rPr>
              <a:t> </a:t>
            </a:r>
            <a:r>
              <a:rPr sz="927" dirty="0">
                <a:solidFill>
                  <a:srgbClr val="404040"/>
                </a:solidFill>
                <a:latin typeface="Tahoma"/>
                <a:cs typeface="Tahoma"/>
              </a:rPr>
              <a:t>sobre</a:t>
            </a:r>
            <a:r>
              <a:rPr sz="927" spc="-84" dirty="0">
                <a:solidFill>
                  <a:srgbClr val="404040"/>
                </a:solidFill>
                <a:latin typeface="Tahoma"/>
                <a:cs typeface="Tahoma"/>
              </a:rPr>
              <a:t> </a:t>
            </a:r>
            <a:r>
              <a:rPr sz="927" dirty="0">
                <a:solidFill>
                  <a:srgbClr val="404040"/>
                </a:solidFill>
                <a:latin typeface="Tahoma"/>
                <a:cs typeface="Tahoma"/>
              </a:rPr>
              <a:t>el</a:t>
            </a:r>
            <a:r>
              <a:rPr sz="927" spc="-84" dirty="0">
                <a:solidFill>
                  <a:srgbClr val="404040"/>
                </a:solidFill>
                <a:latin typeface="Tahoma"/>
                <a:cs typeface="Tahoma"/>
              </a:rPr>
              <a:t> </a:t>
            </a:r>
            <a:r>
              <a:rPr sz="927" spc="18" dirty="0">
                <a:solidFill>
                  <a:srgbClr val="404040"/>
                </a:solidFill>
                <a:latin typeface="Tahoma"/>
                <a:cs typeface="Tahoma"/>
              </a:rPr>
              <a:t>diag-  </a:t>
            </a:r>
            <a:r>
              <a:rPr sz="927" spc="9" dirty="0">
                <a:solidFill>
                  <a:srgbClr val="404040"/>
                </a:solidFill>
                <a:latin typeface="Tahoma"/>
                <a:cs typeface="Tahoma"/>
              </a:rPr>
              <a:t>nóstico</a:t>
            </a:r>
            <a:r>
              <a:rPr sz="927" spc="-66" dirty="0">
                <a:solidFill>
                  <a:srgbClr val="404040"/>
                </a:solidFill>
                <a:latin typeface="Tahoma"/>
                <a:cs typeface="Tahoma"/>
              </a:rPr>
              <a:t> </a:t>
            </a:r>
            <a:r>
              <a:rPr sz="927" spc="-9" dirty="0">
                <a:solidFill>
                  <a:srgbClr val="404040"/>
                </a:solidFill>
                <a:latin typeface="Tahoma"/>
                <a:cs typeface="Tahoma"/>
              </a:rPr>
              <a:t>de</a:t>
            </a:r>
            <a:r>
              <a:rPr sz="927" spc="-62" dirty="0">
                <a:solidFill>
                  <a:srgbClr val="404040"/>
                </a:solidFill>
                <a:latin typeface="Tahoma"/>
                <a:cs typeface="Tahoma"/>
              </a:rPr>
              <a:t> </a:t>
            </a:r>
            <a:r>
              <a:rPr sz="927" spc="13" dirty="0">
                <a:solidFill>
                  <a:srgbClr val="404040"/>
                </a:solidFill>
                <a:latin typeface="Tahoma"/>
                <a:cs typeface="Tahoma"/>
              </a:rPr>
              <a:t>las</a:t>
            </a:r>
            <a:r>
              <a:rPr sz="927" spc="-62" dirty="0">
                <a:solidFill>
                  <a:srgbClr val="404040"/>
                </a:solidFill>
                <a:latin typeface="Tahoma"/>
                <a:cs typeface="Tahoma"/>
              </a:rPr>
              <a:t> </a:t>
            </a:r>
            <a:r>
              <a:rPr sz="927" spc="4" dirty="0">
                <a:solidFill>
                  <a:srgbClr val="404040"/>
                </a:solidFill>
                <a:latin typeface="Tahoma"/>
                <a:cs typeface="Tahoma"/>
              </a:rPr>
              <a:t>habilidades</a:t>
            </a:r>
            <a:r>
              <a:rPr sz="927" spc="-62" dirty="0">
                <a:solidFill>
                  <a:srgbClr val="404040"/>
                </a:solidFill>
                <a:latin typeface="Tahoma"/>
                <a:cs typeface="Tahoma"/>
              </a:rPr>
              <a:t> </a:t>
            </a:r>
            <a:r>
              <a:rPr sz="927" spc="9" dirty="0">
                <a:solidFill>
                  <a:srgbClr val="404040"/>
                </a:solidFill>
                <a:latin typeface="Tahoma"/>
                <a:cs typeface="Tahoma"/>
              </a:rPr>
              <a:t>básicas</a:t>
            </a:r>
            <a:r>
              <a:rPr sz="927" spc="-62" dirty="0">
                <a:solidFill>
                  <a:srgbClr val="404040"/>
                </a:solidFill>
                <a:latin typeface="Tahoma"/>
                <a:cs typeface="Tahoma"/>
              </a:rPr>
              <a:t> </a:t>
            </a:r>
            <a:r>
              <a:rPr sz="927" spc="-9" dirty="0">
                <a:solidFill>
                  <a:srgbClr val="404040"/>
                </a:solidFill>
                <a:latin typeface="Tahoma"/>
                <a:cs typeface="Tahoma"/>
              </a:rPr>
              <a:t>en</a:t>
            </a:r>
            <a:r>
              <a:rPr sz="927" spc="-62" dirty="0">
                <a:solidFill>
                  <a:srgbClr val="404040"/>
                </a:solidFill>
                <a:latin typeface="Tahoma"/>
                <a:cs typeface="Tahoma"/>
              </a:rPr>
              <a:t> </a:t>
            </a:r>
            <a:r>
              <a:rPr sz="927" dirty="0">
                <a:solidFill>
                  <a:srgbClr val="404040"/>
                </a:solidFill>
                <a:latin typeface="Tahoma"/>
                <a:cs typeface="Tahoma"/>
              </a:rPr>
              <a:t>Matemáticas,</a:t>
            </a:r>
            <a:r>
              <a:rPr sz="927" spc="-62" dirty="0">
                <a:solidFill>
                  <a:srgbClr val="404040"/>
                </a:solidFill>
                <a:latin typeface="Tahoma"/>
                <a:cs typeface="Tahoma"/>
              </a:rPr>
              <a:t> </a:t>
            </a:r>
            <a:r>
              <a:rPr sz="927" spc="-9" dirty="0">
                <a:solidFill>
                  <a:srgbClr val="404040"/>
                </a:solidFill>
                <a:latin typeface="Tahoma"/>
                <a:cs typeface="Tahoma"/>
              </a:rPr>
              <a:t>para</a:t>
            </a:r>
            <a:r>
              <a:rPr sz="927" spc="-62" dirty="0">
                <a:solidFill>
                  <a:srgbClr val="404040"/>
                </a:solidFill>
                <a:latin typeface="Tahoma"/>
                <a:cs typeface="Tahoma"/>
              </a:rPr>
              <a:t> </a:t>
            </a:r>
            <a:r>
              <a:rPr sz="927" dirty="0">
                <a:solidFill>
                  <a:srgbClr val="404040"/>
                </a:solidFill>
                <a:latin typeface="Tahoma"/>
                <a:cs typeface="Tahoma"/>
              </a:rPr>
              <a:t>el</a:t>
            </a:r>
            <a:r>
              <a:rPr sz="927" spc="-62" dirty="0">
                <a:solidFill>
                  <a:srgbClr val="404040"/>
                </a:solidFill>
                <a:latin typeface="Tahoma"/>
                <a:cs typeface="Tahoma"/>
              </a:rPr>
              <a:t> </a:t>
            </a:r>
            <a:r>
              <a:rPr sz="927" spc="9" dirty="0">
                <a:solidFill>
                  <a:srgbClr val="404040"/>
                </a:solidFill>
                <a:latin typeface="Tahoma"/>
                <a:cs typeface="Tahoma"/>
              </a:rPr>
              <a:t>diseño</a:t>
            </a:r>
            <a:r>
              <a:rPr sz="927" spc="-62" dirty="0">
                <a:solidFill>
                  <a:srgbClr val="404040"/>
                </a:solidFill>
                <a:latin typeface="Tahoma"/>
                <a:cs typeface="Tahoma"/>
              </a:rPr>
              <a:t> </a:t>
            </a:r>
            <a:r>
              <a:rPr sz="927" spc="-26" dirty="0">
                <a:solidFill>
                  <a:srgbClr val="404040"/>
                </a:solidFill>
                <a:latin typeface="Tahoma"/>
                <a:cs typeface="Tahoma"/>
              </a:rPr>
              <a:t>e</a:t>
            </a:r>
            <a:r>
              <a:rPr sz="927" spc="-66" dirty="0">
                <a:solidFill>
                  <a:srgbClr val="404040"/>
                </a:solidFill>
                <a:latin typeface="Tahoma"/>
                <a:cs typeface="Tahoma"/>
              </a:rPr>
              <a:t> </a:t>
            </a:r>
            <a:r>
              <a:rPr sz="927" spc="4" dirty="0">
                <a:solidFill>
                  <a:srgbClr val="404040"/>
                </a:solidFill>
                <a:latin typeface="Tahoma"/>
                <a:cs typeface="Tahoma"/>
              </a:rPr>
              <a:t>implementación  </a:t>
            </a:r>
            <a:r>
              <a:rPr sz="927" spc="-9" dirty="0">
                <a:solidFill>
                  <a:srgbClr val="404040"/>
                </a:solidFill>
                <a:latin typeface="Tahoma"/>
                <a:cs typeface="Tahoma"/>
              </a:rPr>
              <a:t>de</a:t>
            </a:r>
            <a:r>
              <a:rPr sz="927" spc="-75" dirty="0">
                <a:solidFill>
                  <a:srgbClr val="404040"/>
                </a:solidFill>
                <a:latin typeface="Tahoma"/>
                <a:cs typeface="Tahoma"/>
              </a:rPr>
              <a:t> </a:t>
            </a:r>
            <a:r>
              <a:rPr sz="927" dirty="0">
                <a:solidFill>
                  <a:srgbClr val="404040"/>
                </a:solidFill>
                <a:latin typeface="Tahoma"/>
                <a:cs typeface="Tahoma"/>
              </a:rPr>
              <a:t>estrategias</a:t>
            </a:r>
            <a:r>
              <a:rPr sz="927" spc="-75" dirty="0">
                <a:solidFill>
                  <a:srgbClr val="404040"/>
                </a:solidFill>
                <a:latin typeface="Tahoma"/>
                <a:cs typeface="Tahoma"/>
              </a:rPr>
              <a:t> </a:t>
            </a:r>
            <a:r>
              <a:rPr sz="927" spc="9" dirty="0">
                <a:solidFill>
                  <a:srgbClr val="404040"/>
                </a:solidFill>
                <a:latin typeface="Tahoma"/>
                <a:cs typeface="Tahoma"/>
              </a:rPr>
              <a:t>didácticas</a:t>
            </a:r>
            <a:r>
              <a:rPr sz="927" spc="-75" dirty="0">
                <a:solidFill>
                  <a:srgbClr val="404040"/>
                </a:solidFill>
                <a:latin typeface="Tahoma"/>
                <a:cs typeface="Tahoma"/>
              </a:rPr>
              <a:t> </a:t>
            </a:r>
            <a:r>
              <a:rPr sz="927" dirty="0">
                <a:solidFill>
                  <a:srgbClr val="404040"/>
                </a:solidFill>
                <a:latin typeface="Tahoma"/>
                <a:cs typeface="Tahoma"/>
              </a:rPr>
              <a:t>enfocadas</a:t>
            </a:r>
            <a:r>
              <a:rPr sz="927" spc="-75" dirty="0">
                <a:solidFill>
                  <a:srgbClr val="404040"/>
                </a:solidFill>
                <a:latin typeface="Tahoma"/>
                <a:cs typeface="Tahoma"/>
              </a:rPr>
              <a:t> </a:t>
            </a:r>
            <a:r>
              <a:rPr sz="927" spc="-9" dirty="0">
                <a:solidFill>
                  <a:srgbClr val="404040"/>
                </a:solidFill>
                <a:latin typeface="Tahoma"/>
                <a:cs typeface="Tahoma"/>
              </a:rPr>
              <a:t>en</a:t>
            </a:r>
            <a:r>
              <a:rPr sz="927" spc="-75" dirty="0">
                <a:solidFill>
                  <a:srgbClr val="404040"/>
                </a:solidFill>
                <a:latin typeface="Tahoma"/>
                <a:cs typeface="Tahoma"/>
              </a:rPr>
              <a:t> </a:t>
            </a:r>
            <a:r>
              <a:rPr sz="927" spc="4" dirty="0">
                <a:solidFill>
                  <a:srgbClr val="404040"/>
                </a:solidFill>
                <a:latin typeface="Tahoma"/>
                <a:cs typeface="Tahoma"/>
              </a:rPr>
              <a:t>la</a:t>
            </a:r>
            <a:r>
              <a:rPr sz="927" spc="-71" dirty="0">
                <a:solidFill>
                  <a:srgbClr val="404040"/>
                </a:solidFill>
                <a:latin typeface="Tahoma"/>
                <a:cs typeface="Tahoma"/>
              </a:rPr>
              <a:t> </a:t>
            </a:r>
            <a:r>
              <a:rPr sz="927" spc="-9" dirty="0">
                <a:solidFill>
                  <a:srgbClr val="404040"/>
                </a:solidFill>
                <a:latin typeface="Tahoma"/>
                <a:cs typeface="Tahoma"/>
              </a:rPr>
              <a:t>mejora</a:t>
            </a:r>
            <a:r>
              <a:rPr sz="927" spc="-75" dirty="0">
                <a:solidFill>
                  <a:srgbClr val="404040"/>
                </a:solidFill>
                <a:latin typeface="Tahoma"/>
                <a:cs typeface="Tahoma"/>
              </a:rPr>
              <a:t> </a:t>
            </a:r>
            <a:r>
              <a:rPr sz="927" spc="-9" dirty="0">
                <a:solidFill>
                  <a:srgbClr val="404040"/>
                </a:solidFill>
                <a:latin typeface="Tahoma"/>
                <a:cs typeface="Tahoma"/>
              </a:rPr>
              <a:t>de</a:t>
            </a:r>
            <a:r>
              <a:rPr sz="927" spc="-75" dirty="0">
                <a:solidFill>
                  <a:srgbClr val="404040"/>
                </a:solidFill>
                <a:latin typeface="Tahoma"/>
                <a:cs typeface="Tahoma"/>
              </a:rPr>
              <a:t> </a:t>
            </a:r>
            <a:r>
              <a:rPr sz="927" spc="13" dirty="0">
                <a:solidFill>
                  <a:srgbClr val="404040"/>
                </a:solidFill>
                <a:latin typeface="Tahoma"/>
                <a:cs typeface="Tahoma"/>
              </a:rPr>
              <a:t>los</a:t>
            </a:r>
            <a:r>
              <a:rPr sz="927" spc="-75" dirty="0">
                <a:solidFill>
                  <a:srgbClr val="404040"/>
                </a:solidFill>
                <a:latin typeface="Tahoma"/>
                <a:cs typeface="Tahoma"/>
              </a:rPr>
              <a:t> </a:t>
            </a:r>
            <a:r>
              <a:rPr sz="927" dirty="0">
                <a:solidFill>
                  <a:srgbClr val="404040"/>
                </a:solidFill>
                <a:latin typeface="Tahoma"/>
                <a:cs typeface="Tahoma"/>
              </a:rPr>
              <a:t>aprendizajes</a:t>
            </a:r>
            <a:r>
              <a:rPr sz="927" spc="-75" dirty="0">
                <a:solidFill>
                  <a:srgbClr val="404040"/>
                </a:solidFill>
                <a:latin typeface="Tahoma"/>
                <a:cs typeface="Tahoma"/>
              </a:rPr>
              <a:t> </a:t>
            </a:r>
            <a:r>
              <a:rPr sz="927" spc="-9" dirty="0">
                <a:solidFill>
                  <a:srgbClr val="404040"/>
                </a:solidFill>
                <a:latin typeface="Tahoma"/>
                <a:cs typeface="Tahoma"/>
              </a:rPr>
              <a:t>en</a:t>
            </a:r>
            <a:r>
              <a:rPr sz="927" spc="-71" dirty="0">
                <a:solidFill>
                  <a:srgbClr val="404040"/>
                </a:solidFill>
                <a:latin typeface="Tahoma"/>
                <a:cs typeface="Tahoma"/>
              </a:rPr>
              <a:t> </a:t>
            </a:r>
            <a:r>
              <a:rPr sz="927" dirty="0">
                <a:solidFill>
                  <a:srgbClr val="404040"/>
                </a:solidFill>
                <a:latin typeface="Tahoma"/>
                <a:cs typeface="Tahoma"/>
              </a:rPr>
              <a:t>el</a:t>
            </a:r>
            <a:r>
              <a:rPr sz="927" spc="-75" dirty="0">
                <a:solidFill>
                  <a:srgbClr val="404040"/>
                </a:solidFill>
                <a:latin typeface="Tahoma"/>
                <a:cs typeface="Tahoma"/>
              </a:rPr>
              <a:t> </a:t>
            </a:r>
            <a:r>
              <a:rPr sz="927" spc="-9" dirty="0">
                <a:solidFill>
                  <a:srgbClr val="404040"/>
                </a:solidFill>
                <a:latin typeface="Tahoma"/>
                <a:cs typeface="Tahoma"/>
              </a:rPr>
              <a:t>aula.</a:t>
            </a:r>
            <a:endParaRPr sz="927">
              <a:solidFill>
                <a:prstClr val="black"/>
              </a:solidFill>
              <a:latin typeface="Tahoma"/>
              <a:cs typeface="Tahoma"/>
            </a:endParaRPr>
          </a:p>
        </p:txBody>
      </p:sp>
      <p:sp>
        <p:nvSpPr>
          <p:cNvPr id="43" name="object 43"/>
          <p:cNvSpPr txBox="1"/>
          <p:nvPr/>
        </p:nvSpPr>
        <p:spPr>
          <a:xfrm>
            <a:off x="739588" y="3045723"/>
            <a:ext cx="5748618" cy="2504242"/>
          </a:xfrm>
          <a:prstGeom prst="rect">
            <a:avLst/>
          </a:prstGeom>
        </p:spPr>
        <p:txBody>
          <a:bodyPr vert="horz" wrap="square" lIns="0" tIns="11206" rIns="0" bIns="0" rtlCol="0">
            <a:spAutoFit/>
          </a:bodyPr>
          <a:lstStyle/>
          <a:p>
            <a:pPr marL="134478" marR="1299952" algn="just" defTabSz="806867">
              <a:spcBef>
                <a:spcPts val="88"/>
              </a:spcBef>
            </a:pPr>
            <a:r>
              <a:rPr sz="927" spc="18" dirty="0">
                <a:solidFill>
                  <a:srgbClr val="404040"/>
                </a:solidFill>
                <a:latin typeface="Tahoma"/>
                <a:cs typeface="Tahoma"/>
              </a:rPr>
              <a:t>Promover </a:t>
            </a:r>
            <a:r>
              <a:rPr sz="927" spc="-9" dirty="0">
                <a:solidFill>
                  <a:srgbClr val="404040"/>
                </a:solidFill>
                <a:latin typeface="Tahoma"/>
                <a:cs typeface="Tahoma"/>
              </a:rPr>
              <a:t>en </a:t>
            </a:r>
            <a:r>
              <a:rPr sz="927" spc="18" dirty="0">
                <a:solidFill>
                  <a:srgbClr val="404040"/>
                </a:solidFill>
                <a:latin typeface="Tahoma"/>
                <a:cs typeface="Tahoma"/>
              </a:rPr>
              <a:t>los </a:t>
            </a:r>
            <a:r>
              <a:rPr sz="927" spc="13" dirty="0">
                <a:solidFill>
                  <a:srgbClr val="404040"/>
                </a:solidFill>
                <a:latin typeface="Tahoma"/>
                <a:cs typeface="Tahoma"/>
              </a:rPr>
              <a:t>alumnos </a:t>
            </a:r>
            <a:r>
              <a:rPr sz="927" spc="9" dirty="0">
                <a:solidFill>
                  <a:srgbClr val="404040"/>
                </a:solidFill>
                <a:latin typeface="Tahoma"/>
                <a:cs typeface="Tahoma"/>
              </a:rPr>
              <a:t>la autoconciencia </a:t>
            </a:r>
            <a:r>
              <a:rPr sz="927" spc="35" dirty="0">
                <a:solidFill>
                  <a:srgbClr val="404040"/>
                </a:solidFill>
                <a:latin typeface="Tahoma"/>
                <a:cs typeface="Tahoma"/>
              </a:rPr>
              <a:t>y </a:t>
            </a:r>
            <a:r>
              <a:rPr sz="927" spc="9" dirty="0">
                <a:solidFill>
                  <a:srgbClr val="404040"/>
                </a:solidFill>
                <a:latin typeface="Tahoma"/>
                <a:cs typeface="Tahoma"/>
              </a:rPr>
              <a:t>autogestión </a:t>
            </a:r>
            <a:r>
              <a:rPr sz="927" spc="-9" dirty="0">
                <a:solidFill>
                  <a:srgbClr val="404040"/>
                </a:solidFill>
                <a:latin typeface="Tahoma"/>
                <a:cs typeface="Tahoma"/>
              </a:rPr>
              <a:t>de </a:t>
            </a:r>
            <a:r>
              <a:rPr sz="927" spc="18" dirty="0">
                <a:solidFill>
                  <a:srgbClr val="404040"/>
                </a:solidFill>
                <a:latin typeface="Tahoma"/>
                <a:cs typeface="Tahoma"/>
              </a:rPr>
              <a:t>los </a:t>
            </a:r>
            <a:r>
              <a:rPr sz="927" spc="4" dirty="0">
                <a:solidFill>
                  <a:srgbClr val="404040"/>
                </a:solidFill>
                <a:latin typeface="Tahoma"/>
                <a:cs typeface="Tahoma"/>
              </a:rPr>
              <a:t>aprendizajes </a:t>
            </a:r>
            <a:r>
              <a:rPr sz="927" dirty="0">
                <a:solidFill>
                  <a:srgbClr val="404040"/>
                </a:solidFill>
                <a:latin typeface="Tahoma"/>
                <a:cs typeface="Tahoma"/>
              </a:rPr>
              <a:t>en  </a:t>
            </a:r>
            <a:r>
              <a:rPr sz="927" spc="4" dirty="0">
                <a:solidFill>
                  <a:srgbClr val="404040"/>
                </a:solidFill>
                <a:latin typeface="Tahoma"/>
                <a:cs typeface="Tahoma"/>
              </a:rPr>
              <a:t>Matemáticas</a:t>
            </a:r>
            <a:r>
              <a:rPr sz="927" spc="-35" dirty="0">
                <a:solidFill>
                  <a:srgbClr val="404040"/>
                </a:solidFill>
                <a:latin typeface="Tahoma"/>
                <a:cs typeface="Tahoma"/>
              </a:rPr>
              <a:t> </a:t>
            </a:r>
            <a:r>
              <a:rPr sz="927" dirty="0">
                <a:solidFill>
                  <a:srgbClr val="404040"/>
                </a:solidFill>
                <a:latin typeface="Tahoma"/>
                <a:cs typeface="Tahoma"/>
              </a:rPr>
              <a:t>con</a:t>
            </a:r>
            <a:r>
              <a:rPr sz="927" spc="-35" dirty="0">
                <a:solidFill>
                  <a:srgbClr val="404040"/>
                </a:solidFill>
                <a:latin typeface="Tahoma"/>
                <a:cs typeface="Tahoma"/>
              </a:rPr>
              <a:t> </a:t>
            </a:r>
            <a:r>
              <a:rPr sz="927" dirty="0">
                <a:solidFill>
                  <a:srgbClr val="404040"/>
                </a:solidFill>
                <a:latin typeface="Tahoma"/>
                <a:cs typeface="Tahoma"/>
              </a:rPr>
              <a:t>base</a:t>
            </a:r>
            <a:r>
              <a:rPr sz="927" spc="-35" dirty="0">
                <a:solidFill>
                  <a:srgbClr val="404040"/>
                </a:solidFill>
                <a:latin typeface="Tahoma"/>
                <a:cs typeface="Tahoma"/>
              </a:rPr>
              <a:t> </a:t>
            </a:r>
            <a:r>
              <a:rPr sz="927" spc="-9" dirty="0">
                <a:solidFill>
                  <a:srgbClr val="404040"/>
                </a:solidFill>
                <a:latin typeface="Tahoma"/>
                <a:cs typeface="Tahoma"/>
              </a:rPr>
              <a:t>en</a:t>
            </a:r>
            <a:r>
              <a:rPr sz="927" spc="-35" dirty="0">
                <a:solidFill>
                  <a:srgbClr val="404040"/>
                </a:solidFill>
                <a:latin typeface="Tahoma"/>
                <a:cs typeface="Tahoma"/>
              </a:rPr>
              <a:t> </a:t>
            </a:r>
            <a:r>
              <a:rPr sz="927" dirty="0">
                <a:solidFill>
                  <a:srgbClr val="404040"/>
                </a:solidFill>
                <a:latin typeface="Tahoma"/>
                <a:cs typeface="Tahoma"/>
              </a:rPr>
              <a:t>el</a:t>
            </a:r>
            <a:r>
              <a:rPr sz="927" spc="-35" dirty="0">
                <a:solidFill>
                  <a:srgbClr val="404040"/>
                </a:solidFill>
                <a:latin typeface="Tahoma"/>
                <a:cs typeface="Tahoma"/>
              </a:rPr>
              <a:t> </a:t>
            </a:r>
            <a:r>
              <a:rPr sz="927" spc="9" dirty="0">
                <a:solidFill>
                  <a:srgbClr val="404040"/>
                </a:solidFill>
                <a:latin typeface="Tahoma"/>
                <a:cs typeface="Tahoma"/>
              </a:rPr>
              <a:t>diagnóstico</a:t>
            </a:r>
            <a:r>
              <a:rPr sz="927" spc="-35" dirty="0">
                <a:solidFill>
                  <a:srgbClr val="404040"/>
                </a:solidFill>
                <a:latin typeface="Tahoma"/>
                <a:cs typeface="Tahoma"/>
              </a:rPr>
              <a:t> </a:t>
            </a:r>
            <a:r>
              <a:rPr sz="927" spc="-9" dirty="0">
                <a:solidFill>
                  <a:srgbClr val="404040"/>
                </a:solidFill>
                <a:latin typeface="Tahoma"/>
                <a:cs typeface="Tahoma"/>
              </a:rPr>
              <a:t>de</a:t>
            </a:r>
            <a:r>
              <a:rPr sz="927" spc="-31" dirty="0">
                <a:solidFill>
                  <a:srgbClr val="404040"/>
                </a:solidFill>
                <a:latin typeface="Tahoma"/>
                <a:cs typeface="Tahoma"/>
              </a:rPr>
              <a:t> </a:t>
            </a:r>
            <a:r>
              <a:rPr sz="927" spc="18" dirty="0">
                <a:solidFill>
                  <a:srgbClr val="404040"/>
                </a:solidFill>
                <a:latin typeface="Tahoma"/>
                <a:cs typeface="Tahoma"/>
              </a:rPr>
              <a:t>sus</a:t>
            </a:r>
            <a:r>
              <a:rPr sz="927" spc="-35" dirty="0">
                <a:solidFill>
                  <a:srgbClr val="404040"/>
                </a:solidFill>
                <a:latin typeface="Tahoma"/>
                <a:cs typeface="Tahoma"/>
              </a:rPr>
              <a:t> </a:t>
            </a:r>
            <a:r>
              <a:rPr sz="927" spc="4" dirty="0">
                <a:solidFill>
                  <a:srgbClr val="404040"/>
                </a:solidFill>
                <a:latin typeface="Tahoma"/>
                <a:cs typeface="Tahoma"/>
              </a:rPr>
              <a:t>habilidades</a:t>
            </a:r>
            <a:r>
              <a:rPr sz="927" spc="-35" dirty="0">
                <a:solidFill>
                  <a:srgbClr val="404040"/>
                </a:solidFill>
                <a:latin typeface="Tahoma"/>
                <a:cs typeface="Tahoma"/>
              </a:rPr>
              <a:t> </a:t>
            </a:r>
            <a:r>
              <a:rPr sz="927" dirty="0">
                <a:solidFill>
                  <a:srgbClr val="404040"/>
                </a:solidFill>
                <a:latin typeface="Tahoma"/>
                <a:cs typeface="Tahoma"/>
              </a:rPr>
              <a:t>básicas,</a:t>
            </a:r>
            <a:r>
              <a:rPr sz="927" spc="-35" dirty="0">
                <a:solidFill>
                  <a:srgbClr val="404040"/>
                </a:solidFill>
                <a:latin typeface="Tahoma"/>
                <a:cs typeface="Tahoma"/>
              </a:rPr>
              <a:t> </a:t>
            </a:r>
            <a:r>
              <a:rPr sz="927" dirty="0">
                <a:solidFill>
                  <a:srgbClr val="404040"/>
                </a:solidFill>
                <a:latin typeface="Tahoma"/>
                <a:cs typeface="Tahoma"/>
              </a:rPr>
              <a:t>contrastándolo  con</a:t>
            </a:r>
            <a:r>
              <a:rPr sz="927" spc="-79" dirty="0">
                <a:solidFill>
                  <a:srgbClr val="404040"/>
                </a:solidFill>
                <a:latin typeface="Tahoma"/>
                <a:cs typeface="Tahoma"/>
              </a:rPr>
              <a:t> </a:t>
            </a:r>
            <a:r>
              <a:rPr sz="927" dirty="0">
                <a:solidFill>
                  <a:srgbClr val="404040"/>
                </a:solidFill>
                <a:latin typeface="Tahoma"/>
                <a:cs typeface="Tahoma"/>
              </a:rPr>
              <a:t>el</a:t>
            </a:r>
            <a:r>
              <a:rPr sz="927" spc="-75" dirty="0">
                <a:solidFill>
                  <a:srgbClr val="404040"/>
                </a:solidFill>
                <a:latin typeface="Tahoma"/>
                <a:cs typeface="Tahoma"/>
              </a:rPr>
              <a:t> </a:t>
            </a:r>
            <a:r>
              <a:rPr sz="927" spc="9" dirty="0">
                <a:solidFill>
                  <a:srgbClr val="404040"/>
                </a:solidFill>
                <a:latin typeface="Tahoma"/>
                <a:cs typeface="Tahoma"/>
              </a:rPr>
              <a:t>diagnóstico</a:t>
            </a:r>
            <a:r>
              <a:rPr sz="927" spc="-75" dirty="0">
                <a:solidFill>
                  <a:srgbClr val="404040"/>
                </a:solidFill>
                <a:latin typeface="Tahoma"/>
                <a:cs typeface="Tahoma"/>
              </a:rPr>
              <a:t> </a:t>
            </a:r>
            <a:r>
              <a:rPr sz="927" spc="4" dirty="0">
                <a:solidFill>
                  <a:srgbClr val="404040"/>
                </a:solidFill>
                <a:latin typeface="Tahoma"/>
                <a:cs typeface="Tahoma"/>
              </a:rPr>
              <a:t>nacional</a:t>
            </a:r>
            <a:r>
              <a:rPr sz="927" spc="-75" dirty="0">
                <a:solidFill>
                  <a:srgbClr val="404040"/>
                </a:solidFill>
                <a:latin typeface="Tahoma"/>
                <a:cs typeface="Tahoma"/>
              </a:rPr>
              <a:t> </a:t>
            </a:r>
            <a:r>
              <a:rPr sz="927" spc="35" dirty="0">
                <a:solidFill>
                  <a:srgbClr val="404040"/>
                </a:solidFill>
                <a:latin typeface="Tahoma"/>
                <a:cs typeface="Tahoma"/>
              </a:rPr>
              <a:t>y</a:t>
            </a:r>
            <a:r>
              <a:rPr sz="927" spc="-75" dirty="0">
                <a:solidFill>
                  <a:srgbClr val="404040"/>
                </a:solidFill>
                <a:latin typeface="Tahoma"/>
                <a:cs typeface="Tahoma"/>
              </a:rPr>
              <a:t> </a:t>
            </a:r>
            <a:r>
              <a:rPr sz="927" spc="-9" dirty="0">
                <a:solidFill>
                  <a:srgbClr val="404040"/>
                </a:solidFill>
                <a:latin typeface="Tahoma"/>
                <a:cs typeface="Tahoma"/>
              </a:rPr>
              <a:t>estatal.</a:t>
            </a:r>
            <a:endParaRPr sz="927">
              <a:solidFill>
                <a:prstClr val="black"/>
              </a:solidFill>
              <a:latin typeface="Tahoma"/>
              <a:cs typeface="Tahoma"/>
            </a:endParaRPr>
          </a:p>
          <a:p>
            <a:pPr defTabSz="806867"/>
            <a:endParaRPr sz="1059">
              <a:solidFill>
                <a:prstClr val="black"/>
              </a:solidFill>
              <a:latin typeface="Times New Roman"/>
              <a:cs typeface="Times New Roman"/>
            </a:endParaRPr>
          </a:p>
          <a:p>
            <a:pPr defTabSz="806867"/>
            <a:endParaRPr sz="1147">
              <a:solidFill>
                <a:prstClr val="black"/>
              </a:solidFill>
              <a:latin typeface="Times New Roman"/>
              <a:cs typeface="Times New Roman"/>
            </a:endParaRPr>
          </a:p>
          <a:p>
            <a:pPr marL="134478" marR="1300512" algn="just" defTabSz="806867"/>
            <a:r>
              <a:rPr sz="927" spc="4" dirty="0">
                <a:solidFill>
                  <a:srgbClr val="404040"/>
                </a:solidFill>
                <a:latin typeface="Tahoma"/>
                <a:cs typeface="Tahoma"/>
              </a:rPr>
              <a:t>Dotar </a:t>
            </a:r>
            <a:r>
              <a:rPr sz="927" spc="-18" dirty="0">
                <a:solidFill>
                  <a:srgbClr val="404040"/>
                </a:solidFill>
                <a:latin typeface="Tahoma"/>
                <a:cs typeface="Tahoma"/>
              </a:rPr>
              <a:t>a </a:t>
            </a:r>
            <a:r>
              <a:rPr sz="927" spc="18" dirty="0">
                <a:solidFill>
                  <a:srgbClr val="404040"/>
                </a:solidFill>
                <a:latin typeface="Tahoma"/>
                <a:cs typeface="Tahoma"/>
              </a:rPr>
              <a:t>los </a:t>
            </a:r>
            <a:r>
              <a:rPr sz="927" spc="13" dirty="0">
                <a:solidFill>
                  <a:srgbClr val="404040"/>
                </a:solidFill>
                <a:latin typeface="Tahoma"/>
                <a:cs typeface="Tahoma"/>
              </a:rPr>
              <a:t>diseñadores </a:t>
            </a:r>
            <a:r>
              <a:rPr sz="927" spc="-4" dirty="0">
                <a:solidFill>
                  <a:srgbClr val="404040"/>
                </a:solidFill>
                <a:latin typeface="Tahoma"/>
                <a:cs typeface="Tahoma"/>
              </a:rPr>
              <a:t>de </a:t>
            </a:r>
            <a:r>
              <a:rPr sz="927" spc="22" dirty="0">
                <a:solidFill>
                  <a:srgbClr val="404040"/>
                </a:solidFill>
                <a:latin typeface="Tahoma"/>
                <a:cs typeface="Tahoma"/>
              </a:rPr>
              <a:t>currículum </a:t>
            </a:r>
            <a:r>
              <a:rPr sz="927" spc="9" dirty="0">
                <a:solidFill>
                  <a:srgbClr val="404040"/>
                </a:solidFill>
                <a:latin typeface="Tahoma"/>
                <a:cs typeface="Tahoma"/>
              </a:rPr>
              <a:t>del </a:t>
            </a:r>
            <a:r>
              <a:rPr sz="927" spc="13" dirty="0">
                <a:solidFill>
                  <a:srgbClr val="404040"/>
                </a:solidFill>
                <a:latin typeface="Tahoma"/>
                <a:cs typeface="Tahoma"/>
              </a:rPr>
              <a:t>diagnóstico </a:t>
            </a:r>
            <a:r>
              <a:rPr sz="927" spc="-4" dirty="0">
                <a:solidFill>
                  <a:srgbClr val="404040"/>
                </a:solidFill>
                <a:latin typeface="Tahoma"/>
                <a:cs typeface="Tahoma"/>
              </a:rPr>
              <a:t>de </a:t>
            </a:r>
            <a:r>
              <a:rPr sz="927" spc="18" dirty="0">
                <a:solidFill>
                  <a:srgbClr val="404040"/>
                </a:solidFill>
                <a:latin typeface="Tahoma"/>
                <a:cs typeface="Tahoma"/>
              </a:rPr>
              <a:t>las </a:t>
            </a:r>
            <a:r>
              <a:rPr sz="927" spc="13" dirty="0">
                <a:solidFill>
                  <a:srgbClr val="404040"/>
                </a:solidFill>
                <a:latin typeface="Tahoma"/>
                <a:cs typeface="Tahoma"/>
              </a:rPr>
              <a:t>habilidades </a:t>
            </a:r>
            <a:r>
              <a:rPr sz="927" spc="18" dirty="0">
                <a:solidFill>
                  <a:srgbClr val="404040"/>
                </a:solidFill>
                <a:latin typeface="Tahoma"/>
                <a:cs typeface="Tahoma"/>
              </a:rPr>
              <a:t>básicas  </a:t>
            </a:r>
            <a:r>
              <a:rPr sz="927" spc="-9" dirty="0">
                <a:solidFill>
                  <a:srgbClr val="404040"/>
                </a:solidFill>
                <a:latin typeface="Tahoma"/>
                <a:cs typeface="Tahoma"/>
              </a:rPr>
              <a:t>atenuadas, </a:t>
            </a:r>
            <a:r>
              <a:rPr sz="927" spc="9" dirty="0">
                <a:solidFill>
                  <a:srgbClr val="404040"/>
                </a:solidFill>
                <a:latin typeface="Tahoma"/>
                <a:cs typeface="Tahoma"/>
              </a:rPr>
              <a:t>así </a:t>
            </a:r>
            <a:r>
              <a:rPr sz="927" spc="4" dirty="0">
                <a:solidFill>
                  <a:srgbClr val="404040"/>
                </a:solidFill>
                <a:latin typeface="Tahoma"/>
                <a:cs typeface="Tahoma"/>
              </a:rPr>
              <a:t>como </a:t>
            </a:r>
            <a:r>
              <a:rPr sz="927" spc="-9" dirty="0">
                <a:solidFill>
                  <a:srgbClr val="404040"/>
                </a:solidFill>
                <a:latin typeface="Tahoma"/>
                <a:cs typeface="Tahoma"/>
              </a:rPr>
              <a:t>de </a:t>
            </a:r>
            <a:r>
              <a:rPr sz="927" dirty="0">
                <a:solidFill>
                  <a:srgbClr val="404040"/>
                </a:solidFill>
                <a:latin typeface="Tahoma"/>
                <a:cs typeface="Tahoma"/>
              </a:rPr>
              <a:t>un </a:t>
            </a:r>
            <a:r>
              <a:rPr sz="927" spc="9" dirty="0">
                <a:solidFill>
                  <a:srgbClr val="404040"/>
                </a:solidFill>
                <a:latin typeface="Tahoma"/>
                <a:cs typeface="Tahoma"/>
              </a:rPr>
              <a:t>diagnóstico </a:t>
            </a:r>
            <a:r>
              <a:rPr sz="927" spc="4" dirty="0">
                <a:solidFill>
                  <a:srgbClr val="404040"/>
                </a:solidFill>
                <a:latin typeface="Tahoma"/>
                <a:cs typeface="Tahoma"/>
              </a:rPr>
              <a:t>complementario </a:t>
            </a:r>
            <a:r>
              <a:rPr sz="927" spc="-9" dirty="0">
                <a:solidFill>
                  <a:srgbClr val="404040"/>
                </a:solidFill>
                <a:latin typeface="Tahoma"/>
                <a:cs typeface="Tahoma"/>
              </a:rPr>
              <a:t>de </a:t>
            </a:r>
            <a:r>
              <a:rPr sz="927" spc="13" dirty="0">
                <a:solidFill>
                  <a:srgbClr val="404040"/>
                </a:solidFill>
                <a:latin typeface="Tahoma"/>
                <a:cs typeface="Tahoma"/>
              </a:rPr>
              <a:t>las </a:t>
            </a:r>
            <a:r>
              <a:rPr sz="927" spc="4" dirty="0">
                <a:solidFill>
                  <a:srgbClr val="404040"/>
                </a:solidFill>
                <a:latin typeface="Tahoma"/>
                <a:cs typeface="Tahoma"/>
              </a:rPr>
              <a:t>habilidades </a:t>
            </a:r>
            <a:r>
              <a:rPr sz="927" spc="13" dirty="0">
                <a:solidFill>
                  <a:srgbClr val="404040"/>
                </a:solidFill>
                <a:latin typeface="Tahoma"/>
                <a:cs typeface="Tahoma"/>
              </a:rPr>
              <a:t>socioe-  </a:t>
            </a:r>
            <a:r>
              <a:rPr sz="927" spc="9" dirty="0">
                <a:solidFill>
                  <a:srgbClr val="404040"/>
                </a:solidFill>
                <a:latin typeface="Tahoma"/>
                <a:cs typeface="Tahoma"/>
              </a:rPr>
              <a:t>mocionales </a:t>
            </a:r>
            <a:r>
              <a:rPr sz="927" spc="-9" dirty="0">
                <a:solidFill>
                  <a:srgbClr val="404040"/>
                </a:solidFill>
                <a:latin typeface="Tahoma"/>
                <a:cs typeface="Tahoma"/>
              </a:rPr>
              <a:t>para </a:t>
            </a:r>
            <a:r>
              <a:rPr sz="927" spc="4" dirty="0">
                <a:solidFill>
                  <a:srgbClr val="404040"/>
                </a:solidFill>
                <a:latin typeface="Tahoma"/>
                <a:cs typeface="Tahoma"/>
              </a:rPr>
              <a:t>la </a:t>
            </a:r>
            <a:r>
              <a:rPr sz="927" spc="9" dirty="0">
                <a:solidFill>
                  <a:srgbClr val="404040"/>
                </a:solidFill>
                <a:latin typeface="Tahoma"/>
                <a:cs typeface="Tahoma"/>
              </a:rPr>
              <a:t>resolución </a:t>
            </a:r>
            <a:r>
              <a:rPr sz="927" spc="-9" dirty="0">
                <a:solidFill>
                  <a:srgbClr val="404040"/>
                </a:solidFill>
                <a:latin typeface="Tahoma"/>
                <a:cs typeface="Tahoma"/>
              </a:rPr>
              <a:t>de </a:t>
            </a:r>
            <a:r>
              <a:rPr sz="927" spc="4" dirty="0">
                <a:solidFill>
                  <a:srgbClr val="404040"/>
                </a:solidFill>
                <a:latin typeface="Tahoma"/>
                <a:cs typeface="Tahoma"/>
              </a:rPr>
              <a:t>problemas </a:t>
            </a:r>
            <a:r>
              <a:rPr sz="927" dirty="0">
                <a:solidFill>
                  <a:srgbClr val="404040"/>
                </a:solidFill>
                <a:latin typeface="Tahoma"/>
                <a:cs typeface="Tahoma"/>
              </a:rPr>
              <a:t>matemáticos, con el </a:t>
            </a:r>
            <a:r>
              <a:rPr sz="927" spc="4" dirty="0">
                <a:solidFill>
                  <a:srgbClr val="404040"/>
                </a:solidFill>
                <a:latin typeface="Tahoma"/>
                <a:cs typeface="Tahoma"/>
              </a:rPr>
              <a:t>propósito </a:t>
            </a:r>
            <a:r>
              <a:rPr sz="927" spc="-9" dirty="0">
                <a:solidFill>
                  <a:srgbClr val="404040"/>
                </a:solidFill>
                <a:latin typeface="Tahoma"/>
                <a:cs typeface="Tahoma"/>
              </a:rPr>
              <a:t>de </a:t>
            </a:r>
            <a:r>
              <a:rPr sz="927" spc="-4" dirty="0">
                <a:solidFill>
                  <a:srgbClr val="404040"/>
                </a:solidFill>
                <a:latin typeface="Tahoma"/>
                <a:cs typeface="Tahoma"/>
              </a:rPr>
              <a:t>que  cuenten</a:t>
            </a:r>
            <a:r>
              <a:rPr sz="927" spc="-110" dirty="0">
                <a:solidFill>
                  <a:srgbClr val="404040"/>
                </a:solidFill>
                <a:latin typeface="Tahoma"/>
                <a:cs typeface="Tahoma"/>
              </a:rPr>
              <a:t> </a:t>
            </a:r>
            <a:r>
              <a:rPr sz="927" dirty="0">
                <a:solidFill>
                  <a:srgbClr val="404040"/>
                </a:solidFill>
                <a:latin typeface="Tahoma"/>
                <a:cs typeface="Tahoma"/>
              </a:rPr>
              <a:t>con</a:t>
            </a:r>
            <a:r>
              <a:rPr sz="927" spc="-110" dirty="0">
                <a:solidFill>
                  <a:srgbClr val="404040"/>
                </a:solidFill>
                <a:latin typeface="Tahoma"/>
                <a:cs typeface="Tahoma"/>
              </a:rPr>
              <a:t> </a:t>
            </a:r>
            <a:r>
              <a:rPr sz="927" spc="9" dirty="0">
                <a:solidFill>
                  <a:srgbClr val="404040"/>
                </a:solidFill>
                <a:latin typeface="Tahoma"/>
                <a:cs typeface="Tahoma"/>
              </a:rPr>
              <a:t>información</a:t>
            </a:r>
            <a:r>
              <a:rPr sz="927" spc="-110" dirty="0">
                <a:solidFill>
                  <a:srgbClr val="404040"/>
                </a:solidFill>
                <a:latin typeface="Tahoma"/>
                <a:cs typeface="Tahoma"/>
              </a:rPr>
              <a:t> </a:t>
            </a:r>
            <a:r>
              <a:rPr sz="927" dirty="0">
                <a:solidFill>
                  <a:srgbClr val="404040"/>
                </a:solidFill>
                <a:latin typeface="Tahoma"/>
                <a:cs typeface="Tahoma"/>
              </a:rPr>
              <a:t>pertinente</a:t>
            </a:r>
            <a:r>
              <a:rPr sz="927" spc="-110" dirty="0">
                <a:solidFill>
                  <a:srgbClr val="404040"/>
                </a:solidFill>
                <a:latin typeface="Tahoma"/>
                <a:cs typeface="Tahoma"/>
              </a:rPr>
              <a:t> </a:t>
            </a:r>
            <a:r>
              <a:rPr sz="927" spc="-9" dirty="0">
                <a:solidFill>
                  <a:srgbClr val="404040"/>
                </a:solidFill>
                <a:latin typeface="Tahoma"/>
                <a:cs typeface="Tahoma"/>
              </a:rPr>
              <a:t>para</a:t>
            </a:r>
            <a:r>
              <a:rPr sz="927" spc="-110" dirty="0">
                <a:solidFill>
                  <a:srgbClr val="404040"/>
                </a:solidFill>
                <a:latin typeface="Tahoma"/>
                <a:cs typeface="Tahoma"/>
              </a:rPr>
              <a:t> </a:t>
            </a:r>
            <a:r>
              <a:rPr sz="927" spc="4" dirty="0">
                <a:solidFill>
                  <a:srgbClr val="404040"/>
                </a:solidFill>
                <a:latin typeface="Tahoma"/>
                <a:cs typeface="Tahoma"/>
              </a:rPr>
              <a:t>la</a:t>
            </a:r>
            <a:r>
              <a:rPr sz="927" spc="-110" dirty="0">
                <a:solidFill>
                  <a:srgbClr val="404040"/>
                </a:solidFill>
                <a:latin typeface="Tahoma"/>
                <a:cs typeface="Tahoma"/>
              </a:rPr>
              <a:t> </a:t>
            </a:r>
            <a:r>
              <a:rPr sz="927" spc="-9" dirty="0">
                <a:solidFill>
                  <a:srgbClr val="404040"/>
                </a:solidFill>
                <a:latin typeface="Tahoma"/>
                <a:cs typeface="Tahoma"/>
              </a:rPr>
              <a:t>mejora</a:t>
            </a:r>
            <a:r>
              <a:rPr sz="927" spc="-110" dirty="0">
                <a:solidFill>
                  <a:srgbClr val="404040"/>
                </a:solidFill>
                <a:latin typeface="Tahoma"/>
                <a:cs typeface="Tahoma"/>
              </a:rPr>
              <a:t> </a:t>
            </a:r>
            <a:r>
              <a:rPr sz="927" spc="-9" dirty="0">
                <a:solidFill>
                  <a:srgbClr val="404040"/>
                </a:solidFill>
                <a:latin typeface="Tahoma"/>
                <a:cs typeface="Tahoma"/>
              </a:rPr>
              <a:t>de</a:t>
            </a:r>
            <a:r>
              <a:rPr sz="927" spc="-110" dirty="0">
                <a:solidFill>
                  <a:srgbClr val="404040"/>
                </a:solidFill>
                <a:latin typeface="Tahoma"/>
                <a:cs typeface="Tahoma"/>
              </a:rPr>
              <a:t> </a:t>
            </a:r>
            <a:r>
              <a:rPr sz="927" spc="13" dirty="0">
                <a:solidFill>
                  <a:srgbClr val="404040"/>
                </a:solidFill>
                <a:latin typeface="Tahoma"/>
                <a:cs typeface="Tahoma"/>
              </a:rPr>
              <a:t>los</a:t>
            </a:r>
            <a:r>
              <a:rPr sz="927" spc="-110" dirty="0">
                <a:solidFill>
                  <a:srgbClr val="404040"/>
                </a:solidFill>
                <a:latin typeface="Tahoma"/>
                <a:cs typeface="Tahoma"/>
              </a:rPr>
              <a:t> </a:t>
            </a:r>
            <a:r>
              <a:rPr sz="927" spc="4" dirty="0">
                <a:solidFill>
                  <a:srgbClr val="404040"/>
                </a:solidFill>
                <a:latin typeface="Tahoma"/>
                <a:cs typeface="Tahoma"/>
              </a:rPr>
              <a:t>planes</a:t>
            </a:r>
            <a:r>
              <a:rPr sz="927" spc="-110" dirty="0">
                <a:solidFill>
                  <a:srgbClr val="404040"/>
                </a:solidFill>
                <a:latin typeface="Tahoma"/>
                <a:cs typeface="Tahoma"/>
              </a:rPr>
              <a:t> </a:t>
            </a:r>
            <a:r>
              <a:rPr sz="927" spc="-9" dirty="0">
                <a:solidFill>
                  <a:srgbClr val="404040"/>
                </a:solidFill>
                <a:latin typeface="Tahoma"/>
                <a:cs typeface="Tahoma"/>
              </a:rPr>
              <a:t>de</a:t>
            </a:r>
            <a:r>
              <a:rPr sz="927" spc="-110" dirty="0">
                <a:solidFill>
                  <a:srgbClr val="404040"/>
                </a:solidFill>
                <a:latin typeface="Tahoma"/>
                <a:cs typeface="Tahoma"/>
              </a:rPr>
              <a:t> </a:t>
            </a:r>
            <a:r>
              <a:rPr sz="927" spc="-4" dirty="0">
                <a:solidFill>
                  <a:srgbClr val="404040"/>
                </a:solidFill>
                <a:latin typeface="Tahoma"/>
                <a:cs typeface="Tahoma"/>
              </a:rPr>
              <a:t>estudio,</a:t>
            </a:r>
            <a:r>
              <a:rPr sz="927" spc="-106" dirty="0">
                <a:solidFill>
                  <a:srgbClr val="404040"/>
                </a:solidFill>
                <a:latin typeface="Tahoma"/>
                <a:cs typeface="Tahoma"/>
              </a:rPr>
              <a:t> </a:t>
            </a:r>
            <a:r>
              <a:rPr sz="927" spc="9" dirty="0">
                <a:solidFill>
                  <a:srgbClr val="404040"/>
                </a:solidFill>
                <a:latin typeface="Tahoma"/>
                <a:cs typeface="Tahoma"/>
              </a:rPr>
              <a:t>así</a:t>
            </a:r>
            <a:r>
              <a:rPr sz="927" spc="-110" dirty="0">
                <a:solidFill>
                  <a:srgbClr val="404040"/>
                </a:solidFill>
                <a:latin typeface="Tahoma"/>
                <a:cs typeface="Tahoma"/>
              </a:rPr>
              <a:t> </a:t>
            </a:r>
            <a:r>
              <a:rPr sz="927" spc="4" dirty="0">
                <a:solidFill>
                  <a:srgbClr val="404040"/>
                </a:solidFill>
                <a:latin typeface="Tahoma"/>
                <a:cs typeface="Tahoma"/>
              </a:rPr>
              <a:t>como  </a:t>
            </a:r>
            <a:r>
              <a:rPr sz="927" spc="-9" dirty="0">
                <a:solidFill>
                  <a:srgbClr val="404040"/>
                </a:solidFill>
                <a:latin typeface="Tahoma"/>
                <a:cs typeface="Tahoma"/>
              </a:rPr>
              <a:t>de </a:t>
            </a:r>
            <a:r>
              <a:rPr sz="927" spc="4" dirty="0">
                <a:solidFill>
                  <a:srgbClr val="404040"/>
                </a:solidFill>
                <a:latin typeface="Tahoma"/>
                <a:cs typeface="Tahoma"/>
              </a:rPr>
              <a:t>materiales</a:t>
            </a:r>
            <a:r>
              <a:rPr sz="927" spc="-146" dirty="0">
                <a:solidFill>
                  <a:srgbClr val="404040"/>
                </a:solidFill>
                <a:latin typeface="Tahoma"/>
                <a:cs typeface="Tahoma"/>
              </a:rPr>
              <a:t> </a:t>
            </a:r>
            <a:r>
              <a:rPr sz="927" spc="4" dirty="0">
                <a:solidFill>
                  <a:srgbClr val="404040"/>
                </a:solidFill>
                <a:latin typeface="Tahoma"/>
                <a:cs typeface="Tahoma"/>
              </a:rPr>
              <a:t>didácticos.</a:t>
            </a:r>
            <a:endParaRPr sz="927">
              <a:solidFill>
                <a:prstClr val="black"/>
              </a:solidFill>
              <a:latin typeface="Tahoma"/>
              <a:cs typeface="Tahoma"/>
            </a:endParaRPr>
          </a:p>
          <a:p>
            <a:pPr defTabSz="806867"/>
            <a:endParaRPr sz="1059">
              <a:solidFill>
                <a:prstClr val="black"/>
              </a:solidFill>
              <a:latin typeface="Times New Roman"/>
              <a:cs typeface="Times New Roman"/>
            </a:endParaRPr>
          </a:p>
          <a:p>
            <a:pPr defTabSz="806867">
              <a:spcBef>
                <a:spcPts val="22"/>
              </a:spcBef>
            </a:pPr>
            <a:endParaRPr sz="882">
              <a:solidFill>
                <a:prstClr val="black"/>
              </a:solidFill>
              <a:latin typeface="Times New Roman"/>
              <a:cs typeface="Times New Roman"/>
            </a:endParaRPr>
          </a:p>
          <a:p>
            <a:pPr marL="134478" marR="1301633" algn="just" defTabSz="806867"/>
            <a:r>
              <a:rPr sz="927" spc="-9" dirty="0">
                <a:solidFill>
                  <a:srgbClr val="404040"/>
                </a:solidFill>
                <a:latin typeface="Tahoma"/>
                <a:cs typeface="Tahoma"/>
              </a:rPr>
              <a:t>Con</a:t>
            </a:r>
            <a:r>
              <a:rPr sz="927" spc="-128" dirty="0">
                <a:solidFill>
                  <a:srgbClr val="404040"/>
                </a:solidFill>
                <a:latin typeface="Tahoma"/>
                <a:cs typeface="Tahoma"/>
              </a:rPr>
              <a:t> </a:t>
            </a:r>
            <a:r>
              <a:rPr sz="927" spc="-9" dirty="0">
                <a:solidFill>
                  <a:srgbClr val="404040"/>
                </a:solidFill>
                <a:latin typeface="Tahoma"/>
                <a:cs typeface="Tahoma"/>
              </a:rPr>
              <a:t>base</a:t>
            </a:r>
            <a:r>
              <a:rPr sz="927" spc="-124" dirty="0">
                <a:solidFill>
                  <a:srgbClr val="404040"/>
                </a:solidFill>
                <a:latin typeface="Tahoma"/>
                <a:cs typeface="Tahoma"/>
              </a:rPr>
              <a:t> </a:t>
            </a:r>
            <a:r>
              <a:rPr sz="927" spc="-13" dirty="0">
                <a:solidFill>
                  <a:srgbClr val="404040"/>
                </a:solidFill>
                <a:latin typeface="Tahoma"/>
                <a:cs typeface="Tahoma"/>
              </a:rPr>
              <a:t>en</a:t>
            </a:r>
            <a:r>
              <a:rPr sz="927" spc="-124" dirty="0">
                <a:solidFill>
                  <a:srgbClr val="404040"/>
                </a:solidFill>
                <a:latin typeface="Tahoma"/>
                <a:cs typeface="Tahoma"/>
              </a:rPr>
              <a:t> </a:t>
            </a:r>
            <a:r>
              <a:rPr sz="927" spc="-4" dirty="0">
                <a:solidFill>
                  <a:srgbClr val="404040"/>
                </a:solidFill>
                <a:latin typeface="Tahoma"/>
                <a:cs typeface="Tahoma"/>
              </a:rPr>
              <a:t>el</a:t>
            </a:r>
            <a:r>
              <a:rPr sz="927" spc="-124" dirty="0">
                <a:solidFill>
                  <a:srgbClr val="404040"/>
                </a:solidFill>
                <a:latin typeface="Tahoma"/>
                <a:cs typeface="Tahoma"/>
              </a:rPr>
              <a:t> </a:t>
            </a:r>
            <a:r>
              <a:rPr sz="927" dirty="0">
                <a:solidFill>
                  <a:srgbClr val="404040"/>
                </a:solidFill>
                <a:latin typeface="Tahoma"/>
                <a:cs typeface="Tahoma"/>
              </a:rPr>
              <a:t>diagnóstico</a:t>
            </a:r>
            <a:r>
              <a:rPr sz="927" spc="-124" dirty="0">
                <a:solidFill>
                  <a:srgbClr val="404040"/>
                </a:solidFill>
                <a:latin typeface="Tahoma"/>
                <a:cs typeface="Tahoma"/>
              </a:rPr>
              <a:t> </a:t>
            </a:r>
            <a:r>
              <a:rPr sz="927" spc="-13" dirty="0">
                <a:solidFill>
                  <a:srgbClr val="404040"/>
                </a:solidFill>
                <a:latin typeface="Tahoma"/>
                <a:cs typeface="Tahoma"/>
              </a:rPr>
              <a:t>de</a:t>
            </a:r>
            <a:r>
              <a:rPr sz="927" spc="-124" dirty="0">
                <a:solidFill>
                  <a:srgbClr val="404040"/>
                </a:solidFill>
                <a:latin typeface="Tahoma"/>
                <a:cs typeface="Tahoma"/>
              </a:rPr>
              <a:t> </a:t>
            </a:r>
            <a:r>
              <a:rPr sz="927" spc="4" dirty="0">
                <a:solidFill>
                  <a:srgbClr val="404040"/>
                </a:solidFill>
                <a:latin typeface="Tahoma"/>
                <a:cs typeface="Tahoma"/>
              </a:rPr>
              <a:t>las</a:t>
            </a:r>
            <a:r>
              <a:rPr sz="927" spc="-128" dirty="0">
                <a:solidFill>
                  <a:srgbClr val="404040"/>
                </a:solidFill>
                <a:latin typeface="Tahoma"/>
                <a:cs typeface="Tahoma"/>
              </a:rPr>
              <a:t> </a:t>
            </a:r>
            <a:r>
              <a:rPr sz="927" dirty="0">
                <a:solidFill>
                  <a:srgbClr val="404040"/>
                </a:solidFill>
                <a:latin typeface="Tahoma"/>
                <a:cs typeface="Tahoma"/>
              </a:rPr>
              <a:t>habilidades</a:t>
            </a:r>
            <a:r>
              <a:rPr sz="927" spc="-124" dirty="0">
                <a:solidFill>
                  <a:srgbClr val="404040"/>
                </a:solidFill>
                <a:latin typeface="Tahoma"/>
                <a:cs typeface="Tahoma"/>
              </a:rPr>
              <a:t> </a:t>
            </a:r>
            <a:r>
              <a:rPr sz="927" dirty="0">
                <a:solidFill>
                  <a:srgbClr val="404040"/>
                </a:solidFill>
                <a:latin typeface="Tahoma"/>
                <a:cs typeface="Tahoma"/>
              </a:rPr>
              <a:t>básicas</a:t>
            </a:r>
            <a:r>
              <a:rPr sz="927" spc="-124" dirty="0">
                <a:solidFill>
                  <a:srgbClr val="404040"/>
                </a:solidFill>
                <a:latin typeface="Tahoma"/>
                <a:cs typeface="Tahoma"/>
              </a:rPr>
              <a:t> </a:t>
            </a:r>
            <a:r>
              <a:rPr sz="927" spc="-4" dirty="0">
                <a:solidFill>
                  <a:srgbClr val="404040"/>
                </a:solidFill>
                <a:latin typeface="Tahoma"/>
                <a:cs typeface="Tahoma"/>
              </a:rPr>
              <a:t>con</a:t>
            </a:r>
            <a:r>
              <a:rPr sz="927" spc="-124" dirty="0">
                <a:solidFill>
                  <a:srgbClr val="404040"/>
                </a:solidFill>
                <a:latin typeface="Tahoma"/>
                <a:cs typeface="Tahoma"/>
              </a:rPr>
              <a:t> </a:t>
            </a:r>
            <a:r>
              <a:rPr sz="927" spc="-9" dirty="0">
                <a:solidFill>
                  <a:srgbClr val="404040"/>
                </a:solidFill>
                <a:latin typeface="Tahoma"/>
                <a:cs typeface="Tahoma"/>
              </a:rPr>
              <a:t>una</a:t>
            </a:r>
            <a:r>
              <a:rPr sz="927" spc="-124" dirty="0">
                <a:solidFill>
                  <a:srgbClr val="404040"/>
                </a:solidFill>
                <a:latin typeface="Tahoma"/>
                <a:cs typeface="Tahoma"/>
              </a:rPr>
              <a:t> </a:t>
            </a:r>
            <a:r>
              <a:rPr sz="927" spc="-4" dirty="0">
                <a:solidFill>
                  <a:srgbClr val="404040"/>
                </a:solidFill>
                <a:latin typeface="Tahoma"/>
                <a:cs typeface="Tahoma"/>
              </a:rPr>
              <a:t>probabilidad</a:t>
            </a:r>
            <a:r>
              <a:rPr sz="927" spc="-124" dirty="0">
                <a:solidFill>
                  <a:srgbClr val="404040"/>
                </a:solidFill>
                <a:latin typeface="Tahoma"/>
                <a:cs typeface="Tahoma"/>
              </a:rPr>
              <a:t> </a:t>
            </a:r>
            <a:r>
              <a:rPr sz="927" spc="-13" dirty="0">
                <a:solidFill>
                  <a:srgbClr val="404040"/>
                </a:solidFill>
                <a:latin typeface="Tahoma"/>
                <a:cs typeface="Tahoma"/>
              </a:rPr>
              <a:t>de</a:t>
            </a:r>
            <a:r>
              <a:rPr sz="927" spc="-124" dirty="0">
                <a:solidFill>
                  <a:srgbClr val="404040"/>
                </a:solidFill>
                <a:latin typeface="Tahoma"/>
                <a:cs typeface="Tahoma"/>
              </a:rPr>
              <a:t> </a:t>
            </a:r>
            <a:r>
              <a:rPr sz="927" spc="4" dirty="0">
                <a:solidFill>
                  <a:srgbClr val="404040"/>
                </a:solidFill>
                <a:latin typeface="Tahoma"/>
                <a:cs typeface="Tahoma"/>
              </a:rPr>
              <a:t>dominio  débil</a:t>
            </a:r>
            <a:r>
              <a:rPr sz="927" spc="-119" dirty="0">
                <a:solidFill>
                  <a:srgbClr val="404040"/>
                </a:solidFill>
                <a:latin typeface="Tahoma"/>
                <a:cs typeface="Tahoma"/>
              </a:rPr>
              <a:t> </a:t>
            </a:r>
            <a:r>
              <a:rPr sz="927" spc="35" dirty="0">
                <a:solidFill>
                  <a:srgbClr val="404040"/>
                </a:solidFill>
                <a:latin typeface="Tahoma"/>
                <a:cs typeface="Tahoma"/>
              </a:rPr>
              <a:t>y</a:t>
            </a:r>
            <a:r>
              <a:rPr sz="927" spc="-115" dirty="0">
                <a:solidFill>
                  <a:srgbClr val="404040"/>
                </a:solidFill>
                <a:latin typeface="Tahoma"/>
                <a:cs typeface="Tahoma"/>
              </a:rPr>
              <a:t> </a:t>
            </a:r>
            <a:r>
              <a:rPr sz="927" spc="-18" dirty="0">
                <a:solidFill>
                  <a:srgbClr val="404040"/>
                </a:solidFill>
                <a:latin typeface="Tahoma"/>
                <a:cs typeface="Tahoma"/>
              </a:rPr>
              <a:t>atenuado,</a:t>
            </a:r>
            <a:r>
              <a:rPr sz="927" spc="-119" dirty="0">
                <a:solidFill>
                  <a:srgbClr val="404040"/>
                </a:solidFill>
                <a:latin typeface="Tahoma"/>
                <a:cs typeface="Tahoma"/>
              </a:rPr>
              <a:t> </a:t>
            </a:r>
            <a:r>
              <a:rPr sz="927" dirty="0">
                <a:solidFill>
                  <a:srgbClr val="404040"/>
                </a:solidFill>
                <a:latin typeface="Tahoma"/>
                <a:cs typeface="Tahoma"/>
              </a:rPr>
              <a:t>promover</a:t>
            </a:r>
            <a:r>
              <a:rPr sz="927" spc="-115" dirty="0">
                <a:solidFill>
                  <a:srgbClr val="404040"/>
                </a:solidFill>
                <a:latin typeface="Tahoma"/>
                <a:cs typeface="Tahoma"/>
              </a:rPr>
              <a:t> </a:t>
            </a:r>
            <a:r>
              <a:rPr sz="927" spc="-26" dirty="0">
                <a:solidFill>
                  <a:srgbClr val="404040"/>
                </a:solidFill>
                <a:latin typeface="Tahoma"/>
                <a:cs typeface="Tahoma"/>
              </a:rPr>
              <a:t>e</a:t>
            </a:r>
            <a:r>
              <a:rPr sz="927" spc="-115" dirty="0">
                <a:solidFill>
                  <a:srgbClr val="404040"/>
                </a:solidFill>
                <a:latin typeface="Tahoma"/>
                <a:cs typeface="Tahoma"/>
              </a:rPr>
              <a:t> </a:t>
            </a:r>
            <a:r>
              <a:rPr sz="927" spc="9" dirty="0">
                <a:solidFill>
                  <a:srgbClr val="404040"/>
                </a:solidFill>
                <a:latin typeface="Tahoma"/>
                <a:cs typeface="Tahoma"/>
              </a:rPr>
              <a:t>impulsar</a:t>
            </a:r>
            <a:r>
              <a:rPr sz="927" spc="-119" dirty="0">
                <a:solidFill>
                  <a:srgbClr val="404040"/>
                </a:solidFill>
                <a:latin typeface="Tahoma"/>
                <a:cs typeface="Tahoma"/>
              </a:rPr>
              <a:t> </a:t>
            </a:r>
            <a:r>
              <a:rPr sz="927" spc="-13" dirty="0">
                <a:solidFill>
                  <a:srgbClr val="404040"/>
                </a:solidFill>
                <a:latin typeface="Tahoma"/>
                <a:cs typeface="Tahoma"/>
              </a:rPr>
              <a:t>en</a:t>
            </a:r>
            <a:r>
              <a:rPr sz="927" spc="-115" dirty="0">
                <a:solidFill>
                  <a:srgbClr val="404040"/>
                </a:solidFill>
                <a:latin typeface="Tahoma"/>
                <a:cs typeface="Tahoma"/>
              </a:rPr>
              <a:t> </a:t>
            </a:r>
            <a:r>
              <a:rPr sz="927" spc="-13" dirty="0">
                <a:solidFill>
                  <a:srgbClr val="404040"/>
                </a:solidFill>
                <a:latin typeface="Tahoma"/>
                <a:cs typeface="Tahoma"/>
              </a:rPr>
              <a:t>docentes,</a:t>
            </a:r>
            <a:r>
              <a:rPr sz="927" spc="-115" dirty="0">
                <a:solidFill>
                  <a:srgbClr val="404040"/>
                </a:solidFill>
                <a:latin typeface="Tahoma"/>
                <a:cs typeface="Tahoma"/>
              </a:rPr>
              <a:t> </a:t>
            </a:r>
            <a:r>
              <a:rPr sz="927" dirty="0">
                <a:solidFill>
                  <a:srgbClr val="404040"/>
                </a:solidFill>
                <a:latin typeface="Tahoma"/>
                <a:cs typeface="Tahoma"/>
              </a:rPr>
              <a:t>investigadores</a:t>
            </a:r>
            <a:r>
              <a:rPr sz="927" spc="-119" dirty="0">
                <a:solidFill>
                  <a:srgbClr val="404040"/>
                </a:solidFill>
                <a:latin typeface="Tahoma"/>
                <a:cs typeface="Tahoma"/>
              </a:rPr>
              <a:t> </a:t>
            </a:r>
            <a:r>
              <a:rPr sz="927" spc="35" dirty="0">
                <a:solidFill>
                  <a:srgbClr val="404040"/>
                </a:solidFill>
                <a:latin typeface="Tahoma"/>
                <a:cs typeface="Tahoma"/>
              </a:rPr>
              <a:t>y</a:t>
            </a:r>
            <a:r>
              <a:rPr sz="927" spc="-115" dirty="0">
                <a:solidFill>
                  <a:srgbClr val="404040"/>
                </a:solidFill>
                <a:latin typeface="Tahoma"/>
                <a:cs typeface="Tahoma"/>
              </a:rPr>
              <a:t> </a:t>
            </a:r>
            <a:r>
              <a:rPr sz="927" dirty="0">
                <a:solidFill>
                  <a:srgbClr val="404040"/>
                </a:solidFill>
                <a:latin typeface="Tahoma"/>
                <a:cs typeface="Tahoma"/>
              </a:rPr>
              <a:t>profesionales</a:t>
            </a:r>
            <a:r>
              <a:rPr sz="927" spc="-115" dirty="0">
                <a:solidFill>
                  <a:srgbClr val="404040"/>
                </a:solidFill>
                <a:latin typeface="Tahoma"/>
                <a:cs typeface="Tahoma"/>
              </a:rPr>
              <a:t> </a:t>
            </a:r>
            <a:r>
              <a:rPr sz="927" spc="-9" dirty="0">
                <a:solidFill>
                  <a:srgbClr val="404040"/>
                </a:solidFill>
                <a:latin typeface="Tahoma"/>
                <a:cs typeface="Tahoma"/>
              </a:rPr>
              <a:t>en  </a:t>
            </a:r>
            <a:r>
              <a:rPr sz="927" dirty="0">
                <a:solidFill>
                  <a:srgbClr val="404040"/>
                </a:solidFill>
                <a:latin typeface="Tahoma"/>
                <a:cs typeface="Tahoma"/>
              </a:rPr>
              <a:t>el</a:t>
            </a:r>
            <a:r>
              <a:rPr sz="927" spc="-66" dirty="0">
                <a:solidFill>
                  <a:srgbClr val="404040"/>
                </a:solidFill>
                <a:latin typeface="Tahoma"/>
                <a:cs typeface="Tahoma"/>
              </a:rPr>
              <a:t> </a:t>
            </a:r>
            <a:r>
              <a:rPr sz="927" spc="4" dirty="0">
                <a:solidFill>
                  <a:srgbClr val="404040"/>
                </a:solidFill>
                <a:latin typeface="Tahoma"/>
                <a:cs typeface="Tahoma"/>
              </a:rPr>
              <a:t>campo</a:t>
            </a:r>
            <a:r>
              <a:rPr sz="927" spc="-62" dirty="0">
                <a:solidFill>
                  <a:srgbClr val="404040"/>
                </a:solidFill>
                <a:latin typeface="Tahoma"/>
                <a:cs typeface="Tahoma"/>
              </a:rPr>
              <a:t> </a:t>
            </a:r>
            <a:r>
              <a:rPr sz="927" spc="4" dirty="0">
                <a:solidFill>
                  <a:srgbClr val="404040"/>
                </a:solidFill>
                <a:latin typeface="Tahoma"/>
                <a:cs typeface="Tahoma"/>
              </a:rPr>
              <a:t>educativo</a:t>
            </a:r>
            <a:r>
              <a:rPr sz="927" spc="-62" dirty="0">
                <a:solidFill>
                  <a:srgbClr val="404040"/>
                </a:solidFill>
                <a:latin typeface="Tahoma"/>
                <a:cs typeface="Tahoma"/>
              </a:rPr>
              <a:t> </a:t>
            </a:r>
            <a:r>
              <a:rPr sz="927" dirty="0">
                <a:solidFill>
                  <a:srgbClr val="404040"/>
                </a:solidFill>
                <a:latin typeface="Tahoma"/>
                <a:cs typeface="Tahoma"/>
              </a:rPr>
              <a:t>el</a:t>
            </a:r>
            <a:r>
              <a:rPr sz="927" spc="-62" dirty="0">
                <a:solidFill>
                  <a:srgbClr val="404040"/>
                </a:solidFill>
                <a:latin typeface="Tahoma"/>
                <a:cs typeface="Tahoma"/>
              </a:rPr>
              <a:t> </a:t>
            </a:r>
            <a:r>
              <a:rPr sz="927" spc="9" dirty="0">
                <a:solidFill>
                  <a:srgbClr val="404040"/>
                </a:solidFill>
                <a:latin typeface="Tahoma"/>
                <a:cs typeface="Tahoma"/>
              </a:rPr>
              <a:t>diseño</a:t>
            </a:r>
            <a:r>
              <a:rPr sz="927" spc="-62" dirty="0">
                <a:solidFill>
                  <a:srgbClr val="404040"/>
                </a:solidFill>
                <a:latin typeface="Tahoma"/>
                <a:cs typeface="Tahoma"/>
              </a:rPr>
              <a:t> </a:t>
            </a:r>
            <a:r>
              <a:rPr sz="927" spc="35" dirty="0">
                <a:solidFill>
                  <a:srgbClr val="404040"/>
                </a:solidFill>
                <a:latin typeface="Tahoma"/>
                <a:cs typeface="Tahoma"/>
              </a:rPr>
              <a:t>y</a:t>
            </a:r>
            <a:r>
              <a:rPr sz="927" spc="-62" dirty="0">
                <a:solidFill>
                  <a:srgbClr val="404040"/>
                </a:solidFill>
                <a:latin typeface="Tahoma"/>
                <a:cs typeface="Tahoma"/>
              </a:rPr>
              <a:t> </a:t>
            </a:r>
            <a:r>
              <a:rPr sz="927" spc="4" dirty="0">
                <a:solidFill>
                  <a:srgbClr val="404040"/>
                </a:solidFill>
                <a:latin typeface="Tahoma"/>
                <a:cs typeface="Tahoma"/>
              </a:rPr>
              <a:t>desarrollo</a:t>
            </a:r>
            <a:r>
              <a:rPr sz="927" spc="-66" dirty="0">
                <a:solidFill>
                  <a:srgbClr val="404040"/>
                </a:solidFill>
                <a:latin typeface="Tahoma"/>
                <a:cs typeface="Tahoma"/>
              </a:rPr>
              <a:t> </a:t>
            </a:r>
            <a:r>
              <a:rPr sz="927" spc="-9" dirty="0">
                <a:solidFill>
                  <a:srgbClr val="404040"/>
                </a:solidFill>
                <a:latin typeface="Tahoma"/>
                <a:cs typeface="Tahoma"/>
              </a:rPr>
              <a:t>de</a:t>
            </a:r>
            <a:r>
              <a:rPr sz="927" spc="-62" dirty="0">
                <a:solidFill>
                  <a:srgbClr val="404040"/>
                </a:solidFill>
                <a:latin typeface="Tahoma"/>
                <a:cs typeface="Tahoma"/>
              </a:rPr>
              <a:t> </a:t>
            </a:r>
            <a:r>
              <a:rPr sz="927" spc="4" dirty="0">
                <a:solidFill>
                  <a:srgbClr val="404040"/>
                </a:solidFill>
                <a:latin typeface="Tahoma"/>
                <a:cs typeface="Tahoma"/>
              </a:rPr>
              <a:t>materiales</a:t>
            </a:r>
            <a:r>
              <a:rPr sz="927" spc="-62" dirty="0">
                <a:solidFill>
                  <a:srgbClr val="404040"/>
                </a:solidFill>
                <a:latin typeface="Tahoma"/>
                <a:cs typeface="Tahoma"/>
              </a:rPr>
              <a:t> </a:t>
            </a:r>
            <a:r>
              <a:rPr sz="927" spc="9" dirty="0">
                <a:solidFill>
                  <a:srgbClr val="404040"/>
                </a:solidFill>
                <a:latin typeface="Tahoma"/>
                <a:cs typeface="Tahoma"/>
              </a:rPr>
              <a:t>didácticos</a:t>
            </a:r>
            <a:r>
              <a:rPr sz="927" spc="-62" dirty="0">
                <a:solidFill>
                  <a:srgbClr val="404040"/>
                </a:solidFill>
                <a:latin typeface="Tahoma"/>
                <a:cs typeface="Tahoma"/>
              </a:rPr>
              <a:t> </a:t>
            </a:r>
            <a:r>
              <a:rPr sz="927" spc="-9" dirty="0">
                <a:solidFill>
                  <a:srgbClr val="404040"/>
                </a:solidFill>
                <a:latin typeface="Tahoma"/>
                <a:cs typeface="Tahoma"/>
              </a:rPr>
              <a:t>para</a:t>
            </a:r>
            <a:r>
              <a:rPr sz="927" spc="-62" dirty="0">
                <a:solidFill>
                  <a:srgbClr val="404040"/>
                </a:solidFill>
                <a:latin typeface="Tahoma"/>
                <a:cs typeface="Tahoma"/>
              </a:rPr>
              <a:t> </a:t>
            </a:r>
            <a:r>
              <a:rPr sz="927" spc="13" dirty="0">
                <a:solidFill>
                  <a:srgbClr val="404040"/>
                </a:solidFill>
                <a:latin typeface="Tahoma"/>
                <a:cs typeface="Tahoma"/>
              </a:rPr>
              <a:t>su</a:t>
            </a:r>
            <a:r>
              <a:rPr sz="927" spc="-62" dirty="0">
                <a:solidFill>
                  <a:srgbClr val="404040"/>
                </a:solidFill>
                <a:latin typeface="Tahoma"/>
                <a:cs typeface="Tahoma"/>
              </a:rPr>
              <a:t> </a:t>
            </a:r>
            <a:r>
              <a:rPr sz="927" spc="9" dirty="0">
                <a:solidFill>
                  <a:srgbClr val="404040"/>
                </a:solidFill>
                <a:latin typeface="Tahoma"/>
                <a:cs typeface="Tahoma"/>
              </a:rPr>
              <a:t>uso</a:t>
            </a:r>
            <a:r>
              <a:rPr sz="927" spc="-62" dirty="0">
                <a:solidFill>
                  <a:srgbClr val="404040"/>
                </a:solidFill>
                <a:latin typeface="Tahoma"/>
                <a:cs typeface="Tahoma"/>
              </a:rPr>
              <a:t> </a:t>
            </a:r>
            <a:r>
              <a:rPr sz="927" spc="-9" dirty="0">
                <a:solidFill>
                  <a:srgbClr val="404040"/>
                </a:solidFill>
                <a:latin typeface="Tahoma"/>
                <a:cs typeface="Tahoma"/>
              </a:rPr>
              <a:t>en</a:t>
            </a:r>
            <a:r>
              <a:rPr sz="927" spc="-66" dirty="0">
                <a:solidFill>
                  <a:srgbClr val="404040"/>
                </a:solidFill>
                <a:latin typeface="Tahoma"/>
                <a:cs typeface="Tahoma"/>
              </a:rPr>
              <a:t> </a:t>
            </a:r>
            <a:r>
              <a:rPr sz="927" spc="4" dirty="0">
                <a:solidFill>
                  <a:srgbClr val="404040"/>
                </a:solidFill>
                <a:latin typeface="Tahoma"/>
                <a:cs typeface="Tahoma"/>
              </a:rPr>
              <a:t>el  </a:t>
            </a:r>
            <a:r>
              <a:rPr sz="927" spc="-13" dirty="0">
                <a:solidFill>
                  <a:srgbClr val="404040"/>
                </a:solidFill>
                <a:latin typeface="Tahoma"/>
                <a:cs typeface="Tahoma"/>
              </a:rPr>
              <a:t>aula,</a:t>
            </a:r>
            <a:r>
              <a:rPr sz="927" spc="-57" dirty="0">
                <a:solidFill>
                  <a:srgbClr val="404040"/>
                </a:solidFill>
                <a:latin typeface="Tahoma"/>
                <a:cs typeface="Tahoma"/>
              </a:rPr>
              <a:t> </a:t>
            </a:r>
            <a:r>
              <a:rPr sz="927" spc="-9" dirty="0">
                <a:solidFill>
                  <a:srgbClr val="404040"/>
                </a:solidFill>
                <a:latin typeface="Tahoma"/>
                <a:cs typeface="Tahoma"/>
              </a:rPr>
              <a:t>en</a:t>
            </a:r>
            <a:r>
              <a:rPr sz="927" spc="-53" dirty="0">
                <a:solidFill>
                  <a:srgbClr val="404040"/>
                </a:solidFill>
                <a:latin typeface="Tahoma"/>
                <a:cs typeface="Tahoma"/>
              </a:rPr>
              <a:t> </a:t>
            </a:r>
            <a:r>
              <a:rPr sz="927" spc="-4" dirty="0">
                <a:solidFill>
                  <a:srgbClr val="404040"/>
                </a:solidFill>
                <a:latin typeface="Tahoma"/>
                <a:cs typeface="Tahoma"/>
              </a:rPr>
              <a:t>especial,</a:t>
            </a:r>
            <a:r>
              <a:rPr sz="927" spc="-57" dirty="0">
                <a:solidFill>
                  <a:srgbClr val="404040"/>
                </a:solidFill>
                <a:latin typeface="Tahoma"/>
                <a:cs typeface="Tahoma"/>
              </a:rPr>
              <a:t> </a:t>
            </a:r>
            <a:r>
              <a:rPr sz="927" spc="-9" dirty="0">
                <a:solidFill>
                  <a:srgbClr val="404040"/>
                </a:solidFill>
                <a:latin typeface="Tahoma"/>
                <a:cs typeface="Tahoma"/>
              </a:rPr>
              <a:t>para</a:t>
            </a:r>
            <a:r>
              <a:rPr sz="927" spc="-53" dirty="0">
                <a:solidFill>
                  <a:srgbClr val="404040"/>
                </a:solidFill>
                <a:latin typeface="Tahoma"/>
                <a:cs typeface="Tahoma"/>
              </a:rPr>
              <a:t> </a:t>
            </a:r>
            <a:r>
              <a:rPr sz="927" spc="-4" dirty="0">
                <a:solidFill>
                  <a:srgbClr val="404040"/>
                </a:solidFill>
                <a:latin typeface="Tahoma"/>
                <a:cs typeface="Tahoma"/>
              </a:rPr>
              <a:t>favorecer</a:t>
            </a:r>
            <a:r>
              <a:rPr sz="927" spc="-53" dirty="0">
                <a:solidFill>
                  <a:srgbClr val="404040"/>
                </a:solidFill>
                <a:latin typeface="Tahoma"/>
                <a:cs typeface="Tahoma"/>
              </a:rPr>
              <a:t> </a:t>
            </a:r>
            <a:r>
              <a:rPr sz="927" spc="4" dirty="0">
                <a:solidFill>
                  <a:srgbClr val="404040"/>
                </a:solidFill>
                <a:latin typeface="Tahoma"/>
                <a:cs typeface="Tahoma"/>
              </a:rPr>
              <a:t>la</a:t>
            </a:r>
            <a:r>
              <a:rPr sz="927" spc="-57" dirty="0">
                <a:solidFill>
                  <a:srgbClr val="404040"/>
                </a:solidFill>
                <a:latin typeface="Tahoma"/>
                <a:cs typeface="Tahoma"/>
              </a:rPr>
              <a:t> </a:t>
            </a:r>
            <a:r>
              <a:rPr sz="927" spc="4" dirty="0">
                <a:solidFill>
                  <a:srgbClr val="404040"/>
                </a:solidFill>
                <a:latin typeface="Tahoma"/>
                <a:cs typeface="Tahoma"/>
              </a:rPr>
              <a:t>colaboración</a:t>
            </a:r>
            <a:r>
              <a:rPr sz="927" spc="-53" dirty="0">
                <a:solidFill>
                  <a:srgbClr val="404040"/>
                </a:solidFill>
                <a:latin typeface="Tahoma"/>
                <a:cs typeface="Tahoma"/>
              </a:rPr>
              <a:t> </a:t>
            </a:r>
            <a:r>
              <a:rPr sz="927" spc="35" dirty="0">
                <a:solidFill>
                  <a:srgbClr val="404040"/>
                </a:solidFill>
                <a:latin typeface="Tahoma"/>
                <a:cs typeface="Tahoma"/>
              </a:rPr>
              <a:t>y</a:t>
            </a:r>
            <a:r>
              <a:rPr sz="927" spc="-53" dirty="0">
                <a:solidFill>
                  <a:srgbClr val="404040"/>
                </a:solidFill>
                <a:latin typeface="Tahoma"/>
                <a:cs typeface="Tahoma"/>
              </a:rPr>
              <a:t> </a:t>
            </a:r>
            <a:r>
              <a:rPr sz="927" spc="4" dirty="0">
                <a:solidFill>
                  <a:srgbClr val="404040"/>
                </a:solidFill>
                <a:latin typeface="Tahoma"/>
                <a:cs typeface="Tahoma"/>
              </a:rPr>
              <a:t>autogestión</a:t>
            </a:r>
            <a:r>
              <a:rPr sz="927" spc="-57" dirty="0">
                <a:solidFill>
                  <a:srgbClr val="404040"/>
                </a:solidFill>
                <a:latin typeface="Tahoma"/>
                <a:cs typeface="Tahoma"/>
              </a:rPr>
              <a:t> </a:t>
            </a:r>
            <a:r>
              <a:rPr sz="927" spc="4" dirty="0">
                <a:solidFill>
                  <a:srgbClr val="404040"/>
                </a:solidFill>
                <a:latin typeface="Tahoma"/>
                <a:cs typeface="Tahoma"/>
              </a:rPr>
              <a:t>del</a:t>
            </a:r>
            <a:r>
              <a:rPr sz="927" spc="-53" dirty="0">
                <a:solidFill>
                  <a:srgbClr val="404040"/>
                </a:solidFill>
                <a:latin typeface="Tahoma"/>
                <a:cs typeface="Tahoma"/>
              </a:rPr>
              <a:t> </a:t>
            </a:r>
            <a:r>
              <a:rPr sz="927" spc="-4" dirty="0">
                <a:solidFill>
                  <a:srgbClr val="404040"/>
                </a:solidFill>
                <a:latin typeface="Tahoma"/>
                <a:cs typeface="Tahoma"/>
              </a:rPr>
              <a:t>aprendizaje</a:t>
            </a:r>
            <a:r>
              <a:rPr sz="927" spc="-53" dirty="0">
                <a:solidFill>
                  <a:srgbClr val="404040"/>
                </a:solidFill>
                <a:latin typeface="Tahoma"/>
                <a:cs typeface="Tahoma"/>
              </a:rPr>
              <a:t> </a:t>
            </a:r>
            <a:r>
              <a:rPr sz="927" spc="-9" dirty="0">
                <a:solidFill>
                  <a:srgbClr val="404040"/>
                </a:solidFill>
                <a:latin typeface="Tahoma"/>
                <a:cs typeface="Tahoma"/>
              </a:rPr>
              <a:t>entre  </a:t>
            </a:r>
            <a:r>
              <a:rPr sz="927" spc="13" dirty="0">
                <a:solidFill>
                  <a:srgbClr val="404040"/>
                </a:solidFill>
                <a:latin typeface="Tahoma"/>
                <a:cs typeface="Tahoma"/>
              </a:rPr>
              <a:t>los </a:t>
            </a:r>
            <a:r>
              <a:rPr sz="927" spc="9" dirty="0">
                <a:solidFill>
                  <a:srgbClr val="404040"/>
                </a:solidFill>
                <a:latin typeface="Tahoma"/>
                <a:cs typeface="Tahoma"/>
              </a:rPr>
              <a:t>propios</a:t>
            </a:r>
            <a:r>
              <a:rPr sz="927" spc="-168" dirty="0">
                <a:solidFill>
                  <a:srgbClr val="404040"/>
                </a:solidFill>
                <a:latin typeface="Tahoma"/>
                <a:cs typeface="Tahoma"/>
              </a:rPr>
              <a:t> </a:t>
            </a:r>
            <a:r>
              <a:rPr sz="927" dirty="0">
                <a:solidFill>
                  <a:srgbClr val="404040"/>
                </a:solidFill>
                <a:latin typeface="Tahoma"/>
                <a:cs typeface="Tahoma"/>
              </a:rPr>
              <a:t>alumnos.</a:t>
            </a:r>
            <a:endParaRPr sz="927">
              <a:solidFill>
                <a:prstClr val="black"/>
              </a:solidFill>
              <a:latin typeface="Tahoma"/>
              <a:cs typeface="Tahoma"/>
            </a:endParaRPr>
          </a:p>
        </p:txBody>
      </p:sp>
      <p:sp>
        <p:nvSpPr>
          <p:cNvPr id="45" name="Rectángulo 44">
            <a:extLst>
              <a:ext uri="{FF2B5EF4-FFF2-40B4-BE49-F238E27FC236}">
                <a16:creationId xmlns:a16="http://schemas.microsoft.com/office/drawing/2014/main" xmlns="" id="{EADCA080-4CF8-40CF-885B-115953DE4B8E}"/>
              </a:ext>
            </a:extLst>
          </p:cNvPr>
          <p:cNvSpPr/>
          <p:nvPr/>
        </p:nvSpPr>
        <p:spPr>
          <a:xfrm>
            <a:off x="6858000" y="6477000"/>
            <a:ext cx="1557618" cy="2863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xmlns="" id="{69399A32-1AE2-400C-B15D-41F56A40A0CF}"/>
              </a:ext>
            </a:extLst>
          </p:cNvPr>
          <p:cNvSpPr/>
          <p:nvPr/>
        </p:nvSpPr>
        <p:spPr>
          <a:xfrm>
            <a:off x="6858000" y="6477000"/>
            <a:ext cx="1557618" cy="2863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1" name="Imagen 10">
            <a:extLst>
              <a:ext uri="{FF2B5EF4-FFF2-40B4-BE49-F238E27FC236}">
                <a16:creationId xmlns:a16="http://schemas.microsoft.com/office/drawing/2014/main" xmlns="" id="{34BCCC3E-8261-45F4-8AB8-BFA63E906B55}"/>
              </a:ext>
            </a:extLst>
          </p:cNvPr>
          <p:cNvPicPr>
            <a:picLocks noChangeAspect="1"/>
          </p:cNvPicPr>
          <p:nvPr/>
        </p:nvPicPr>
        <p:blipFill rotWithShape="1">
          <a:blip r:embed="rId2"/>
          <a:srcRect l="-1" r="20994"/>
          <a:stretch/>
        </p:blipFill>
        <p:spPr>
          <a:xfrm>
            <a:off x="990600" y="304800"/>
            <a:ext cx="6849231" cy="5992887"/>
          </a:xfrm>
          <a:prstGeom prst="rect">
            <a:avLst/>
          </a:prstGeom>
        </p:spPr>
      </p:pic>
    </p:spTree>
    <p:extLst>
      <p:ext uri="{BB962C8B-B14F-4D97-AF65-F5344CB8AC3E}">
        <p14:creationId xmlns:p14="http://schemas.microsoft.com/office/powerpoint/2010/main" val="2311873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19251" y="943844"/>
            <a:ext cx="4516947" cy="5014193"/>
          </a:xfrm>
          <a:prstGeom prst="rect">
            <a:avLst/>
          </a:prstGeom>
        </p:spPr>
        <p:txBody>
          <a:bodyPr vert="horz" wrap="square" lIns="0" tIns="12700" rIns="0" bIns="0" rtlCol="0">
            <a:spAutoFit/>
          </a:bodyPr>
          <a:lstStyle/>
          <a:p>
            <a:pPr marL="356870" marR="354330" algn="ctr">
              <a:lnSpc>
                <a:spcPct val="114999"/>
              </a:lnSpc>
              <a:spcBef>
                <a:spcPts val="100"/>
              </a:spcBef>
            </a:pPr>
            <a:r>
              <a:rPr sz="1200" b="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ESTIMADO DOCENTE </a:t>
            </a:r>
            <a:r>
              <a:rPr sz="1200" b="1" spc="-5"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(E </a:t>
            </a:r>
            <a:r>
              <a:rPr sz="1200" b="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INTEGRANTES </a:t>
            </a:r>
            <a:r>
              <a:rPr sz="1200" b="1" spc="-5"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DEL</a:t>
            </a:r>
            <a:r>
              <a:rPr sz="1200" b="1" spc="-18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 </a:t>
            </a:r>
            <a:r>
              <a:rPr sz="1200" b="1" spc="-5"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COLECTIVO  </a:t>
            </a:r>
            <a:r>
              <a:rPr sz="1200" b="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ESCOLAR)</a:t>
            </a:r>
            <a:r>
              <a:rPr lang="es-MX" sz="1200" b="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a:t>
            </a:r>
            <a:endParaRPr sz="12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endParaRPr>
          </a:p>
          <a:p>
            <a:pPr marL="12700" marR="6350" algn="just">
              <a:lnSpc>
                <a:spcPct val="99800"/>
              </a:lnSpc>
              <a:spcBef>
                <a:spcPts val="1175"/>
              </a:spcBef>
            </a:pPr>
            <a:r>
              <a:rPr sz="1100" spc="9" dirty="0">
                <a:solidFill>
                  <a:srgbClr val="404040"/>
                </a:solidFill>
                <a:latin typeface="Tahoma"/>
                <a:cs typeface="Tahoma"/>
              </a:rPr>
              <a:t>El presente reporte tiene como propósito comunicarle la información  del diagnóstico realizado a los alumnos de su escuela en el ciclo  escolar 2014-2015, tomando en cuenta los resultados de las pruebas  de </a:t>
            </a:r>
            <a:r>
              <a:rPr sz="1100" spc="9" dirty="0" err="1">
                <a:solidFill>
                  <a:srgbClr val="404040"/>
                </a:solidFill>
                <a:latin typeface="Tahoma"/>
                <a:cs typeface="Tahoma"/>
              </a:rPr>
              <a:t>Matemáticas</a:t>
            </a:r>
            <a:r>
              <a:rPr sz="1100" spc="9" dirty="0">
                <a:solidFill>
                  <a:srgbClr val="404040"/>
                </a:solidFill>
                <a:latin typeface="Tahoma"/>
                <a:cs typeface="Tahoma"/>
              </a:rPr>
              <a:t> </a:t>
            </a:r>
            <a:r>
              <a:rPr sz="1100" spc="9" dirty="0" smtClean="0">
                <a:solidFill>
                  <a:srgbClr val="404040"/>
                </a:solidFill>
                <a:latin typeface="Tahoma"/>
                <a:cs typeface="Tahoma"/>
              </a:rPr>
              <a:t>0</a:t>
            </a:r>
            <a:r>
              <a:rPr lang="es-MX" sz="1100" spc="9" dirty="0" smtClean="0">
                <a:solidFill>
                  <a:srgbClr val="FF0000"/>
                </a:solidFill>
                <a:latin typeface="Tahoma"/>
                <a:cs typeface="Tahoma"/>
              </a:rPr>
              <a:t>9</a:t>
            </a:r>
            <a:r>
              <a:rPr sz="1100" spc="9" dirty="0" smtClean="0">
                <a:solidFill>
                  <a:srgbClr val="404040"/>
                </a:solidFill>
                <a:latin typeface="Tahoma"/>
                <a:cs typeface="Tahoma"/>
              </a:rPr>
              <a:t> </a:t>
            </a:r>
            <a:r>
              <a:rPr sz="1100" spc="9" dirty="0">
                <a:solidFill>
                  <a:srgbClr val="404040"/>
                </a:solidFill>
                <a:latin typeface="Tahoma"/>
                <a:cs typeface="Tahoma"/>
              </a:rPr>
              <a:t>de </a:t>
            </a:r>
            <a:r>
              <a:rPr lang="es-MX" sz="1100" spc="9" dirty="0" smtClean="0">
                <a:solidFill>
                  <a:srgbClr val="FF0000"/>
                </a:solidFill>
                <a:latin typeface="Tahoma"/>
                <a:cs typeface="Tahoma"/>
              </a:rPr>
              <a:t>secundaria </a:t>
            </a:r>
            <a:r>
              <a:rPr sz="1100" spc="9" dirty="0" smtClean="0">
                <a:solidFill>
                  <a:srgbClr val="404040"/>
                </a:solidFill>
                <a:latin typeface="Tahoma"/>
                <a:cs typeface="Tahoma"/>
              </a:rPr>
              <a:t>de </a:t>
            </a:r>
            <a:r>
              <a:rPr sz="1100" spc="9" dirty="0">
                <a:solidFill>
                  <a:srgbClr val="404040"/>
                </a:solidFill>
                <a:latin typeface="Tahoma"/>
                <a:cs typeface="Tahoma"/>
              </a:rPr>
              <a:t>PLANEA ELCE. En dichas pruebas  se evaluaron conocimientos y habilidades relacionadas con los ejes  temáticos: </a:t>
            </a:r>
            <a:r>
              <a:rPr sz="1100" spc="9" dirty="0" err="1" smtClean="0">
                <a:solidFill>
                  <a:srgbClr val="404040"/>
                </a:solidFill>
                <a:latin typeface="Tahoma"/>
                <a:cs typeface="Tahoma"/>
              </a:rPr>
              <a:t>Sentido</a:t>
            </a:r>
            <a:r>
              <a:rPr sz="1100" spc="9" dirty="0" smtClean="0">
                <a:solidFill>
                  <a:srgbClr val="404040"/>
                </a:solidFill>
                <a:latin typeface="Tahoma"/>
                <a:cs typeface="Tahoma"/>
              </a:rPr>
              <a:t> </a:t>
            </a:r>
            <a:r>
              <a:rPr sz="1100" spc="9" dirty="0">
                <a:solidFill>
                  <a:srgbClr val="404040"/>
                </a:solidFill>
                <a:latin typeface="Tahoma"/>
                <a:cs typeface="Tahoma"/>
              </a:rPr>
              <a:t>numérico y  pensamiento </a:t>
            </a:r>
            <a:r>
              <a:rPr sz="1100" spc="9" dirty="0" err="1">
                <a:solidFill>
                  <a:srgbClr val="404040"/>
                </a:solidFill>
                <a:latin typeface="Tahoma"/>
                <a:cs typeface="Tahoma"/>
              </a:rPr>
              <a:t>algebraico</a:t>
            </a:r>
            <a:r>
              <a:rPr sz="1100" spc="9" dirty="0" smtClean="0">
                <a:solidFill>
                  <a:srgbClr val="404040"/>
                </a:solidFill>
                <a:latin typeface="Tahoma"/>
                <a:cs typeface="Tahoma"/>
              </a:rPr>
              <a:t>;</a:t>
            </a:r>
            <a:r>
              <a:rPr lang="es-MX" sz="1100" spc="9" dirty="0">
                <a:solidFill>
                  <a:srgbClr val="404040"/>
                </a:solidFill>
                <a:latin typeface="Tahoma"/>
                <a:cs typeface="Tahoma"/>
              </a:rPr>
              <a:t> </a:t>
            </a:r>
            <a:r>
              <a:rPr lang="es-MX" sz="1100" spc="9" dirty="0">
                <a:solidFill>
                  <a:srgbClr val="FF0000"/>
                </a:solidFill>
                <a:latin typeface="Tahoma"/>
                <a:cs typeface="Tahoma"/>
              </a:rPr>
              <a:t>Manejo de la información;</a:t>
            </a:r>
            <a:r>
              <a:rPr sz="1100" spc="9" dirty="0" smtClean="0">
                <a:solidFill>
                  <a:srgbClr val="404040"/>
                </a:solidFill>
                <a:latin typeface="Tahoma"/>
                <a:cs typeface="Tahoma"/>
              </a:rPr>
              <a:t> </a:t>
            </a:r>
            <a:r>
              <a:rPr sz="1100" spc="9" dirty="0">
                <a:solidFill>
                  <a:srgbClr val="404040"/>
                </a:solidFill>
                <a:latin typeface="Tahoma"/>
                <a:cs typeface="Tahoma"/>
              </a:rPr>
              <a:t>y </a:t>
            </a:r>
            <a:r>
              <a:rPr lang="es-MX" sz="1100" spc="9" dirty="0" smtClean="0">
                <a:solidFill>
                  <a:srgbClr val="FF0000"/>
                </a:solidFill>
                <a:latin typeface="Tahoma"/>
                <a:cs typeface="Tahoma"/>
              </a:rPr>
              <a:t>Forma, espacio </a:t>
            </a:r>
            <a:r>
              <a:rPr sz="1100" spc="9" dirty="0" smtClean="0">
                <a:solidFill>
                  <a:srgbClr val="404040"/>
                </a:solidFill>
                <a:latin typeface="Tahoma"/>
                <a:cs typeface="Tahoma"/>
              </a:rPr>
              <a:t>y </a:t>
            </a:r>
            <a:r>
              <a:rPr sz="1100" spc="9" dirty="0">
                <a:solidFill>
                  <a:srgbClr val="404040"/>
                </a:solidFill>
                <a:latin typeface="Tahoma"/>
                <a:cs typeface="Tahoma"/>
              </a:rPr>
              <a:t>medida. </a:t>
            </a:r>
          </a:p>
          <a:p>
            <a:pPr>
              <a:lnSpc>
                <a:spcPct val="100000"/>
              </a:lnSpc>
              <a:spcBef>
                <a:spcPts val="40"/>
              </a:spcBef>
            </a:pPr>
            <a:endParaRPr sz="1100" spc="9" dirty="0">
              <a:solidFill>
                <a:srgbClr val="404040"/>
              </a:solidFill>
              <a:latin typeface="Tahoma"/>
              <a:cs typeface="Tahoma"/>
            </a:endParaRPr>
          </a:p>
          <a:p>
            <a:pPr marL="12700" marR="6985" algn="just">
              <a:lnSpc>
                <a:spcPct val="99800"/>
              </a:lnSpc>
            </a:pPr>
            <a:r>
              <a:rPr sz="1100" spc="9" dirty="0">
                <a:solidFill>
                  <a:srgbClr val="404040"/>
                </a:solidFill>
                <a:latin typeface="Tahoma"/>
                <a:cs typeface="Tahoma"/>
              </a:rPr>
              <a:t>En este documento se presentan los resultados de tal evaluación y se  ofrecen contenidos que favorecen la retroalimentación de la misma.  Es importante destacar que los resultados aquí presentados tienen el  propósito de ofrecer un diagnóstico detallado del dominio de las  habilidades cognitivas requeridas por los alumnos para alcanzar los  aprendizajes esperados en este nivel educativo, con el objetivo de  reforzar e implementar estrategias que mejoren sus aprendizajes.  Asimismo, se resalta que la información presentada en este reporte  no debe interpretarse como una calificación global de los alumnos  en cuanto a su desempeño escolar, ni una forma de etiquetar al  personal docente según los resultados obtenidos.</a:t>
            </a:r>
          </a:p>
          <a:p>
            <a:pPr>
              <a:lnSpc>
                <a:spcPct val="100000"/>
              </a:lnSpc>
              <a:spcBef>
                <a:spcPts val="50"/>
              </a:spcBef>
            </a:pPr>
            <a:endParaRPr sz="1100" spc="9" dirty="0">
              <a:solidFill>
                <a:srgbClr val="404040"/>
              </a:solidFill>
              <a:latin typeface="Tahoma"/>
              <a:cs typeface="Tahoma"/>
            </a:endParaRPr>
          </a:p>
          <a:p>
            <a:pPr marL="12700" marR="5080" algn="just">
              <a:lnSpc>
                <a:spcPct val="99200"/>
              </a:lnSpc>
            </a:pPr>
            <a:r>
              <a:rPr sz="1100" spc="9" dirty="0">
                <a:solidFill>
                  <a:srgbClr val="404040"/>
                </a:solidFill>
                <a:latin typeface="Tahoma"/>
                <a:cs typeface="Tahoma"/>
              </a:rPr>
              <a:t>Es nuestra mejor intención que este reporte le sea de gran utilidad, y  que funcione como un instrumento para el desarrollo y la  retroalimentación positiva de los conocimientos y habilidades de sus  alumnos.</a:t>
            </a:r>
          </a:p>
          <a:p>
            <a:pPr>
              <a:lnSpc>
                <a:spcPct val="100000"/>
              </a:lnSpc>
            </a:pPr>
            <a:endParaRPr sz="1200" dirty="0">
              <a:latin typeface="Tahoma" panose="020B0604030504040204" pitchFamily="34" charset="0"/>
              <a:ea typeface="Tahoma" panose="020B0604030504040204" pitchFamily="34" charset="0"/>
              <a:cs typeface="Tahoma" panose="020B0604030504040204" pitchFamily="34" charset="0"/>
            </a:endParaRPr>
          </a:p>
          <a:p>
            <a:pPr algn="ctr">
              <a:lnSpc>
                <a:spcPct val="100000"/>
              </a:lnSpc>
            </a:pPr>
            <a:r>
              <a:rPr sz="1100" b="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¡Enhorabuena </a:t>
            </a:r>
            <a:r>
              <a:rPr sz="1100" b="1" spc="-5"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por </a:t>
            </a:r>
            <a:r>
              <a:rPr sz="1100" b="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su </a:t>
            </a:r>
            <a:r>
              <a:rPr sz="1100" b="1" spc="-5"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compromiso con </a:t>
            </a:r>
            <a:r>
              <a:rPr sz="1100" b="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la</a:t>
            </a:r>
            <a:r>
              <a:rPr sz="1100" b="1" spc="-55"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 </a:t>
            </a:r>
            <a:r>
              <a:rPr sz="1100" b="1" spc="-5"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educación!</a:t>
            </a:r>
            <a:endParaRPr sz="11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object 2">
            <a:extLst>
              <a:ext uri="{FF2B5EF4-FFF2-40B4-BE49-F238E27FC236}">
                <a16:creationId xmlns:a16="http://schemas.microsoft.com/office/drawing/2014/main" xmlns="" id="{CFC7324C-51BE-416D-BF86-610808F8AAA5}"/>
              </a:ext>
            </a:extLst>
          </p:cNvPr>
          <p:cNvSpPr/>
          <p:nvPr/>
        </p:nvSpPr>
        <p:spPr>
          <a:xfrm>
            <a:off x="6521038" y="433214"/>
            <a:ext cx="2588895" cy="4024629"/>
          </a:xfrm>
          <a:custGeom>
            <a:avLst/>
            <a:gdLst/>
            <a:ahLst/>
            <a:cxnLst/>
            <a:rect l="l" t="t" r="r" b="b"/>
            <a:pathLst>
              <a:path w="2588895" h="4024629">
                <a:moveTo>
                  <a:pt x="2588476" y="0"/>
                </a:moveTo>
                <a:lnTo>
                  <a:pt x="0" y="4068"/>
                </a:lnTo>
                <a:lnTo>
                  <a:pt x="6350" y="4024075"/>
                </a:lnTo>
                <a:lnTo>
                  <a:pt x="2588476" y="4020027"/>
                </a:lnTo>
                <a:lnTo>
                  <a:pt x="2588476" y="0"/>
                </a:lnTo>
                <a:close/>
              </a:path>
            </a:pathLst>
          </a:custGeom>
          <a:solidFill>
            <a:srgbClr val="C7DBF1">
              <a:alpha val="50000"/>
            </a:srgbClr>
          </a:solidFill>
        </p:spPr>
        <p:txBody>
          <a:bodyPr wrap="square" lIns="0" tIns="0" rIns="0" bIns="0" rtlCol="0"/>
          <a:lstStyle/>
          <a:p>
            <a:endParaRPr/>
          </a:p>
        </p:txBody>
      </p:sp>
      <p:sp>
        <p:nvSpPr>
          <p:cNvPr id="5" name="object 3">
            <a:extLst>
              <a:ext uri="{FF2B5EF4-FFF2-40B4-BE49-F238E27FC236}">
                <a16:creationId xmlns:a16="http://schemas.microsoft.com/office/drawing/2014/main" xmlns="" id="{03F3B6BE-CBA6-45A4-933D-945ED4879E10}"/>
              </a:ext>
            </a:extLst>
          </p:cNvPr>
          <p:cNvSpPr/>
          <p:nvPr/>
        </p:nvSpPr>
        <p:spPr>
          <a:xfrm>
            <a:off x="6810416" y="1920661"/>
            <a:ext cx="128905" cy="804545"/>
          </a:xfrm>
          <a:custGeom>
            <a:avLst/>
            <a:gdLst/>
            <a:ahLst/>
            <a:cxnLst/>
            <a:rect l="l" t="t" r="r" b="b"/>
            <a:pathLst>
              <a:path w="128904" h="804545">
                <a:moveTo>
                  <a:pt x="127139" y="0"/>
                </a:moveTo>
                <a:lnTo>
                  <a:pt x="0" y="393"/>
                </a:lnTo>
                <a:lnTo>
                  <a:pt x="1358" y="804151"/>
                </a:lnTo>
                <a:lnTo>
                  <a:pt x="128422" y="803770"/>
                </a:lnTo>
                <a:lnTo>
                  <a:pt x="127139" y="0"/>
                </a:lnTo>
                <a:close/>
              </a:path>
            </a:pathLst>
          </a:custGeom>
          <a:solidFill>
            <a:srgbClr val="F4FBFE">
              <a:alpha val="50000"/>
            </a:srgbClr>
          </a:solidFill>
        </p:spPr>
        <p:txBody>
          <a:bodyPr wrap="square" lIns="0" tIns="0" rIns="0" bIns="0" rtlCol="0"/>
          <a:lstStyle/>
          <a:p>
            <a:endParaRPr/>
          </a:p>
        </p:txBody>
      </p:sp>
      <p:sp>
        <p:nvSpPr>
          <p:cNvPr id="6" name="object 4">
            <a:extLst>
              <a:ext uri="{FF2B5EF4-FFF2-40B4-BE49-F238E27FC236}">
                <a16:creationId xmlns:a16="http://schemas.microsoft.com/office/drawing/2014/main" xmlns="" id="{938A9995-DD4D-4049-84BA-B6753B144340}"/>
              </a:ext>
            </a:extLst>
          </p:cNvPr>
          <p:cNvSpPr/>
          <p:nvPr/>
        </p:nvSpPr>
        <p:spPr>
          <a:xfrm>
            <a:off x="6988145" y="1499466"/>
            <a:ext cx="147955" cy="1224915"/>
          </a:xfrm>
          <a:custGeom>
            <a:avLst/>
            <a:gdLst/>
            <a:ahLst/>
            <a:cxnLst/>
            <a:rect l="l" t="t" r="r" b="b"/>
            <a:pathLst>
              <a:path w="147954" h="1224914">
                <a:moveTo>
                  <a:pt x="145872" y="0"/>
                </a:moveTo>
                <a:lnTo>
                  <a:pt x="0" y="431"/>
                </a:lnTo>
                <a:lnTo>
                  <a:pt x="1879" y="1224851"/>
                </a:lnTo>
                <a:lnTo>
                  <a:pt x="147764" y="1224406"/>
                </a:lnTo>
                <a:lnTo>
                  <a:pt x="145872" y="0"/>
                </a:lnTo>
                <a:close/>
              </a:path>
            </a:pathLst>
          </a:custGeom>
          <a:solidFill>
            <a:srgbClr val="F4FBFE">
              <a:alpha val="50000"/>
            </a:srgbClr>
          </a:solidFill>
        </p:spPr>
        <p:txBody>
          <a:bodyPr wrap="square" lIns="0" tIns="0" rIns="0" bIns="0" rtlCol="0"/>
          <a:lstStyle/>
          <a:p>
            <a:endParaRPr/>
          </a:p>
        </p:txBody>
      </p:sp>
      <p:sp>
        <p:nvSpPr>
          <p:cNvPr id="7" name="object 5">
            <a:extLst>
              <a:ext uri="{FF2B5EF4-FFF2-40B4-BE49-F238E27FC236}">
                <a16:creationId xmlns:a16="http://schemas.microsoft.com/office/drawing/2014/main" xmlns="" id="{4EA653D4-61AA-4767-892B-2C2A6D52E101}"/>
              </a:ext>
            </a:extLst>
          </p:cNvPr>
          <p:cNvSpPr/>
          <p:nvPr/>
        </p:nvSpPr>
        <p:spPr>
          <a:xfrm>
            <a:off x="7199002" y="1666180"/>
            <a:ext cx="147955" cy="1057910"/>
          </a:xfrm>
          <a:custGeom>
            <a:avLst/>
            <a:gdLst/>
            <a:ahLst/>
            <a:cxnLst/>
            <a:rect l="l" t="t" r="r" b="b"/>
            <a:pathLst>
              <a:path w="147954" h="1057910">
                <a:moveTo>
                  <a:pt x="145884" y="0"/>
                </a:moveTo>
                <a:lnTo>
                  <a:pt x="0" y="419"/>
                </a:lnTo>
                <a:lnTo>
                  <a:pt x="1638" y="1057719"/>
                </a:lnTo>
                <a:lnTo>
                  <a:pt x="147586" y="1057211"/>
                </a:lnTo>
                <a:lnTo>
                  <a:pt x="145884" y="0"/>
                </a:lnTo>
                <a:close/>
              </a:path>
            </a:pathLst>
          </a:custGeom>
          <a:solidFill>
            <a:srgbClr val="F4FBFE">
              <a:alpha val="50000"/>
            </a:srgbClr>
          </a:solidFill>
        </p:spPr>
        <p:txBody>
          <a:bodyPr wrap="square" lIns="0" tIns="0" rIns="0" bIns="0" rtlCol="0"/>
          <a:lstStyle/>
          <a:p>
            <a:endParaRPr/>
          </a:p>
        </p:txBody>
      </p:sp>
      <p:sp>
        <p:nvSpPr>
          <p:cNvPr id="8" name="object 6">
            <a:extLst>
              <a:ext uri="{FF2B5EF4-FFF2-40B4-BE49-F238E27FC236}">
                <a16:creationId xmlns:a16="http://schemas.microsoft.com/office/drawing/2014/main" xmlns="" id="{07F0F3AF-EF5B-4198-9145-CA277061B04A}"/>
              </a:ext>
            </a:extLst>
          </p:cNvPr>
          <p:cNvSpPr/>
          <p:nvPr/>
        </p:nvSpPr>
        <p:spPr>
          <a:xfrm>
            <a:off x="7409090" y="1800483"/>
            <a:ext cx="147955" cy="923290"/>
          </a:xfrm>
          <a:custGeom>
            <a:avLst/>
            <a:gdLst/>
            <a:ahLst/>
            <a:cxnLst/>
            <a:rect l="l" t="t" r="r" b="b"/>
            <a:pathLst>
              <a:path w="147954" h="923289">
                <a:moveTo>
                  <a:pt x="145999" y="0"/>
                </a:moveTo>
                <a:lnTo>
                  <a:pt x="0" y="508"/>
                </a:lnTo>
                <a:lnTo>
                  <a:pt x="1536" y="922883"/>
                </a:lnTo>
                <a:lnTo>
                  <a:pt x="147434" y="922502"/>
                </a:lnTo>
                <a:lnTo>
                  <a:pt x="145999" y="0"/>
                </a:lnTo>
                <a:close/>
              </a:path>
            </a:pathLst>
          </a:custGeom>
          <a:solidFill>
            <a:srgbClr val="F4FBFE">
              <a:alpha val="50000"/>
            </a:srgbClr>
          </a:solidFill>
        </p:spPr>
        <p:txBody>
          <a:bodyPr wrap="square" lIns="0" tIns="0" rIns="0" bIns="0" rtlCol="0"/>
          <a:lstStyle/>
          <a:p>
            <a:endParaRPr/>
          </a:p>
        </p:txBody>
      </p:sp>
      <p:sp>
        <p:nvSpPr>
          <p:cNvPr id="9" name="object 7">
            <a:extLst>
              <a:ext uri="{FF2B5EF4-FFF2-40B4-BE49-F238E27FC236}">
                <a16:creationId xmlns:a16="http://schemas.microsoft.com/office/drawing/2014/main" xmlns="" id="{0FF2788B-0467-4C7E-9940-85A6AEAB5796}"/>
              </a:ext>
            </a:extLst>
          </p:cNvPr>
          <p:cNvSpPr/>
          <p:nvPr/>
        </p:nvSpPr>
        <p:spPr>
          <a:xfrm>
            <a:off x="7720367" y="1163494"/>
            <a:ext cx="1389380" cy="927735"/>
          </a:xfrm>
          <a:custGeom>
            <a:avLst/>
            <a:gdLst/>
            <a:ahLst/>
            <a:cxnLst/>
            <a:rect l="l" t="t" r="r" b="b"/>
            <a:pathLst>
              <a:path w="1389379" h="927735">
                <a:moveTo>
                  <a:pt x="48564" y="0"/>
                </a:moveTo>
                <a:lnTo>
                  <a:pt x="29662" y="3853"/>
                </a:lnTo>
                <a:lnTo>
                  <a:pt x="14228" y="14260"/>
                </a:lnTo>
                <a:lnTo>
                  <a:pt x="3821" y="29694"/>
                </a:lnTo>
                <a:lnTo>
                  <a:pt x="0" y="48628"/>
                </a:lnTo>
                <a:lnTo>
                  <a:pt x="1346" y="879335"/>
                </a:lnTo>
                <a:lnTo>
                  <a:pt x="5203" y="898205"/>
                </a:lnTo>
                <a:lnTo>
                  <a:pt x="15670" y="913590"/>
                </a:lnTo>
                <a:lnTo>
                  <a:pt x="31144" y="923940"/>
                </a:lnTo>
                <a:lnTo>
                  <a:pt x="50025" y="927709"/>
                </a:lnTo>
                <a:lnTo>
                  <a:pt x="1389147" y="925653"/>
                </a:lnTo>
                <a:lnTo>
                  <a:pt x="1389147" y="830643"/>
                </a:lnTo>
                <a:lnTo>
                  <a:pt x="98310" y="830643"/>
                </a:lnTo>
                <a:lnTo>
                  <a:pt x="97218" y="48463"/>
                </a:lnTo>
                <a:lnTo>
                  <a:pt x="93365" y="29578"/>
                </a:lnTo>
                <a:lnTo>
                  <a:pt x="82916" y="14163"/>
                </a:lnTo>
                <a:lnTo>
                  <a:pt x="67455" y="3782"/>
                </a:lnTo>
                <a:lnTo>
                  <a:pt x="48564" y="0"/>
                </a:lnTo>
                <a:close/>
              </a:path>
              <a:path w="1389379" h="927735">
                <a:moveTo>
                  <a:pt x="1389147" y="828536"/>
                </a:moveTo>
                <a:lnTo>
                  <a:pt x="98310" y="830643"/>
                </a:lnTo>
                <a:lnTo>
                  <a:pt x="1389147" y="830643"/>
                </a:lnTo>
                <a:lnTo>
                  <a:pt x="1389147" y="828536"/>
                </a:lnTo>
                <a:close/>
              </a:path>
            </a:pathLst>
          </a:custGeom>
          <a:solidFill>
            <a:srgbClr val="035C84">
              <a:alpha val="50000"/>
            </a:srgbClr>
          </a:solidFill>
        </p:spPr>
        <p:txBody>
          <a:bodyPr wrap="square" lIns="0" tIns="0" rIns="0" bIns="0" rtlCol="0"/>
          <a:lstStyle/>
          <a:p>
            <a:endParaRPr/>
          </a:p>
        </p:txBody>
      </p:sp>
      <p:sp>
        <p:nvSpPr>
          <p:cNvPr id="10" name="object 8">
            <a:extLst>
              <a:ext uri="{FF2B5EF4-FFF2-40B4-BE49-F238E27FC236}">
                <a16:creationId xmlns:a16="http://schemas.microsoft.com/office/drawing/2014/main" xmlns="" id="{8D7B8C74-57BC-42F1-9089-9A9386832390}"/>
              </a:ext>
            </a:extLst>
          </p:cNvPr>
          <p:cNvSpPr/>
          <p:nvPr/>
        </p:nvSpPr>
        <p:spPr>
          <a:xfrm>
            <a:off x="7851218" y="1037736"/>
            <a:ext cx="1258570" cy="875665"/>
          </a:xfrm>
          <a:custGeom>
            <a:avLst/>
            <a:gdLst/>
            <a:ahLst/>
            <a:cxnLst/>
            <a:rect l="l" t="t" r="r" b="b"/>
            <a:pathLst>
              <a:path w="1258570" h="875664">
                <a:moveTo>
                  <a:pt x="266771" y="373499"/>
                </a:moveTo>
                <a:lnTo>
                  <a:pt x="225839" y="398823"/>
                </a:lnTo>
                <a:lnTo>
                  <a:pt x="5570" y="803572"/>
                </a:lnTo>
                <a:lnTo>
                  <a:pt x="0" y="822876"/>
                </a:lnTo>
                <a:lnTo>
                  <a:pt x="1679" y="840492"/>
                </a:lnTo>
                <a:lnTo>
                  <a:pt x="10276" y="857002"/>
                </a:lnTo>
                <a:lnTo>
                  <a:pt x="25115" y="869383"/>
                </a:lnTo>
                <a:lnTo>
                  <a:pt x="32405" y="873473"/>
                </a:lnTo>
                <a:lnTo>
                  <a:pt x="40419" y="875339"/>
                </a:lnTo>
                <a:lnTo>
                  <a:pt x="48267" y="875301"/>
                </a:lnTo>
                <a:lnTo>
                  <a:pt x="90888" y="849939"/>
                </a:lnTo>
                <a:lnTo>
                  <a:pt x="271762" y="517441"/>
                </a:lnTo>
                <a:lnTo>
                  <a:pt x="387064" y="517441"/>
                </a:lnTo>
                <a:lnTo>
                  <a:pt x="309481" y="395838"/>
                </a:lnTo>
                <a:lnTo>
                  <a:pt x="301259" y="386086"/>
                </a:lnTo>
                <a:lnTo>
                  <a:pt x="290997" y="378801"/>
                </a:lnTo>
                <a:lnTo>
                  <a:pt x="279300" y="374450"/>
                </a:lnTo>
                <a:lnTo>
                  <a:pt x="266771" y="373499"/>
                </a:lnTo>
                <a:close/>
              </a:path>
              <a:path w="1258570" h="875664">
                <a:moveTo>
                  <a:pt x="826317" y="281551"/>
                </a:moveTo>
                <a:lnTo>
                  <a:pt x="718980" y="281551"/>
                </a:lnTo>
                <a:lnTo>
                  <a:pt x="961283" y="795152"/>
                </a:lnTo>
                <a:lnTo>
                  <a:pt x="969481" y="807272"/>
                </a:lnTo>
                <a:lnTo>
                  <a:pt x="980606" y="816296"/>
                </a:lnTo>
                <a:lnTo>
                  <a:pt x="993769" y="821678"/>
                </a:lnTo>
                <a:lnTo>
                  <a:pt x="1008082" y="822876"/>
                </a:lnTo>
                <a:lnTo>
                  <a:pt x="1022312" y="819875"/>
                </a:lnTo>
                <a:lnTo>
                  <a:pt x="1034768" y="812989"/>
                </a:lnTo>
                <a:lnTo>
                  <a:pt x="1044676" y="802788"/>
                </a:lnTo>
                <a:lnTo>
                  <a:pt x="1051262" y="789843"/>
                </a:lnTo>
                <a:lnTo>
                  <a:pt x="1099758" y="644085"/>
                </a:lnTo>
                <a:lnTo>
                  <a:pt x="997389" y="644085"/>
                </a:lnTo>
                <a:lnTo>
                  <a:pt x="826317" y="281551"/>
                </a:lnTo>
                <a:close/>
              </a:path>
              <a:path w="1258570" h="875664">
                <a:moveTo>
                  <a:pt x="387064" y="517441"/>
                </a:moveTo>
                <a:lnTo>
                  <a:pt x="271762" y="517441"/>
                </a:lnTo>
                <a:lnTo>
                  <a:pt x="403283" y="723219"/>
                </a:lnTo>
                <a:lnTo>
                  <a:pt x="446107" y="745622"/>
                </a:lnTo>
                <a:lnTo>
                  <a:pt x="458647" y="743415"/>
                </a:lnTo>
                <a:lnTo>
                  <a:pt x="470017" y="738148"/>
                </a:lnTo>
                <a:lnTo>
                  <a:pt x="479674" y="730166"/>
                </a:lnTo>
                <a:lnTo>
                  <a:pt x="487078" y="719815"/>
                </a:lnTo>
                <a:lnTo>
                  <a:pt x="550091" y="600727"/>
                </a:lnTo>
                <a:lnTo>
                  <a:pt x="440202" y="600727"/>
                </a:lnTo>
                <a:lnTo>
                  <a:pt x="387064" y="517441"/>
                </a:lnTo>
                <a:close/>
              </a:path>
              <a:path w="1258570" h="875664">
                <a:moveTo>
                  <a:pt x="1242951" y="0"/>
                </a:moveTo>
                <a:lnTo>
                  <a:pt x="1225046" y="4989"/>
                </a:lnTo>
                <a:lnTo>
                  <a:pt x="1210337" y="16332"/>
                </a:lnTo>
                <a:lnTo>
                  <a:pt x="1200792" y="33050"/>
                </a:lnTo>
                <a:lnTo>
                  <a:pt x="997389" y="644085"/>
                </a:lnTo>
                <a:lnTo>
                  <a:pt x="1099758" y="644085"/>
                </a:lnTo>
                <a:lnTo>
                  <a:pt x="1258295" y="167592"/>
                </a:lnTo>
                <a:lnTo>
                  <a:pt x="1258295" y="1878"/>
                </a:lnTo>
                <a:lnTo>
                  <a:pt x="1242951" y="0"/>
                </a:lnTo>
                <a:close/>
              </a:path>
              <a:path w="1258570" h="875664">
                <a:moveTo>
                  <a:pt x="722561" y="124477"/>
                </a:moveTo>
                <a:lnTo>
                  <a:pt x="686508" y="139447"/>
                </a:lnTo>
                <a:lnTo>
                  <a:pt x="440202" y="600727"/>
                </a:lnTo>
                <a:lnTo>
                  <a:pt x="550091" y="600727"/>
                </a:lnTo>
                <a:lnTo>
                  <a:pt x="718980" y="281551"/>
                </a:lnTo>
                <a:lnTo>
                  <a:pt x="826317" y="281551"/>
                </a:lnTo>
                <a:lnTo>
                  <a:pt x="765322" y="152290"/>
                </a:lnTo>
                <a:lnTo>
                  <a:pt x="757949" y="141012"/>
                </a:lnTo>
                <a:lnTo>
                  <a:pt x="747928" y="132335"/>
                </a:lnTo>
                <a:lnTo>
                  <a:pt x="735913" y="126684"/>
                </a:lnTo>
                <a:lnTo>
                  <a:pt x="722561" y="124477"/>
                </a:lnTo>
                <a:close/>
              </a:path>
            </a:pathLst>
          </a:custGeom>
          <a:solidFill>
            <a:srgbClr val="F47A4B">
              <a:alpha val="50000"/>
            </a:srgbClr>
          </a:solidFill>
        </p:spPr>
        <p:txBody>
          <a:bodyPr wrap="square" lIns="0" tIns="0" rIns="0" bIns="0" rtlCol="0"/>
          <a:lstStyle/>
          <a:p>
            <a:endParaRPr/>
          </a:p>
        </p:txBody>
      </p:sp>
      <p:sp>
        <p:nvSpPr>
          <p:cNvPr id="11" name="object 9">
            <a:extLst>
              <a:ext uri="{FF2B5EF4-FFF2-40B4-BE49-F238E27FC236}">
                <a16:creationId xmlns:a16="http://schemas.microsoft.com/office/drawing/2014/main" xmlns="" id="{5DE4DAD9-264B-452F-9665-AA43FABFD86E}"/>
              </a:ext>
            </a:extLst>
          </p:cNvPr>
          <p:cNvSpPr/>
          <p:nvPr/>
        </p:nvSpPr>
        <p:spPr>
          <a:xfrm>
            <a:off x="8038529" y="1349431"/>
            <a:ext cx="185699" cy="185674"/>
          </a:xfrm>
          <a:prstGeom prst="rect">
            <a:avLst/>
          </a:prstGeom>
          <a:blipFill>
            <a:blip r:embed="rId3" cstate="print"/>
            <a:stretch>
              <a:fillRect/>
            </a:stretch>
          </a:blipFill>
        </p:spPr>
        <p:txBody>
          <a:bodyPr wrap="square" lIns="0" tIns="0" rIns="0" bIns="0" rtlCol="0"/>
          <a:lstStyle/>
          <a:p>
            <a:endParaRPr/>
          </a:p>
        </p:txBody>
      </p:sp>
      <p:sp>
        <p:nvSpPr>
          <p:cNvPr id="12" name="object 10">
            <a:extLst>
              <a:ext uri="{FF2B5EF4-FFF2-40B4-BE49-F238E27FC236}">
                <a16:creationId xmlns:a16="http://schemas.microsoft.com/office/drawing/2014/main" xmlns="" id="{223AEDF7-14E8-4427-9DFE-148085B5CCA8}"/>
              </a:ext>
            </a:extLst>
          </p:cNvPr>
          <p:cNvSpPr/>
          <p:nvPr/>
        </p:nvSpPr>
        <p:spPr>
          <a:xfrm>
            <a:off x="9005119" y="993247"/>
            <a:ext cx="104395" cy="185661"/>
          </a:xfrm>
          <a:prstGeom prst="rect">
            <a:avLst/>
          </a:prstGeom>
          <a:blipFill>
            <a:blip r:embed="rId4" cstate="print"/>
            <a:stretch>
              <a:fillRect/>
            </a:stretch>
          </a:blipFill>
        </p:spPr>
        <p:txBody>
          <a:bodyPr wrap="square" lIns="0" tIns="0" rIns="0" bIns="0" rtlCol="0"/>
          <a:lstStyle/>
          <a:p>
            <a:endParaRPr/>
          </a:p>
        </p:txBody>
      </p:sp>
      <p:sp>
        <p:nvSpPr>
          <p:cNvPr id="13" name="object 11">
            <a:extLst>
              <a:ext uri="{FF2B5EF4-FFF2-40B4-BE49-F238E27FC236}">
                <a16:creationId xmlns:a16="http://schemas.microsoft.com/office/drawing/2014/main" xmlns="" id="{39C7B126-ACAB-4EB4-A129-2CED5213FA28}"/>
              </a:ext>
            </a:extLst>
          </p:cNvPr>
          <p:cNvSpPr/>
          <p:nvPr/>
        </p:nvSpPr>
        <p:spPr>
          <a:xfrm>
            <a:off x="8474437" y="1117929"/>
            <a:ext cx="185661" cy="185674"/>
          </a:xfrm>
          <a:prstGeom prst="rect">
            <a:avLst/>
          </a:prstGeom>
          <a:blipFill>
            <a:blip r:embed="rId5" cstate="print"/>
            <a:stretch>
              <a:fillRect/>
            </a:stretch>
          </a:blipFill>
        </p:spPr>
        <p:txBody>
          <a:bodyPr wrap="square" lIns="0" tIns="0" rIns="0" bIns="0" rtlCol="0"/>
          <a:lstStyle/>
          <a:p>
            <a:endParaRPr/>
          </a:p>
        </p:txBody>
      </p:sp>
      <p:sp>
        <p:nvSpPr>
          <p:cNvPr id="14" name="object 12">
            <a:extLst>
              <a:ext uri="{FF2B5EF4-FFF2-40B4-BE49-F238E27FC236}">
                <a16:creationId xmlns:a16="http://schemas.microsoft.com/office/drawing/2014/main" xmlns="" id="{F1252FC3-F4D4-41B1-A021-C6C1C72C4879}"/>
              </a:ext>
            </a:extLst>
          </p:cNvPr>
          <p:cNvSpPr/>
          <p:nvPr/>
        </p:nvSpPr>
        <p:spPr>
          <a:xfrm>
            <a:off x="6804920" y="2933521"/>
            <a:ext cx="1058545" cy="104139"/>
          </a:xfrm>
          <a:custGeom>
            <a:avLst/>
            <a:gdLst/>
            <a:ahLst/>
            <a:cxnLst/>
            <a:rect l="l" t="t" r="r" b="b"/>
            <a:pathLst>
              <a:path w="1058545" h="104139">
                <a:moveTo>
                  <a:pt x="927" y="0"/>
                </a:moveTo>
                <a:lnTo>
                  <a:pt x="0" y="91617"/>
                </a:lnTo>
                <a:lnTo>
                  <a:pt x="1057541" y="103670"/>
                </a:lnTo>
                <a:lnTo>
                  <a:pt x="1058417" y="12166"/>
                </a:lnTo>
                <a:lnTo>
                  <a:pt x="927" y="0"/>
                </a:lnTo>
                <a:close/>
              </a:path>
            </a:pathLst>
          </a:custGeom>
          <a:solidFill>
            <a:srgbClr val="F4FBFE">
              <a:alpha val="50000"/>
            </a:srgbClr>
          </a:solidFill>
        </p:spPr>
        <p:txBody>
          <a:bodyPr wrap="square" lIns="0" tIns="0" rIns="0" bIns="0" rtlCol="0"/>
          <a:lstStyle/>
          <a:p>
            <a:endParaRPr/>
          </a:p>
        </p:txBody>
      </p:sp>
      <p:sp>
        <p:nvSpPr>
          <p:cNvPr id="15" name="object 13">
            <a:extLst>
              <a:ext uri="{FF2B5EF4-FFF2-40B4-BE49-F238E27FC236}">
                <a16:creationId xmlns:a16="http://schemas.microsoft.com/office/drawing/2014/main" xmlns="" id="{54C403E4-7128-4391-811F-A0BBEB32AF71}"/>
              </a:ext>
            </a:extLst>
          </p:cNvPr>
          <p:cNvSpPr/>
          <p:nvPr/>
        </p:nvSpPr>
        <p:spPr>
          <a:xfrm>
            <a:off x="6803114" y="3196381"/>
            <a:ext cx="2306955" cy="179070"/>
          </a:xfrm>
          <a:custGeom>
            <a:avLst/>
            <a:gdLst/>
            <a:ahLst/>
            <a:cxnLst/>
            <a:rect l="l" t="t" r="r" b="b"/>
            <a:pathLst>
              <a:path w="2306954" h="179070">
                <a:moveTo>
                  <a:pt x="838" y="0"/>
                </a:moveTo>
                <a:lnTo>
                  <a:pt x="0" y="166814"/>
                </a:lnTo>
                <a:lnTo>
                  <a:pt x="2306399" y="178576"/>
                </a:lnTo>
                <a:lnTo>
                  <a:pt x="2306399" y="11609"/>
                </a:lnTo>
                <a:lnTo>
                  <a:pt x="838" y="0"/>
                </a:lnTo>
                <a:close/>
              </a:path>
            </a:pathLst>
          </a:custGeom>
          <a:solidFill>
            <a:srgbClr val="F4FBFE">
              <a:alpha val="50000"/>
            </a:srgbClr>
          </a:solidFill>
        </p:spPr>
        <p:txBody>
          <a:bodyPr wrap="square" lIns="0" tIns="0" rIns="0" bIns="0" rtlCol="0"/>
          <a:lstStyle/>
          <a:p>
            <a:endParaRPr/>
          </a:p>
        </p:txBody>
      </p:sp>
      <p:sp>
        <p:nvSpPr>
          <p:cNvPr id="16" name="object 14">
            <a:extLst>
              <a:ext uri="{FF2B5EF4-FFF2-40B4-BE49-F238E27FC236}">
                <a16:creationId xmlns:a16="http://schemas.microsoft.com/office/drawing/2014/main" xmlns="" id="{3FF15057-D8AD-4FDA-A41D-E98312F8B574}"/>
              </a:ext>
            </a:extLst>
          </p:cNvPr>
          <p:cNvSpPr/>
          <p:nvPr/>
        </p:nvSpPr>
        <p:spPr>
          <a:xfrm>
            <a:off x="6801273" y="3610539"/>
            <a:ext cx="2308860" cy="179070"/>
          </a:xfrm>
          <a:custGeom>
            <a:avLst/>
            <a:gdLst/>
            <a:ahLst/>
            <a:cxnLst/>
            <a:rect l="l" t="t" r="r" b="b"/>
            <a:pathLst>
              <a:path w="2308859" h="179070">
                <a:moveTo>
                  <a:pt x="901" y="0"/>
                </a:moveTo>
                <a:lnTo>
                  <a:pt x="0" y="166916"/>
                </a:lnTo>
                <a:lnTo>
                  <a:pt x="2308241" y="178662"/>
                </a:lnTo>
                <a:lnTo>
                  <a:pt x="2308241" y="11840"/>
                </a:lnTo>
                <a:lnTo>
                  <a:pt x="901" y="0"/>
                </a:lnTo>
                <a:close/>
              </a:path>
            </a:pathLst>
          </a:custGeom>
          <a:solidFill>
            <a:srgbClr val="FCD7CD">
              <a:alpha val="50000"/>
            </a:srgbClr>
          </a:solidFill>
        </p:spPr>
        <p:txBody>
          <a:bodyPr wrap="square" lIns="0" tIns="0" rIns="0" bIns="0" rtlCol="0"/>
          <a:lstStyle/>
          <a:p>
            <a:endParaRPr/>
          </a:p>
        </p:txBody>
      </p:sp>
      <p:sp>
        <p:nvSpPr>
          <p:cNvPr id="17" name="object 15">
            <a:extLst>
              <a:ext uri="{FF2B5EF4-FFF2-40B4-BE49-F238E27FC236}">
                <a16:creationId xmlns:a16="http://schemas.microsoft.com/office/drawing/2014/main" xmlns="" id="{6F8DA78D-ED05-4245-A934-54E1C0A36A25}"/>
              </a:ext>
            </a:extLst>
          </p:cNvPr>
          <p:cNvSpPr/>
          <p:nvPr/>
        </p:nvSpPr>
        <p:spPr>
          <a:xfrm>
            <a:off x="6799555" y="3967932"/>
            <a:ext cx="2310130" cy="179070"/>
          </a:xfrm>
          <a:custGeom>
            <a:avLst/>
            <a:gdLst/>
            <a:ahLst/>
            <a:cxnLst/>
            <a:rect l="l" t="t" r="r" b="b"/>
            <a:pathLst>
              <a:path w="2310129" h="179070">
                <a:moveTo>
                  <a:pt x="723" y="0"/>
                </a:moveTo>
                <a:lnTo>
                  <a:pt x="0" y="166763"/>
                </a:lnTo>
                <a:lnTo>
                  <a:pt x="2309959" y="178593"/>
                </a:lnTo>
                <a:lnTo>
                  <a:pt x="2309959" y="11664"/>
                </a:lnTo>
                <a:lnTo>
                  <a:pt x="723" y="0"/>
                </a:lnTo>
                <a:close/>
              </a:path>
            </a:pathLst>
          </a:custGeom>
          <a:solidFill>
            <a:srgbClr val="FCD7CD">
              <a:alpha val="50000"/>
            </a:srgbClr>
          </a:solidFill>
        </p:spPr>
        <p:txBody>
          <a:bodyPr wrap="square" lIns="0" tIns="0" rIns="0" bIns="0" rtlCol="0"/>
          <a:lstStyle/>
          <a:p>
            <a:endParaRPr/>
          </a:p>
        </p:txBody>
      </p:sp>
      <p:sp>
        <p:nvSpPr>
          <p:cNvPr id="18" name="object 16">
            <a:extLst>
              <a:ext uri="{FF2B5EF4-FFF2-40B4-BE49-F238E27FC236}">
                <a16:creationId xmlns:a16="http://schemas.microsoft.com/office/drawing/2014/main" xmlns="" id="{A89E0A25-302D-4B92-9F19-4758B609D7E8}"/>
              </a:ext>
            </a:extLst>
          </p:cNvPr>
          <p:cNvSpPr/>
          <p:nvPr/>
        </p:nvSpPr>
        <p:spPr>
          <a:xfrm>
            <a:off x="7539355" y="614125"/>
            <a:ext cx="1570355" cy="2126615"/>
          </a:xfrm>
          <a:custGeom>
            <a:avLst/>
            <a:gdLst/>
            <a:ahLst/>
            <a:cxnLst/>
            <a:rect l="l" t="t" r="r" b="b"/>
            <a:pathLst>
              <a:path w="1570354" h="2126615">
                <a:moveTo>
                  <a:pt x="1028802" y="0"/>
                </a:moveTo>
                <a:lnTo>
                  <a:pt x="981885" y="643"/>
                </a:lnTo>
                <a:lnTo>
                  <a:pt x="934747" y="3729"/>
                </a:lnTo>
                <a:lnTo>
                  <a:pt x="887446" y="9315"/>
                </a:lnTo>
                <a:lnTo>
                  <a:pt x="840038" y="17462"/>
                </a:lnTo>
                <a:lnTo>
                  <a:pt x="792577" y="28229"/>
                </a:lnTo>
                <a:lnTo>
                  <a:pt x="745121" y="41677"/>
                </a:lnTo>
                <a:lnTo>
                  <a:pt x="701082" y="56585"/>
                </a:lnTo>
                <a:lnTo>
                  <a:pt x="658076" y="73447"/>
                </a:lnTo>
                <a:lnTo>
                  <a:pt x="616134" y="92198"/>
                </a:lnTo>
                <a:lnTo>
                  <a:pt x="575286" y="112774"/>
                </a:lnTo>
                <a:lnTo>
                  <a:pt x="535565" y="135112"/>
                </a:lnTo>
                <a:lnTo>
                  <a:pt x="497000" y="159145"/>
                </a:lnTo>
                <a:lnTo>
                  <a:pt x="459625" y="184811"/>
                </a:lnTo>
                <a:lnTo>
                  <a:pt x="423469" y="212045"/>
                </a:lnTo>
                <a:lnTo>
                  <a:pt x="388565" y="240782"/>
                </a:lnTo>
                <a:lnTo>
                  <a:pt x="354943" y="270959"/>
                </a:lnTo>
                <a:lnTo>
                  <a:pt x="322635" y="302510"/>
                </a:lnTo>
                <a:lnTo>
                  <a:pt x="291672" y="335372"/>
                </a:lnTo>
                <a:lnTo>
                  <a:pt x="262086" y="369480"/>
                </a:lnTo>
                <a:lnTo>
                  <a:pt x="233907" y="404770"/>
                </a:lnTo>
                <a:lnTo>
                  <a:pt x="207167" y="441178"/>
                </a:lnTo>
                <a:lnTo>
                  <a:pt x="181897" y="478638"/>
                </a:lnTo>
                <a:lnTo>
                  <a:pt x="158128" y="517088"/>
                </a:lnTo>
                <a:lnTo>
                  <a:pt x="135892" y="556462"/>
                </a:lnTo>
                <a:lnTo>
                  <a:pt x="115221" y="596696"/>
                </a:lnTo>
                <a:lnTo>
                  <a:pt x="96144" y="637726"/>
                </a:lnTo>
                <a:lnTo>
                  <a:pt x="78694" y="679488"/>
                </a:lnTo>
                <a:lnTo>
                  <a:pt x="62902" y="721917"/>
                </a:lnTo>
                <a:lnTo>
                  <a:pt x="48799" y="764949"/>
                </a:lnTo>
                <a:lnTo>
                  <a:pt x="36416" y="808519"/>
                </a:lnTo>
                <a:lnTo>
                  <a:pt x="25785" y="852564"/>
                </a:lnTo>
                <a:lnTo>
                  <a:pt x="16937" y="897018"/>
                </a:lnTo>
                <a:lnTo>
                  <a:pt x="9903" y="941818"/>
                </a:lnTo>
                <a:lnTo>
                  <a:pt x="4715" y="986899"/>
                </a:lnTo>
                <a:lnTo>
                  <a:pt x="1403" y="1032197"/>
                </a:lnTo>
                <a:lnTo>
                  <a:pt x="0" y="1077648"/>
                </a:lnTo>
                <a:lnTo>
                  <a:pt x="535" y="1123187"/>
                </a:lnTo>
                <a:lnTo>
                  <a:pt x="3042" y="1168750"/>
                </a:lnTo>
                <a:lnTo>
                  <a:pt x="7550" y="1214272"/>
                </a:lnTo>
                <a:lnTo>
                  <a:pt x="14091" y="1259690"/>
                </a:lnTo>
                <a:lnTo>
                  <a:pt x="22697" y="1304939"/>
                </a:lnTo>
                <a:lnTo>
                  <a:pt x="33398" y="1349954"/>
                </a:lnTo>
                <a:lnTo>
                  <a:pt x="46227" y="1394671"/>
                </a:lnTo>
                <a:lnTo>
                  <a:pt x="61468" y="1439892"/>
                </a:lnTo>
                <a:lnTo>
                  <a:pt x="78563" y="1483958"/>
                </a:lnTo>
                <a:lnTo>
                  <a:pt x="97455" y="1526837"/>
                </a:lnTo>
                <a:lnTo>
                  <a:pt x="118086" y="1568500"/>
                </a:lnTo>
                <a:lnTo>
                  <a:pt x="140398" y="1608916"/>
                </a:lnTo>
                <a:lnTo>
                  <a:pt x="164334" y="1648057"/>
                </a:lnTo>
                <a:lnTo>
                  <a:pt x="189835" y="1685890"/>
                </a:lnTo>
                <a:lnTo>
                  <a:pt x="216846" y="1722386"/>
                </a:lnTo>
                <a:lnTo>
                  <a:pt x="245307" y="1757516"/>
                </a:lnTo>
                <a:lnTo>
                  <a:pt x="275161" y="1791248"/>
                </a:lnTo>
                <a:lnTo>
                  <a:pt x="306351" y="1823552"/>
                </a:lnTo>
                <a:lnTo>
                  <a:pt x="338818" y="1854399"/>
                </a:lnTo>
                <a:lnTo>
                  <a:pt x="372506" y="1883758"/>
                </a:lnTo>
                <a:lnTo>
                  <a:pt x="407357" y="1911599"/>
                </a:lnTo>
                <a:lnTo>
                  <a:pt x="443313" y="1937892"/>
                </a:lnTo>
                <a:lnTo>
                  <a:pt x="480316" y="1962606"/>
                </a:lnTo>
                <a:lnTo>
                  <a:pt x="518310" y="1985711"/>
                </a:lnTo>
                <a:lnTo>
                  <a:pt x="557235" y="2007178"/>
                </a:lnTo>
                <a:lnTo>
                  <a:pt x="597035" y="2026976"/>
                </a:lnTo>
                <a:lnTo>
                  <a:pt x="637652" y="2045074"/>
                </a:lnTo>
                <a:lnTo>
                  <a:pt x="679029" y="2061443"/>
                </a:lnTo>
                <a:lnTo>
                  <a:pt x="721107" y="2076053"/>
                </a:lnTo>
                <a:lnTo>
                  <a:pt x="763829" y="2088873"/>
                </a:lnTo>
                <a:lnTo>
                  <a:pt x="807138" y="2099872"/>
                </a:lnTo>
                <a:lnTo>
                  <a:pt x="850976" y="2109022"/>
                </a:lnTo>
                <a:lnTo>
                  <a:pt x="895285" y="2116291"/>
                </a:lnTo>
                <a:lnTo>
                  <a:pt x="940008" y="2121650"/>
                </a:lnTo>
                <a:lnTo>
                  <a:pt x="985087" y="2125068"/>
                </a:lnTo>
                <a:lnTo>
                  <a:pt x="1030464" y="2126515"/>
                </a:lnTo>
                <a:lnTo>
                  <a:pt x="1076082" y="2125961"/>
                </a:lnTo>
                <a:lnTo>
                  <a:pt x="1121884" y="2123375"/>
                </a:lnTo>
                <a:lnTo>
                  <a:pt x="1167811" y="2118728"/>
                </a:lnTo>
                <a:lnTo>
                  <a:pt x="1213806" y="2111990"/>
                </a:lnTo>
                <a:lnTo>
                  <a:pt x="1259811" y="2103129"/>
                </a:lnTo>
                <a:lnTo>
                  <a:pt x="1305769" y="2092117"/>
                </a:lnTo>
                <a:lnTo>
                  <a:pt x="1351622" y="2078922"/>
                </a:lnTo>
                <a:lnTo>
                  <a:pt x="1399116" y="2062855"/>
                </a:lnTo>
                <a:lnTo>
                  <a:pt x="1445331" y="2044743"/>
                </a:lnTo>
                <a:lnTo>
                  <a:pt x="1490233" y="2024654"/>
                </a:lnTo>
                <a:lnTo>
                  <a:pt x="1533787" y="2002655"/>
                </a:lnTo>
                <a:lnTo>
                  <a:pt x="1570159" y="1982090"/>
                </a:lnTo>
                <a:lnTo>
                  <a:pt x="1570159" y="171393"/>
                </a:lnTo>
                <a:lnTo>
                  <a:pt x="1514414" y="136977"/>
                </a:lnTo>
                <a:lnTo>
                  <a:pt x="1473602" y="114705"/>
                </a:lnTo>
                <a:lnTo>
                  <a:pt x="1431955" y="94217"/>
                </a:lnTo>
                <a:lnTo>
                  <a:pt x="1389530" y="75575"/>
                </a:lnTo>
                <a:lnTo>
                  <a:pt x="1346381" y="58836"/>
                </a:lnTo>
                <a:lnTo>
                  <a:pt x="1302566" y="44062"/>
                </a:lnTo>
                <a:lnTo>
                  <a:pt x="1258140" y="31311"/>
                </a:lnTo>
                <a:lnTo>
                  <a:pt x="1213159" y="20643"/>
                </a:lnTo>
                <a:lnTo>
                  <a:pt x="1167679" y="12119"/>
                </a:lnTo>
                <a:lnTo>
                  <a:pt x="1121755" y="5797"/>
                </a:lnTo>
                <a:lnTo>
                  <a:pt x="1075445" y="1737"/>
                </a:lnTo>
                <a:lnTo>
                  <a:pt x="1028802" y="0"/>
                </a:lnTo>
                <a:close/>
              </a:path>
            </a:pathLst>
          </a:custGeom>
          <a:solidFill>
            <a:srgbClr val="88AAD9">
              <a:alpha val="50000"/>
            </a:srgbClr>
          </a:solidFill>
        </p:spPr>
        <p:txBody>
          <a:bodyPr wrap="square" lIns="0" tIns="0" rIns="0" bIns="0" rtlCol="0"/>
          <a:lstStyle/>
          <a:p>
            <a:endParaRPr/>
          </a:p>
        </p:txBody>
      </p:sp>
      <p:sp>
        <p:nvSpPr>
          <p:cNvPr id="19" name="object 17">
            <a:extLst>
              <a:ext uri="{FF2B5EF4-FFF2-40B4-BE49-F238E27FC236}">
                <a16:creationId xmlns:a16="http://schemas.microsoft.com/office/drawing/2014/main" xmlns="" id="{851A4825-5418-417C-98B2-2A4EE7777B89}"/>
              </a:ext>
            </a:extLst>
          </p:cNvPr>
          <p:cNvSpPr/>
          <p:nvPr/>
        </p:nvSpPr>
        <p:spPr>
          <a:xfrm>
            <a:off x="7727419" y="826514"/>
            <a:ext cx="1382395" cy="1744345"/>
          </a:xfrm>
          <a:custGeom>
            <a:avLst/>
            <a:gdLst/>
            <a:ahLst/>
            <a:cxnLst/>
            <a:rect l="l" t="t" r="r" b="b"/>
            <a:pathLst>
              <a:path w="1382395" h="1744345">
                <a:moveTo>
                  <a:pt x="892745" y="0"/>
                </a:moveTo>
                <a:lnTo>
                  <a:pt x="848057" y="91"/>
                </a:lnTo>
                <a:lnTo>
                  <a:pt x="803387" y="2459"/>
                </a:lnTo>
                <a:lnTo>
                  <a:pt x="758830" y="7109"/>
                </a:lnTo>
                <a:lnTo>
                  <a:pt x="714480" y="14048"/>
                </a:lnTo>
                <a:lnTo>
                  <a:pt x="670431" y="23284"/>
                </a:lnTo>
                <a:lnTo>
                  <a:pt x="626777" y="34822"/>
                </a:lnTo>
                <a:lnTo>
                  <a:pt x="583613" y="48670"/>
                </a:lnTo>
                <a:lnTo>
                  <a:pt x="541032" y="64835"/>
                </a:lnTo>
                <a:lnTo>
                  <a:pt x="499130" y="83322"/>
                </a:lnTo>
                <a:lnTo>
                  <a:pt x="457999" y="104140"/>
                </a:lnTo>
                <a:lnTo>
                  <a:pt x="417735" y="127294"/>
                </a:lnTo>
                <a:lnTo>
                  <a:pt x="378432" y="152792"/>
                </a:lnTo>
                <a:lnTo>
                  <a:pt x="340183" y="180639"/>
                </a:lnTo>
                <a:lnTo>
                  <a:pt x="303084" y="210844"/>
                </a:lnTo>
                <a:lnTo>
                  <a:pt x="265302" y="245285"/>
                </a:lnTo>
                <a:lnTo>
                  <a:pt x="230021" y="281346"/>
                </a:lnTo>
                <a:lnTo>
                  <a:pt x="197244" y="318923"/>
                </a:lnTo>
                <a:lnTo>
                  <a:pt x="166971" y="357912"/>
                </a:lnTo>
                <a:lnTo>
                  <a:pt x="139206" y="398209"/>
                </a:lnTo>
                <a:lnTo>
                  <a:pt x="113950" y="439709"/>
                </a:lnTo>
                <a:lnTo>
                  <a:pt x="91206" y="482310"/>
                </a:lnTo>
                <a:lnTo>
                  <a:pt x="70976" y="525906"/>
                </a:lnTo>
                <a:lnTo>
                  <a:pt x="53262" y="570394"/>
                </a:lnTo>
                <a:lnTo>
                  <a:pt x="37922" y="616156"/>
                </a:lnTo>
                <a:lnTo>
                  <a:pt x="25155" y="662573"/>
                </a:lnTo>
                <a:lnTo>
                  <a:pt x="14969" y="709532"/>
                </a:lnTo>
                <a:lnTo>
                  <a:pt x="7375" y="756917"/>
                </a:lnTo>
                <a:lnTo>
                  <a:pt x="2382" y="804611"/>
                </a:lnTo>
                <a:lnTo>
                  <a:pt x="0" y="852501"/>
                </a:lnTo>
                <a:lnTo>
                  <a:pt x="236" y="900470"/>
                </a:lnTo>
                <a:lnTo>
                  <a:pt x="3101" y="948404"/>
                </a:lnTo>
                <a:lnTo>
                  <a:pt x="8604" y="996186"/>
                </a:lnTo>
                <a:lnTo>
                  <a:pt x="16754" y="1043703"/>
                </a:lnTo>
                <a:lnTo>
                  <a:pt x="27561" y="1090838"/>
                </a:lnTo>
                <a:lnTo>
                  <a:pt x="41034" y="1137476"/>
                </a:lnTo>
                <a:lnTo>
                  <a:pt x="57182" y="1183501"/>
                </a:lnTo>
                <a:lnTo>
                  <a:pt x="76014" y="1228800"/>
                </a:lnTo>
                <a:lnTo>
                  <a:pt x="97540" y="1273255"/>
                </a:lnTo>
                <a:lnTo>
                  <a:pt x="121769" y="1316753"/>
                </a:lnTo>
                <a:lnTo>
                  <a:pt x="148711" y="1359177"/>
                </a:lnTo>
                <a:lnTo>
                  <a:pt x="178374" y="1400412"/>
                </a:lnTo>
                <a:lnTo>
                  <a:pt x="210768" y="1440344"/>
                </a:lnTo>
                <a:lnTo>
                  <a:pt x="242990" y="1475825"/>
                </a:lnTo>
                <a:lnTo>
                  <a:pt x="276693" y="1509138"/>
                </a:lnTo>
                <a:lnTo>
                  <a:pt x="311784" y="1540276"/>
                </a:lnTo>
                <a:lnTo>
                  <a:pt x="348168" y="1569231"/>
                </a:lnTo>
                <a:lnTo>
                  <a:pt x="385752" y="1595997"/>
                </a:lnTo>
                <a:lnTo>
                  <a:pt x="424442" y="1620567"/>
                </a:lnTo>
                <a:lnTo>
                  <a:pt x="464143" y="1642934"/>
                </a:lnTo>
                <a:lnTo>
                  <a:pt x="504764" y="1663091"/>
                </a:lnTo>
                <a:lnTo>
                  <a:pt x="546208" y="1681032"/>
                </a:lnTo>
                <a:lnTo>
                  <a:pt x="588383" y="1696748"/>
                </a:lnTo>
                <a:lnTo>
                  <a:pt x="631195" y="1710234"/>
                </a:lnTo>
                <a:lnTo>
                  <a:pt x="674551" y="1721483"/>
                </a:lnTo>
                <a:lnTo>
                  <a:pt x="718355" y="1730487"/>
                </a:lnTo>
                <a:lnTo>
                  <a:pt x="762515" y="1737240"/>
                </a:lnTo>
                <a:lnTo>
                  <a:pt x="806936" y="1741734"/>
                </a:lnTo>
                <a:lnTo>
                  <a:pt x="851525" y="1743963"/>
                </a:lnTo>
                <a:lnTo>
                  <a:pt x="896188" y="1743920"/>
                </a:lnTo>
                <a:lnTo>
                  <a:pt x="940831" y="1741598"/>
                </a:lnTo>
                <a:lnTo>
                  <a:pt x="985360" y="1736991"/>
                </a:lnTo>
                <a:lnTo>
                  <a:pt x="1029682" y="1730090"/>
                </a:lnTo>
                <a:lnTo>
                  <a:pt x="1073703" y="1720890"/>
                </a:lnTo>
                <a:lnTo>
                  <a:pt x="1117329" y="1709383"/>
                </a:lnTo>
                <a:lnTo>
                  <a:pt x="1160465" y="1695563"/>
                </a:lnTo>
                <a:lnTo>
                  <a:pt x="1203019" y="1679422"/>
                </a:lnTo>
                <a:lnTo>
                  <a:pt x="1244897" y="1660953"/>
                </a:lnTo>
                <a:lnTo>
                  <a:pt x="1286004" y="1640151"/>
                </a:lnTo>
                <a:lnTo>
                  <a:pt x="1326246" y="1617007"/>
                </a:lnTo>
                <a:lnTo>
                  <a:pt x="1365531" y="1591516"/>
                </a:lnTo>
                <a:lnTo>
                  <a:pt x="1382095" y="1579452"/>
                </a:lnTo>
                <a:lnTo>
                  <a:pt x="1382095" y="163975"/>
                </a:lnTo>
                <a:lnTo>
                  <a:pt x="1319904" y="122765"/>
                </a:lnTo>
                <a:lnTo>
                  <a:pt x="1280215" y="100470"/>
                </a:lnTo>
                <a:lnTo>
                  <a:pt x="1239602" y="80384"/>
                </a:lnTo>
                <a:lnTo>
                  <a:pt x="1198159" y="62512"/>
                </a:lnTo>
                <a:lnTo>
                  <a:pt x="1155981" y="46863"/>
                </a:lnTo>
                <a:lnTo>
                  <a:pt x="1113162" y="33442"/>
                </a:lnTo>
                <a:lnTo>
                  <a:pt x="1069796" y="22256"/>
                </a:lnTo>
                <a:lnTo>
                  <a:pt x="1025976" y="13312"/>
                </a:lnTo>
                <a:lnTo>
                  <a:pt x="981799" y="6616"/>
                </a:lnTo>
                <a:lnTo>
                  <a:pt x="937357" y="2177"/>
                </a:lnTo>
                <a:lnTo>
                  <a:pt x="892745" y="0"/>
                </a:lnTo>
                <a:close/>
              </a:path>
            </a:pathLst>
          </a:custGeom>
          <a:solidFill>
            <a:srgbClr val="E2F4FD">
              <a:alpha val="50000"/>
            </a:srgbClr>
          </a:solidFill>
        </p:spPr>
        <p:txBody>
          <a:bodyPr wrap="square" lIns="0" tIns="0" rIns="0" bIns="0" rtlCol="0"/>
          <a:lstStyle/>
          <a:p>
            <a:endParaRPr/>
          </a:p>
        </p:txBody>
      </p:sp>
      <p:sp>
        <p:nvSpPr>
          <p:cNvPr id="20" name="object 18">
            <a:extLst>
              <a:ext uri="{FF2B5EF4-FFF2-40B4-BE49-F238E27FC236}">
                <a16:creationId xmlns:a16="http://schemas.microsoft.com/office/drawing/2014/main" xmlns="" id="{FCDBFADA-7B1E-4839-ACA8-F556262BF8A3}"/>
              </a:ext>
            </a:extLst>
          </p:cNvPr>
          <p:cNvSpPr/>
          <p:nvPr/>
        </p:nvSpPr>
        <p:spPr>
          <a:xfrm>
            <a:off x="7727421" y="1131057"/>
            <a:ext cx="1382395" cy="1439545"/>
          </a:xfrm>
          <a:custGeom>
            <a:avLst/>
            <a:gdLst/>
            <a:ahLst/>
            <a:cxnLst/>
            <a:rect l="l" t="t" r="r" b="b"/>
            <a:pathLst>
              <a:path w="1382395" h="1439545">
                <a:moveTo>
                  <a:pt x="702154" y="0"/>
                </a:moveTo>
                <a:lnTo>
                  <a:pt x="657466" y="63"/>
                </a:lnTo>
                <a:lnTo>
                  <a:pt x="612796" y="2408"/>
                </a:lnTo>
                <a:lnTo>
                  <a:pt x="568236" y="7042"/>
                </a:lnTo>
                <a:lnTo>
                  <a:pt x="523880" y="13971"/>
                </a:lnTo>
                <a:lnTo>
                  <a:pt x="479822" y="23204"/>
                </a:lnTo>
                <a:lnTo>
                  <a:pt x="436155" y="34746"/>
                </a:lnTo>
                <a:lnTo>
                  <a:pt x="392974" y="48605"/>
                </a:lnTo>
                <a:lnTo>
                  <a:pt x="350371" y="64788"/>
                </a:lnTo>
                <a:lnTo>
                  <a:pt x="308440" y="83301"/>
                </a:lnTo>
                <a:lnTo>
                  <a:pt x="267275" y="104153"/>
                </a:lnTo>
                <a:lnTo>
                  <a:pt x="226970" y="127350"/>
                </a:lnTo>
                <a:lnTo>
                  <a:pt x="187618" y="152898"/>
                </a:lnTo>
                <a:lnTo>
                  <a:pt x="149313" y="180806"/>
                </a:lnTo>
                <a:lnTo>
                  <a:pt x="112148" y="211080"/>
                </a:lnTo>
                <a:lnTo>
                  <a:pt x="81905" y="238123"/>
                </a:lnTo>
                <a:lnTo>
                  <a:pt x="53271" y="265842"/>
                </a:lnTo>
                <a:lnTo>
                  <a:pt x="37929" y="311604"/>
                </a:lnTo>
                <a:lnTo>
                  <a:pt x="25160" y="358022"/>
                </a:lnTo>
                <a:lnTo>
                  <a:pt x="14973" y="404981"/>
                </a:lnTo>
                <a:lnTo>
                  <a:pt x="7378" y="452366"/>
                </a:lnTo>
                <a:lnTo>
                  <a:pt x="2383" y="500061"/>
                </a:lnTo>
                <a:lnTo>
                  <a:pt x="0" y="547952"/>
                </a:lnTo>
                <a:lnTo>
                  <a:pt x="235" y="595922"/>
                </a:lnTo>
                <a:lnTo>
                  <a:pt x="3099" y="643857"/>
                </a:lnTo>
                <a:lnTo>
                  <a:pt x="8602" y="691640"/>
                </a:lnTo>
                <a:lnTo>
                  <a:pt x="16752" y="739158"/>
                </a:lnTo>
                <a:lnTo>
                  <a:pt x="27558" y="786294"/>
                </a:lnTo>
                <a:lnTo>
                  <a:pt x="41030" y="832933"/>
                </a:lnTo>
                <a:lnTo>
                  <a:pt x="57178" y="878959"/>
                </a:lnTo>
                <a:lnTo>
                  <a:pt x="76010" y="924258"/>
                </a:lnTo>
                <a:lnTo>
                  <a:pt x="97536" y="968715"/>
                </a:lnTo>
                <a:lnTo>
                  <a:pt x="121765" y="1012213"/>
                </a:lnTo>
                <a:lnTo>
                  <a:pt x="148706" y="1054637"/>
                </a:lnTo>
                <a:lnTo>
                  <a:pt x="178370" y="1095873"/>
                </a:lnTo>
                <a:lnTo>
                  <a:pt x="210764" y="1135805"/>
                </a:lnTo>
                <a:lnTo>
                  <a:pt x="242986" y="1171286"/>
                </a:lnTo>
                <a:lnTo>
                  <a:pt x="276689" y="1204599"/>
                </a:lnTo>
                <a:lnTo>
                  <a:pt x="311780" y="1235736"/>
                </a:lnTo>
                <a:lnTo>
                  <a:pt x="348164" y="1264691"/>
                </a:lnTo>
                <a:lnTo>
                  <a:pt x="385748" y="1291457"/>
                </a:lnTo>
                <a:lnTo>
                  <a:pt x="424437" y="1316027"/>
                </a:lnTo>
                <a:lnTo>
                  <a:pt x="464139" y="1338394"/>
                </a:lnTo>
                <a:lnTo>
                  <a:pt x="504759" y="1358550"/>
                </a:lnTo>
                <a:lnTo>
                  <a:pt x="546204" y="1376490"/>
                </a:lnTo>
                <a:lnTo>
                  <a:pt x="588379" y="1392206"/>
                </a:lnTo>
                <a:lnTo>
                  <a:pt x="631191" y="1405692"/>
                </a:lnTo>
                <a:lnTo>
                  <a:pt x="674546" y="1416940"/>
                </a:lnTo>
                <a:lnTo>
                  <a:pt x="718351" y="1425944"/>
                </a:lnTo>
                <a:lnTo>
                  <a:pt x="762510" y="1432696"/>
                </a:lnTo>
                <a:lnTo>
                  <a:pt x="806932" y="1437190"/>
                </a:lnTo>
                <a:lnTo>
                  <a:pt x="851521" y="1439419"/>
                </a:lnTo>
                <a:lnTo>
                  <a:pt x="896184" y="1439376"/>
                </a:lnTo>
                <a:lnTo>
                  <a:pt x="940827" y="1437054"/>
                </a:lnTo>
                <a:lnTo>
                  <a:pt x="985356" y="1432446"/>
                </a:lnTo>
                <a:lnTo>
                  <a:pt x="1029678" y="1425545"/>
                </a:lnTo>
                <a:lnTo>
                  <a:pt x="1073699" y="1416345"/>
                </a:lnTo>
                <a:lnTo>
                  <a:pt x="1117325" y="1404838"/>
                </a:lnTo>
                <a:lnTo>
                  <a:pt x="1160461" y="1391018"/>
                </a:lnTo>
                <a:lnTo>
                  <a:pt x="1203015" y="1374878"/>
                </a:lnTo>
                <a:lnTo>
                  <a:pt x="1244893" y="1356410"/>
                </a:lnTo>
                <a:lnTo>
                  <a:pt x="1286000" y="1335608"/>
                </a:lnTo>
                <a:lnTo>
                  <a:pt x="1326242" y="1312465"/>
                </a:lnTo>
                <a:lnTo>
                  <a:pt x="1365527" y="1286974"/>
                </a:lnTo>
                <a:lnTo>
                  <a:pt x="1382093" y="1274909"/>
                </a:lnTo>
                <a:lnTo>
                  <a:pt x="1382093" y="352749"/>
                </a:lnTo>
                <a:lnTo>
                  <a:pt x="1343032" y="303548"/>
                </a:lnTo>
                <a:lnTo>
                  <a:pt x="1310810" y="268062"/>
                </a:lnTo>
                <a:lnTo>
                  <a:pt x="1277106" y="234745"/>
                </a:lnTo>
                <a:lnTo>
                  <a:pt x="1242015" y="203604"/>
                </a:lnTo>
                <a:lnTo>
                  <a:pt x="1205630" y="174646"/>
                </a:lnTo>
                <a:lnTo>
                  <a:pt x="1168044" y="147879"/>
                </a:lnTo>
                <a:lnTo>
                  <a:pt x="1129352" y="123308"/>
                </a:lnTo>
                <a:lnTo>
                  <a:pt x="1089646" y="100942"/>
                </a:lnTo>
                <a:lnTo>
                  <a:pt x="1049021" y="80787"/>
                </a:lnTo>
                <a:lnTo>
                  <a:pt x="1007570" y="62851"/>
                </a:lnTo>
                <a:lnTo>
                  <a:pt x="965387" y="47140"/>
                </a:lnTo>
                <a:lnTo>
                  <a:pt x="922565" y="33661"/>
                </a:lnTo>
                <a:lnTo>
                  <a:pt x="879198" y="22422"/>
                </a:lnTo>
                <a:lnTo>
                  <a:pt x="835380" y="13429"/>
                </a:lnTo>
                <a:lnTo>
                  <a:pt x="791204" y="6689"/>
                </a:lnTo>
                <a:lnTo>
                  <a:pt x="746764" y="2211"/>
                </a:lnTo>
                <a:lnTo>
                  <a:pt x="702154" y="0"/>
                </a:lnTo>
                <a:close/>
              </a:path>
            </a:pathLst>
          </a:custGeom>
          <a:solidFill>
            <a:srgbClr val="E2F4FD">
              <a:alpha val="50000"/>
            </a:srgbClr>
          </a:solidFill>
        </p:spPr>
        <p:txBody>
          <a:bodyPr wrap="square" lIns="0" tIns="0" rIns="0" bIns="0" rtlCol="0"/>
          <a:lstStyle/>
          <a:p>
            <a:endParaRPr/>
          </a:p>
        </p:txBody>
      </p:sp>
      <p:sp>
        <p:nvSpPr>
          <p:cNvPr id="21" name="object 19">
            <a:extLst>
              <a:ext uri="{FF2B5EF4-FFF2-40B4-BE49-F238E27FC236}">
                <a16:creationId xmlns:a16="http://schemas.microsoft.com/office/drawing/2014/main" xmlns="" id="{D506AA68-E45A-4ECE-95D5-A4593B4EFDD6}"/>
              </a:ext>
            </a:extLst>
          </p:cNvPr>
          <p:cNvSpPr/>
          <p:nvPr/>
        </p:nvSpPr>
        <p:spPr>
          <a:xfrm>
            <a:off x="7921424" y="1020284"/>
            <a:ext cx="1188085" cy="1356360"/>
          </a:xfrm>
          <a:custGeom>
            <a:avLst/>
            <a:gdLst/>
            <a:ahLst/>
            <a:cxnLst/>
            <a:rect l="l" t="t" r="r" b="b"/>
            <a:pathLst>
              <a:path w="1188084" h="1356360">
                <a:moveTo>
                  <a:pt x="662275" y="0"/>
                </a:moveTo>
                <a:lnTo>
                  <a:pt x="616885" y="2514"/>
                </a:lnTo>
                <a:lnTo>
                  <a:pt x="571665" y="8075"/>
                </a:lnTo>
                <a:lnTo>
                  <a:pt x="526779" y="16695"/>
                </a:lnTo>
                <a:lnTo>
                  <a:pt x="482392" y="28387"/>
                </a:lnTo>
                <a:lnTo>
                  <a:pt x="438665" y="43163"/>
                </a:lnTo>
                <a:lnTo>
                  <a:pt x="395765" y="61037"/>
                </a:lnTo>
                <a:lnTo>
                  <a:pt x="353855" y="82021"/>
                </a:lnTo>
                <a:lnTo>
                  <a:pt x="313099" y="106127"/>
                </a:lnTo>
                <a:lnTo>
                  <a:pt x="273660" y="133370"/>
                </a:lnTo>
                <a:lnTo>
                  <a:pt x="235704" y="163761"/>
                </a:lnTo>
                <a:lnTo>
                  <a:pt x="200099" y="196637"/>
                </a:lnTo>
                <a:lnTo>
                  <a:pt x="167318" y="231487"/>
                </a:lnTo>
                <a:lnTo>
                  <a:pt x="137505" y="267987"/>
                </a:lnTo>
                <a:lnTo>
                  <a:pt x="110540" y="306139"/>
                </a:lnTo>
                <a:lnTo>
                  <a:pt x="86479" y="345726"/>
                </a:lnTo>
                <a:lnTo>
                  <a:pt x="65334" y="386589"/>
                </a:lnTo>
                <a:lnTo>
                  <a:pt x="47118" y="428565"/>
                </a:lnTo>
                <a:lnTo>
                  <a:pt x="31843" y="471492"/>
                </a:lnTo>
                <a:lnTo>
                  <a:pt x="19520" y="515210"/>
                </a:lnTo>
                <a:lnTo>
                  <a:pt x="10162" y="559557"/>
                </a:lnTo>
                <a:lnTo>
                  <a:pt x="3782" y="604371"/>
                </a:lnTo>
                <a:lnTo>
                  <a:pt x="390" y="649492"/>
                </a:lnTo>
                <a:lnTo>
                  <a:pt x="0" y="694757"/>
                </a:lnTo>
                <a:lnTo>
                  <a:pt x="2623" y="740006"/>
                </a:lnTo>
                <a:lnTo>
                  <a:pt x="8271" y="785077"/>
                </a:lnTo>
                <a:lnTo>
                  <a:pt x="16957" y="829808"/>
                </a:lnTo>
                <a:lnTo>
                  <a:pt x="28693" y="874039"/>
                </a:lnTo>
                <a:lnTo>
                  <a:pt x="43491" y="917608"/>
                </a:lnTo>
                <a:lnTo>
                  <a:pt x="61363" y="960352"/>
                </a:lnTo>
                <a:lnTo>
                  <a:pt x="82322" y="1002112"/>
                </a:lnTo>
                <a:lnTo>
                  <a:pt x="106378" y="1042726"/>
                </a:lnTo>
                <a:lnTo>
                  <a:pt x="133545" y="1082032"/>
                </a:lnTo>
                <a:lnTo>
                  <a:pt x="163835" y="1119868"/>
                </a:lnTo>
                <a:lnTo>
                  <a:pt x="198277" y="1157057"/>
                </a:lnTo>
                <a:lnTo>
                  <a:pt x="234792" y="1191109"/>
                </a:lnTo>
                <a:lnTo>
                  <a:pt x="273199" y="1222009"/>
                </a:lnTo>
                <a:lnTo>
                  <a:pt x="313314" y="1249741"/>
                </a:lnTo>
                <a:lnTo>
                  <a:pt x="354955" y="1274292"/>
                </a:lnTo>
                <a:lnTo>
                  <a:pt x="397941" y="1295644"/>
                </a:lnTo>
                <a:lnTo>
                  <a:pt x="442089" y="1313785"/>
                </a:lnTo>
                <a:lnTo>
                  <a:pt x="487217" y="1328698"/>
                </a:lnTo>
                <a:lnTo>
                  <a:pt x="533144" y="1340368"/>
                </a:lnTo>
                <a:lnTo>
                  <a:pt x="579685" y="1348781"/>
                </a:lnTo>
                <a:lnTo>
                  <a:pt x="626661" y="1353922"/>
                </a:lnTo>
                <a:lnTo>
                  <a:pt x="673888" y="1355775"/>
                </a:lnTo>
                <a:lnTo>
                  <a:pt x="721184" y="1354325"/>
                </a:lnTo>
                <a:lnTo>
                  <a:pt x="768367" y="1349558"/>
                </a:lnTo>
                <a:lnTo>
                  <a:pt x="815256" y="1341458"/>
                </a:lnTo>
                <a:lnTo>
                  <a:pt x="861797" y="1330199"/>
                </a:lnTo>
                <a:lnTo>
                  <a:pt x="907670" y="1315561"/>
                </a:lnTo>
                <a:lnTo>
                  <a:pt x="952676" y="1297544"/>
                </a:lnTo>
                <a:lnTo>
                  <a:pt x="996615" y="1276151"/>
                </a:lnTo>
                <a:lnTo>
                  <a:pt x="1039287" y="1251383"/>
                </a:lnTo>
                <a:lnTo>
                  <a:pt x="1080492" y="1223240"/>
                </a:lnTo>
                <a:lnTo>
                  <a:pt x="1120030" y="1191725"/>
                </a:lnTo>
                <a:lnTo>
                  <a:pt x="1155632" y="1158844"/>
                </a:lnTo>
                <a:lnTo>
                  <a:pt x="1188090" y="1124338"/>
                </a:lnTo>
                <a:lnTo>
                  <a:pt x="1188040" y="231432"/>
                </a:lnTo>
                <a:lnTo>
                  <a:pt x="1142902" y="184261"/>
                </a:lnTo>
                <a:lnTo>
                  <a:pt x="1089436" y="139580"/>
                </a:lnTo>
                <a:lnTo>
                  <a:pt x="1051367" y="112336"/>
                </a:lnTo>
                <a:lnTo>
                  <a:pt x="1011829" y="88011"/>
                </a:lnTo>
                <a:lnTo>
                  <a:pt x="970984" y="66616"/>
                </a:lnTo>
                <a:lnTo>
                  <a:pt x="928997" y="48166"/>
                </a:lnTo>
                <a:lnTo>
                  <a:pt x="886032" y="32672"/>
                </a:lnTo>
                <a:lnTo>
                  <a:pt x="842253" y="20147"/>
                </a:lnTo>
                <a:lnTo>
                  <a:pt x="797823" y="10605"/>
                </a:lnTo>
                <a:lnTo>
                  <a:pt x="752908" y="4058"/>
                </a:lnTo>
                <a:lnTo>
                  <a:pt x="707670" y="518"/>
                </a:lnTo>
                <a:lnTo>
                  <a:pt x="662275" y="0"/>
                </a:lnTo>
                <a:close/>
              </a:path>
            </a:pathLst>
          </a:custGeom>
          <a:solidFill>
            <a:srgbClr val="E7B593">
              <a:alpha val="50000"/>
            </a:srgbClr>
          </a:solidFill>
        </p:spPr>
        <p:txBody>
          <a:bodyPr wrap="square" lIns="0" tIns="0" rIns="0" bIns="0" rtlCol="0"/>
          <a:lstStyle/>
          <a:p>
            <a:endParaRPr/>
          </a:p>
        </p:txBody>
      </p:sp>
      <p:sp>
        <p:nvSpPr>
          <p:cNvPr id="22" name="object 20">
            <a:extLst>
              <a:ext uri="{FF2B5EF4-FFF2-40B4-BE49-F238E27FC236}">
                <a16:creationId xmlns:a16="http://schemas.microsoft.com/office/drawing/2014/main" xmlns="" id="{CF410A17-37D5-4E6C-82A0-3C42B8EC0A94}"/>
              </a:ext>
            </a:extLst>
          </p:cNvPr>
          <p:cNvSpPr/>
          <p:nvPr/>
        </p:nvSpPr>
        <p:spPr>
          <a:xfrm>
            <a:off x="8470426" y="1159865"/>
            <a:ext cx="639445" cy="1202055"/>
          </a:xfrm>
          <a:custGeom>
            <a:avLst/>
            <a:gdLst/>
            <a:ahLst/>
            <a:cxnLst/>
            <a:rect l="l" t="t" r="r" b="b"/>
            <a:pathLst>
              <a:path w="639445" h="1202055">
                <a:moveTo>
                  <a:pt x="540434" y="0"/>
                </a:moveTo>
                <a:lnTo>
                  <a:pt x="493934" y="11234"/>
                </a:lnTo>
                <a:lnTo>
                  <a:pt x="448157" y="25793"/>
                </a:lnTo>
                <a:lnTo>
                  <a:pt x="403261" y="43713"/>
                </a:lnTo>
                <a:lnTo>
                  <a:pt x="359405" y="65030"/>
                </a:lnTo>
                <a:lnTo>
                  <a:pt x="316747" y="89781"/>
                </a:lnTo>
                <a:lnTo>
                  <a:pt x="275446" y="118003"/>
                </a:lnTo>
                <a:lnTo>
                  <a:pt x="235659" y="149733"/>
                </a:lnTo>
                <a:lnTo>
                  <a:pt x="200058" y="182613"/>
                </a:lnTo>
                <a:lnTo>
                  <a:pt x="167324" y="217414"/>
                </a:lnTo>
                <a:lnTo>
                  <a:pt x="137469" y="253974"/>
                </a:lnTo>
                <a:lnTo>
                  <a:pt x="110507" y="292131"/>
                </a:lnTo>
                <a:lnTo>
                  <a:pt x="86450" y="331724"/>
                </a:lnTo>
                <a:lnTo>
                  <a:pt x="65308" y="372592"/>
                </a:lnTo>
                <a:lnTo>
                  <a:pt x="47095" y="414572"/>
                </a:lnTo>
                <a:lnTo>
                  <a:pt x="31823" y="457504"/>
                </a:lnTo>
                <a:lnTo>
                  <a:pt x="19504" y="501225"/>
                </a:lnTo>
                <a:lnTo>
                  <a:pt x="10150" y="545575"/>
                </a:lnTo>
                <a:lnTo>
                  <a:pt x="3773" y="590392"/>
                </a:lnTo>
                <a:lnTo>
                  <a:pt x="385" y="635515"/>
                </a:lnTo>
                <a:lnTo>
                  <a:pt x="0" y="680781"/>
                </a:lnTo>
                <a:lnTo>
                  <a:pt x="2627" y="726029"/>
                </a:lnTo>
                <a:lnTo>
                  <a:pt x="8281" y="771099"/>
                </a:lnTo>
                <a:lnTo>
                  <a:pt x="16973" y="815828"/>
                </a:lnTo>
                <a:lnTo>
                  <a:pt x="28715" y="860054"/>
                </a:lnTo>
                <a:lnTo>
                  <a:pt x="43520" y="903618"/>
                </a:lnTo>
                <a:lnTo>
                  <a:pt x="61399" y="946356"/>
                </a:lnTo>
                <a:lnTo>
                  <a:pt x="82365" y="988107"/>
                </a:lnTo>
                <a:lnTo>
                  <a:pt x="106429" y="1028710"/>
                </a:lnTo>
                <a:lnTo>
                  <a:pt x="133605" y="1068004"/>
                </a:lnTo>
                <a:lnTo>
                  <a:pt x="163904" y="1105827"/>
                </a:lnTo>
                <a:lnTo>
                  <a:pt x="212826" y="1157209"/>
                </a:lnTo>
                <a:lnTo>
                  <a:pt x="266254" y="1201877"/>
                </a:lnTo>
                <a:lnTo>
                  <a:pt x="312795" y="1190618"/>
                </a:lnTo>
                <a:lnTo>
                  <a:pt x="358668" y="1175980"/>
                </a:lnTo>
                <a:lnTo>
                  <a:pt x="403674" y="1157964"/>
                </a:lnTo>
                <a:lnTo>
                  <a:pt x="447613" y="1136570"/>
                </a:lnTo>
                <a:lnTo>
                  <a:pt x="490285" y="1111802"/>
                </a:lnTo>
                <a:lnTo>
                  <a:pt x="531490" y="1083659"/>
                </a:lnTo>
                <a:lnTo>
                  <a:pt x="571028" y="1052144"/>
                </a:lnTo>
                <a:lnTo>
                  <a:pt x="606630" y="1019263"/>
                </a:lnTo>
                <a:lnTo>
                  <a:pt x="639087" y="984757"/>
                </a:lnTo>
                <a:lnTo>
                  <a:pt x="639087" y="91906"/>
                </a:lnTo>
                <a:lnTo>
                  <a:pt x="618913" y="69564"/>
                </a:lnTo>
                <a:lnTo>
                  <a:pt x="593899" y="44680"/>
                </a:lnTo>
                <a:lnTo>
                  <a:pt x="567740" y="21456"/>
                </a:lnTo>
                <a:lnTo>
                  <a:pt x="540434" y="0"/>
                </a:lnTo>
                <a:close/>
              </a:path>
            </a:pathLst>
          </a:custGeom>
          <a:solidFill>
            <a:srgbClr val="E2A57E">
              <a:alpha val="50000"/>
            </a:srgbClr>
          </a:solidFill>
        </p:spPr>
        <p:txBody>
          <a:bodyPr wrap="square" lIns="0" tIns="0" rIns="0" bIns="0" rtlCol="0"/>
          <a:lstStyle/>
          <a:p>
            <a:endParaRPr/>
          </a:p>
        </p:txBody>
      </p:sp>
      <p:sp>
        <p:nvSpPr>
          <p:cNvPr id="23" name="object 21">
            <a:extLst>
              <a:ext uri="{FF2B5EF4-FFF2-40B4-BE49-F238E27FC236}">
                <a16:creationId xmlns:a16="http://schemas.microsoft.com/office/drawing/2014/main" xmlns="" id="{9A3D6FB1-7EB5-4320-98FC-20399FF0192A}"/>
              </a:ext>
            </a:extLst>
          </p:cNvPr>
          <p:cNvSpPr/>
          <p:nvPr/>
        </p:nvSpPr>
        <p:spPr>
          <a:xfrm>
            <a:off x="7046153" y="6177236"/>
            <a:ext cx="269875" cy="177800"/>
          </a:xfrm>
          <a:custGeom>
            <a:avLst/>
            <a:gdLst/>
            <a:ahLst/>
            <a:cxnLst/>
            <a:rect l="l" t="t" r="r" b="b"/>
            <a:pathLst>
              <a:path w="269875" h="177800">
                <a:moveTo>
                  <a:pt x="236397" y="0"/>
                </a:moveTo>
                <a:lnTo>
                  <a:pt x="0" y="85851"/>
                </a:lnTo>
                <a:lnTo>
                  <a:pt x="18224" y="177711"/>
                </a:lnTo>
                <a:lnTo>
                  <a:pt x="269493" y="166928"/>
                </a:lnTo>
                <a:lnTo>
                  <a:pt x="236397" y="0"/>
                </a:lnTo>
                <a:close/>
              </a:path>
            </a:pathLst>
          </a:custGeom>
          <a:solidFill>
            <a:srgbClr val="AFCCEB">
              <a:alpha val="50000"/>
            </a:srgbClr>
          </a:solidFill>
        </p:spPr>
        <p:txBody>
          <a:bodyPr wrap="square" lIns="0" tIns="0" rIns="0" bIns="0" rtlCol="0"/>
          <a:lstStyle/>
          <a:p>
            <a:endParaRPr/>
          </a:p>
        </p:txBody>
      </p:sp>
      <p:sp>
        <p:nvSpPr>
          <p:cNvPr id="24" name="object 22">
            <a:extLst>
              <a:ext uri="{FF2B5EF4-FFF2-40B4-BE49-F238E27FC236}">
                <a16:creationId xmlns:a16="http://schemas.microsoft.com/office/drawing/2014/main" xmlns="" id="{641E91D2-C20E-43E1-9B23-B4BA0ED661D4}"/>
              </a:ext>
            </a:extLst>
          </p:cNvPr>
          <p:cNvSpPr/>
          <p:nvPr/>
        </p:nvSpPr>
        <p:spPr>
          <a:xfrm>
            <a:off x="8500649" y="5836277"/>
            <a:ext cx="158750" cy="338455"/>
          </a:xfrm>
          <a:custGeom>
            <a:avLst/>
            <a:gdLst/>
            <a:ahLst/>
            <a:cxnLst/>
            <a:rect l="l" t="t" r="r" b="b"/>
            <a:pathLst>
              <a:path w="158750" h="338454">
                <a:moveTo>
                  <a:pt x="94449" y="0"/>
                </a:moveTo>
                <a:lnTo>
                  <a:pt x="0" y="21805"/>
                </a:lnTo>
                <a:lnTo>
                  <a:pt x="62687" y="338112"/>
                </a:lnTo>
                <a:lnTo>
                  <a:pt x="158305" y="322237"/>
                </a:lnTo>
                <a:lnTo>
                  <a:pt x="94449" y="0"/>
                </a:lnTo>
                <a:close/>
              </a:path>
            </a:pathLst>
          </a:custGeom>
          <a:solidFill>
            <a:srgbClr val="97C0E6">
              <a:alpha val="50000"/>
            </a:srgbClr>
          </a:solidFill>
        </p:spPr>
        <p:txBody>
          <a:bodyPr wrap="square" lIns="0" tIns="0" rIns="0" bIns="0" rtlCol="0"/>
          <a:lstStyle/>
          <a:p>
            <a:endParaRPr/>
          </a:p>
        </p:txBody>
      </p:sp>
      <p:sp>
        <p:nvSpPr>
          <p:cNvPr id="25" name="object 23">
            <a:extLst>
              <a:ext uri="{FF2B5EF4-FFF2-40B4-BE49-F238E27FC236}">
                <a16:creationId xmlns:a16="http://schemas.microsoft.com/office/drawing/2014/main" xmlns="" id="{ADD23A2B-93F5-44B8-97B1-9C5C745C20F7}"/>
              </a:ext>
            </a:extLst>
          </p:cNvPr>
          <p:cNvSpPr/>
          <p:nvPr/>
        </p:nvSpPr>
        <p:spPr>
          <a:xfrm>
            <a:off x="7271416" y="5885595"/>
            <a:ext cx="1175385" cy="468630"/>
          </a:xfrm>
          <a:custGeom>
            <a:avLst/>
            <a:gdLst/>
            <a:ahLst/>
            <a:cxnLst/>
            <a:rect l="l" t="t" r="r" b="b"/>
            <a:pathLst>
              <a:path w="1175384" h="468629">
                <a:moveTo>
                  <a:pt x="1113955" y="0"/>
                </a:moveTo>
                <a:lnTo>
                  <a:pt x="1028671" y="20865"/>
                </a:lnTo>
                <a:lnTo>
                  <a:pt x="0" y="285457"/>
                </a:lnTo>
                <a:lnTo>
                  <a:pt x="18181" y="376975"/>
                </a:lnTo>
                <a:lnTo>
                  <a:pt x="36296" y="468426"/>
                </a:lnTo>
                <a:lnTo>
                  <a:pt x="1088096" y="320579"/>
                </a:lnTo>
                <a:lnTo>
                  <a:pt x="1174902" y="307352"/>
                </a:lnTo>
                <a:lnTo>
                  <a:pt x="1113955" y="0"/>
                </a:lnTo>
                <a:close/>
              </a:path>
            </a:pathLst>
          </a:custGeom>
          <a:solidFill>
            <a:srgbClr val="5FA5DA">
              <a:alpha val="50000"/>
            </a:srgbClr>
          </a:solidFill>
        </p:spPr>
        <p:txBody>
          <a:bodyPr wrap="square" lIns="0" tIns="0" rIns="0" bIns="0" rtlCol="0"/>
          <a:lstStyle/>
          <a:p>
            <a:endParaRPr/>
          </a:p>
        </p:txBody>
      </p:sp>
      <p:sp>
        <p:nvSpPr>
          <p:cNvPr id="26" name="object 24">
            <a:extLst>
              <a:ext uri="{FF2B5EF4-FFF2-40B4-BE49-F238E27FC236}">
                <a16:creationId xmlns:a16="http://schemas.microsoft.com/office/drawing/2014/main" xmlns="" id="{724538D9-8720-4DCE-9525-F4E53D651862}"/>
              </a:ext>
            </a:extLst>
          </p:cNvPr>
          <p:cNvSpPr/>
          <p:nvPr/>
        </p:nvSpPr>
        <p:spPr>
          <a:xfrm>
            <a:off x="8109266" y="5609041"/>
            <a:ext cx="1000760" cy="292100"/>
          </a:xfrm>
          <a:custGeom>
            <a:avLst/>
            <a:gdLst/>
            <a:ahLst/>
            <a:cxnLst/>
            <a:rect l="l" t="t" r="r" b="b"/>
            <a:pathLst>
              <a:path w="1000759" h="292100">
                <a:moveTo>
                  <a:pt x="1000248" y="0"/>
                </a:moveTo>
                <a:lnTo>
                  <a:pt x="975975" y="1464"/>
                </a:lnTo>
                <a:lnTo>
                  <a:pt x="921839" y="8231"/>
                </a:lnTo>
                <a:lnTo>
                  <a:pt x="863131" y="18785"/>
                </a:lnTo>
                <a:lnTo>
                  <a:pt x="664811" y="63025"/>
                </a:lnTo>
                <a:lnTo>
                  <a:pt x="393536" y="118479"/>
                </a:lnTo>
                <a:lnTo>
                  <a:pt x="0" y="191701"/>
                </a:lnTo>
                <a:lnTo>
                  <a:pt x="60297" y="264403"/>
                </a:lnTo>
                <a:lnTo>
                  <a:pt x="108381" y="291545"/>
                </a:lnTo>
                <a:lnTo>
                  <a:pt x="169439" y="275743"/>
                </a:lnTo>
                <a:lnTo>
                  <a:pt x="268655" y="219615"/>
                </a:lnTo>
                <a:lnTo>
                  <a:pt x="935634" y="108109"/>
                </a:lnTo>
                <a:lnTo>
                  <a:pt x="942297" y="107386"/>
                </a:lnTo>
                <a:lnTo>
                  <a:pt x="958503" y="106846"/>
                </a:lnTo>
                <a:lnTo>
                  <a:pt x="1000248" y="106846"/>
                </a:lnTo>
                <a:lnTo>
                  <a:pt x="1000248" y="0"/>
                </a:lnTo>
                <a:close/>
              </a:path>
              <a:path w="1000759" h="292100">
                <a:moveTo>
                  <a:pt x="1000248" y="106846"/>
                </a:moveTo>
                <a:lnTo>
                  <a:pt x="958503" y="106846"/>
                </a:lnTo>
                <a:lnTo>
                  <a:pt x="979497" y="108735"/>
                </a:lnTo>
                <a:lnTo>
                  <a:pt x="1000248" y="115213"/>
                </a:lnTo>
                <a:lnTo>
                  <a:pt x="1000248" y="106846"/>
                </a:lnTo>
                <a:close/>
              </a:path>
            </a:pathLst>
          </a:custGeom>
          <a:solidFill>
            <a:srgbClr val="D47D44">
              <a:alpha val="50000"/>
            </a:srgbClr>
          </a:solidFill>
        </p:spPr>
        <p:txBody>
          <a:bodyPr wrap="square" lIns="0" tIns="0" rIns="0" bIns="0" rtlCol="0"/>
          <a:lstStyle/>
          <a:p>
            <a:endParaRPr/>
          </a:p>
        </p:txBody>
      </p:sp>
      <p:sp>
        <p:nvSpPr>
          <p:cNvPr id="27" name="object 25">
            <a:extLst>
              <a:ext uri="{FF2B5EF4-FFF2-40B4-BE49-F238E27FC236}">
                <a16:creationId xmlns:a16="http://schemas.microsoft.com/office/drawing/2014/main" xmlns="" id="{C2DA2672-67E8-4A59-AAE5-140833229548}"/>
              </a:ext>
            </a:extLst>
          </p:cNvPr>
          <p:cNvSpPr/>
          <p:nvPr/>
        </p:nvSpPr>
        <p:spPr>
          <a:xfrm>
            <a:off x="8385373" y="5858081"/>
            <a:ext cx="178435" cy="335280"/>
          </a:xfrm>
          <a:custGeom>
            <a:avLst/>
            <a:gdLst/>
            <a:ahLst/>
            <a:cxnLst/>
            <a:rect l="l" t="t" r="r" b="b"/>
            <a:pathLst>
              <a:path w="178434" h="335279">
                <a:moveTo>
                  <a:pt x="115265" y="0"/>
                </a:moveTo>
                <a:lnTo>
                  <a:pt x="0" y="27508"/>
                </a:lnTo>
                <a:lnTo>
                  <a:pt x="60947" y="334860"/>
                </a:lnTo>
                <a:lnTo>
                  <a:pt x="177965" y="316306"/>
                </a:lnTo>
                <a:lnTo>
                  <a:pt x="115265" y="0"/>
                </a:lnTo>
                <a:close/>
              </a:path>
            </a:pathLst>
          </a:custGeom>
          <a:solidFill>
            <a:srgbClr val="AFCCEB">
              <a:alpha val="50000"/>
            </a:srgbClr>
          </a:solidFill>
        </p:spPr>
        <p:txBody>
          <a:bodyPr wrap="square" lIns="0" tIns="0" rIns="0" bIns="0" rtlCol="0"/>
          <a:lstStyle/>
          <a:p>
            <a:endParaRPr/>
          </a:p>
        </p:txBody>
      </p:sp>
      <p:sp>
        <p:nvSpPr>
          <p:cNvPr id="28" name="object 26">
            <a:extLst>
              <a:ext uri="{FF2B5EF4-FFF2-40B4-BE49-F238E27FC236}">
                <a16:creationId xmlns:a16="http://schemas.microsoft.com/office/drawing/2014/main" xmlns="" id="{7C736A6F-57A3-4F4E-8EFB-C086523F9111}"/>
              </a:ext>
            </a:extLst>
          </p:cNvPr>
          <p:cNvSpPr/>
          <p:nvPr/>
        </p:nvSpPr>
        <p:spPr>
          <a:xfrm>
            <a:off x="8595097" y="5729009"/>
            <a:ext cx="514984" cy="429895"/>
          </a:xfrm>
          <a:custGeom>
            <a:avLst/>
            <a:gdLst/>
            <a:ahLst/>
            <a:cxnLst/>
            <a:rect l="l" t="t" r="r" b="b"/>
            <a:pathLst>
              <a:path w="514984" h="429895">
                <a:moveTo>
                  <a:pt x="514417" y="0"/>
                </a:moveTo>
                <a:lnTo>
                  <a:pt x="226788" y="57638"/>
                </a:lnTo>
                <a:lnTo>
                  <a:pt x="0" y="107258"/>
                </a:lnTo>
                <a:lnTo>
                  <a:pt x="63855" y="429507"/>
                </a:lnTo>
                <a:lnTo>
                  <a:pt x="292432" y="388844"/>
                </a:lnTo>
                <a:lnTo>
                  <a:pt x="514417" y="345782"/>
                </a:lnTo>
                <a:lnTo>
                  <a:pt x="514417" y="0"/>
                </a:lnTo>
                <a:close/>
              </a:path>
            </a:pathLst>
          </a:custGeom>
          <a:solidFill>
            <a:srgbClr val="5FA5DA">
              <a:alpha val="50000"/>
            </a:srgbClr>
          </a:solidFill>
        </p:spPr>
        <p:txBody>
          <a:bodyPr wrap="square" lIns="0" tIns="0" rIns="0" bIns="0" rtlCol="0"/>
          <a:lstStyle/>
          <a:p>
            <a:endParaRPr/>
          </a:p>
        </p:txBody>
      </p:sp>
      <p:sp>
        <p:nvSpPr>
          <p:cNvPr id="29" name="object 27">
            <a:extLst>
              <a:ext uri="{FF2B5EF4-FFF2-40B4-BE49-F238E27FC236}">
                <a16:creationId xmlns:a16="http://schemas.microsoft.com/office/drawing/2014/main" xmlns="" id="{B046C072-724F-47EB-9D4B-B1E49F8DD9CF}"/>
              </a:ext>
            </a:extLst>
          </p:cNvPr>
          <p:cNvSpPr/>
          <p:nvPr/>
        </p:nvSpPr>
        <p:spPr>
          <a:xfrm>
            <a:off x="6921754" y="6263085"/>
            <a:ext cx="142620" cy="92237"/>
          </a:xfrm>
          <a:prstGeom prst="rect">
            <a:avLst/>
          </a:prstGeom>
          <a:blipFill>
            <a:blip r:embed="rId6" cstate="print"/>
            <a:stretch>
              <a:fillRect/>
            </a:stretch>
          </a:blipFill>
        </p:spPr>
        <p:txBody>
          <a:bodyPr wrap="square" lIns="0" tIns="0" rIns="0" bIns="0" rtlCol="0"/>
          <a:lstStyle/>
          <a:p>
            <a:endParaRPr/>
          </a:p>
        </p:txBody>
      </p:sp>
      <p:sp>
        <p:nvSpPr>
          <p:cNvPr id="30" name="object 28">
            <a:extLst>
              <a:ext uri="{FF2B5EF4-FFF2-40B4-BE49-F238E27FC236}">
                <a16:creationId xmlns:a16="http://schemas.microsoft.com/office/drawing/2014/main" xmlns="" id="{92A7FE16-BDD6-40CA-92B7-796E34F45990}"/>
              </a:ext>
            </a:extLst>
          </p:cNvPr>
          <p:cNvSpPr/>
          <p:nvPr/>
        </p:nvSpPr>
        <p:spPr>
          <a:xfrm>
            <a:off x="5441218" y="3204715"/>
            <a:ext cx="2586355" cy="2289175"/>
          </a:xfrm>
          <a:custGeom>
            <a:avLst/>
            <a:gdLst/>
            <a:ahLst/>
            <a:cxnLst/>
            <a:rect l="l" t="t" r="r" b="b"/>
            <a:pathLst>
              <a:path w="2586354" h="2289175">
                <a:moveTo>
                  <a:pt x="454266" y="0"/>
                </a:moveTo>
                <a:lnTo>
                  <a:pt x="407679" y="7186"/>
                </a:lnTo>
                <a:lnTo>
                  <a:pt x="364124" y="23044"/>
                </a:lnTo>
                <a:lnTo>
                  <a:pt x="324701" y="46765"/>
                </a:lnTo>
                <a:lnTo>
                  <a:pt x="290505" y="77541"/>
                </a:lnTo>
                <a:lnTo>
                  <a:pt x="262635" y="114561"/>
                </a:lnTo>
                <a:lnTo>
                  <a:pt x="242187" y="157016"/>
                </a:lnTo>
                <a:lnTo>
                  <a:pt x="230260" y="204098"/>
                </a:lnTo>
                <a:lnTo>
                  <a:pt x="2295" y="1733889"/>
                </a:lnTo>
                <a:lnTo>
                  <a:pt x="0" y="1782386"/>
                </a:lnTo>
                <a:lnTo>
                  <a:pt x="7184" y="1828951"/>
                </a:lnTo>
                <a:lnTo>
                  <a:pt x="23041" y="1872489"/>
                </a:lnTo>
                <a:lnTo>
                  <a:pt x="46761" y="1911903"/>
                </a:lnTo>
                <a:lnTo>
                  <a:pt x="77536" y="1946097"/>
                </a:lnTo>
                <a:lnTo>
                  <a:pt x="114556" y="1973974"/>
                </a:lnTo>
                <a:lnTo>
                  <a:pt x="157013" y="1994438"/>
                </a:lnTo>
                <a:lnTo>
                  <a:pt x="204098" y="2006393"/>
                </a:lnTo>
                <a:lnTo>
                  <a:pt x="2083254" y="2286441"/>
                </a:lnTo>
                <a:lnTo>
                  <a:pt x="2131769" y="2288736"/>
                </a:lnTo>
                <a:lnTo>
                  <a:pt x="2178342" y="2281548"/>
                </a:lnTo>
                <a:lnTo>
                  <a:pt x="2221881" y="2265687"/>
                </a:lnTo>
                <a:lnTo>
                  <a:pt x="2261290" y="2241960"/>
                </a:lnTo>
                <a:lnTo>
                  <a:pt x="2295476" y="2211176"/>
                </a:lnTo>
                <a:lnTo>
                  <a:pt x="2323343" y="2174143"/>
                </a:lnTo>
                <a:lnTo>
                  <a:pt x="2343797" y="2131668"/>
                </a:lnTo>
                <a:lnTo>
                  <a:pt x="2355745" y="2084561"/>
                </a:lnTo>
                <a:lnTo>
                  <a:pt x="2583735" y="554859"/>
                </a:lnTo>
                <a:lnTo>
                  <a:pt x="2586049" y="506363"/>
                </a:lnTo>
                <a:lnTo>
                  <a:pt x="2578866" y="459791"/>
                </a:lnTo>
                <a:lnTo>
                  <a:pt x="2563000" y="416243"/>
                </a:lnTo>
                <a:lnTo>
                  <a:pt x="2539266" y="376818"/>
                </a:lnTo>
                <a:lnTo>
                  <a:pt x="2508479" y="342615"/>
                </a:lnTo>
                <a:lnTo>
                  <a:pt x="2471453" y="314733"/>
                </a:lnTo>
                <a:lnTo>
                  <a:pt x="2429004" y="294271"/>
                </a:lnTo>
                <a:lnTo>
                  <a:pt x="2381945" y="282330"/>
                </a:lnTo>
                <a:lnTo>
                  <a:pt x="502790" y="2295"/>
                </a:lnTo>
                <a:lnTo>
                  <a:pt x="454266" y="0"/>
                </a:lnTo>
                <a:close/>
              </a:path>
            </a:pathLst>
          </a:custGeom>
          <a:solidFill>
            <a:srgbClr val="E7B593">
              <a:alpha val="50000"/>
            </a:srgbClr>
          </a:solidFill>
        </p:spPr>
        <p:txBody>
          <a:bodyPr wrap="square" lIns="0" tIns="0" rIns="0" bIns="0" rtlCol="0"/>
          <a:lstStyle/>
          <a:p>
            <a:endParaRPr/>
          </a:p>
        </p:txBody>
      </p:sp>
      <p:sp>
        <p:nvSpPr>
          <p:cNvPr id="31" name="object 29">
            <a:extLst>
              <a:ext uri="{FF2B5EF4-FFF2-40B4-BE49-F238E27FC236}">
                <a16:creationId xmlns:a16="http://schemas.microsoft.com/office/drawing/2014/main" xmlns="" id="{E21B5B06-F058-4A22-A7C0-8A714E58C32E}"/>
              </a:ext>
            </a:extLst>
          </p:cNvPr>
          <p:cNvSpPr/>
          <p:nvPr/>
        </p:nvSpPr>
        <p:spPr>
          <a:xfrm>
            <a:off x="5509927" y="3271916"/>
            <a:ext cx="1320800" cy="1982470"/>
          </a:xfrm>
          <a:custGeom>
            <a:avLst/>
            <a:gdLst/>
            <a:ahLst/>
            <a:cxnLst/>
            <a:rect l="l" t="t" r="r" b="b"/>
            <a:pathLst>
              <a:path w="1320800" h="1982470">
                <a:moveTo>
                  <a:pt x="272173" y="0"/>
                </a:moveTo>
                <a:lnTo>
                  <a:pt x="0" y="1825815"/>
                </a:lnTo>
                <a:lnTo>
                  <a:pt x="1048016" y="1982038"/>
                </a:lnTo>
                <a:lnTo>
                  <a:pt x="1320203" y="156197"/>
                </a:lnTo>
                <a:lnTo>
                  <a:pt x="272173" y="0"/>
                </a:lnTo>
                <a:close/>
              </a:path>
            </a:pathLst>
          </a:custGeom>
          <a:solidFill>
            <a:srgbClr val="FFFFFF">
              <a:alpha val="50000"/>
            </a:srgbClr>
          </a:solidFill>
        </p:spPr>
        <p:txBody>
          <a:bodyPr wrap="square" lIns="0" tIns="0" rIns="0" bIns="0" rtlCol="0"/>
          <a:lstStyle/>
          <a:p>
            <a:endParaRPr/>
          </a:p>
        </p:txBody>
      </p:sp>
      <p:sp>
        <p:nvSpPr>
          <p:cNvPr id="32" name="object 30">
            <a:extLst>
              <a:ext uri="{FF2B5EF4-FFF2-40B4-BE49-F238E27FC236}">
                <a16:creationId xmlns:a16="http://schemas.microsoft.com/office/drawing/2014/main" xmlns="" id="{23114369-00BD-41E8-AFFC-926F034CA662}"/>
              </a:ext>
            </a:extLst>
          </p:cNvPr>
          <p:cNvSpPr/>
          <p:nvPr/>
        </p:nvSpPr>
        <p:spPr>
          <a:xfrm>
            <a:off x="6638939" y="3440180"/>
            <a:ext cx="1320165" cy="1982470"/>
          </a:xfrm>
          <a:custGeom>
            <a:avLst/>
            <a:gdLst/>
            <a:ahLst/>
            <a:cxnLst/>
            <a:rect l="l" t="t" r="r" b="b"/>
            <a:pathLst>
              <a:path w="1320165" h="1982470">
                <a:moveTo>
                  <a:pt x="272097" y="0"/>
                </a:moveTo>
                <a:lnTo>
                  <a:pt x="0" y="1825828"/>
                </a:lnTo>
                <a:lnTo>
                  <a:pt x="1048016" y="1982038"/>
                </a:lnTo>
                <a:lnTo>
                  <a:pt x="1320126" y="156222"/>
                </a:lnTo>
                <a:lnTo>
                  <a:pt x="272097" y="0"/>
                </a:lnTo>
                <a:close/>
              </a:path>
            </a:pathLst>
          </a:custGeom>
          <a:solidFill>
            <a:srgbClr val="FFFFFF">
              <a:alpha val="50000"/>
            </a:srgbClr>
          </a:solidFill>
        </p:spPr>
        <p:txBody>
          <a:bodyPr wrap="square" lIns="0" tIns="0" rIns="0" bIns="0" rtlCol="0"/>
          <a:lstStyle/>
          <a:p>
            <a:endParaRPr/>
          </a:p>
        </p:txBody>
      </p:sp>
      <p:sp>
        <p:nvSpPr>
          <p:cNvPr id="33" name="object 31">
            <a:extLst>
              <a:ext uri="{FF2B5EF4-FFF2-40B4-BE49-F238E27FC236}">
                <a16:creationId xmlns:a16="http://schemas.microsoft.com/office/drawing/2014/main" xmlns="" id="{4DEAC0DE-E7CC-4766-8632-45BE3CB61FF1}"/>
              </a:ext>
            </a:extLst>
          </p:cNvPr>
          <p:cNvSpPr/>
          <p:nvPr/>
        </p:nvSpPr>
        <p:spPr>
          <a:xfrm>
            <a:off x="6670369" y="3471918"/>
            <a:ext cx="103614" cy="150647"/>
          </a:xfrm>
          <a:prstGeom prst="rect">
            <a:avLst/>
          </a:prstGeom>
          <a:blipFill>
            <a:blip r:embed="rId7" cstate="print"/>
            <a:stretch>
              <a:fillRect/>
            </a:stretch>
          </a:blipFill>
        </p:spPr>
        <p:txBody>
          <a:bodyPr wrap="square" lIns="0" tIns="0" rIns="0" bIns="0" rtlCol="0"/>
          <a:lstStyle/>
          <a:p>
            <a:endParaRPr/>
          </a:p>
        </p:txBody>
      </p:sp>
      <p:sp>
        <p:nvSpPr>
          <p:cNvPr id="34" name="object 32">
            <a:extLst>
              <a:ext uri="{FF2B5EF4-FFF2-40B4-BE49-F238E27FC236}">
                <a16:creationId xmlns:a16="http://schemas.microsoft.com/office/drawing/2014/main" xmlns="" id="{482AB71C-31E4-43E0-8B43-D47473D4F8B2}"/>
              </a:ext>
            </a:extLst>
          </p:cNvPr>
          <p:cNvSpPr/>
          <p:nvPr/>
        </p:nvSpPr>
        <p:spPr>
          <a:xfrm>
            <a:off x="6623888" y="3783632"/>
            <a:ext cx="103594" cy="150647"/>
          </a:xfrm>
          <a:prstGeom prst="rect">
            <a:avLst/>
          </a:prstGeom>
          <a:blipFill>
            <a:blip r:embed="rId8" cstate="print"/>
            <a:stretch>
              <a:fillRect/>
            </a:stretch>
          </a:blipFill>
        </p:spPr>
        <p:txBody>
          <a:bodyPr wrap="square" lIns="0" tIns="0" rIns="0" bIns="0" rtlCol="0"/>
          <a:lstStyle/>
          <a:p>
            <a:endParaRPr/>
          </a:p>
        </p:txBody>
      </p:sp>
      <p:sp>
        <p:nvSpPr>
          <p:cNvPr id="35" name="object 33">
            <a:extLst>
              <a:ext uri="{FF2B5EF4-FFF2-40B4-BE49-F238E27FC236}">
                <a16:creationId xmlns:a16="http://schemas.microsoft.com/office/drawing/2014/main" xmlns="" id="{69634F61-5A6B-4ACE-AA75-3FC23EF6DA19}"/>
              </a:ext>
            </a:extLst>
          </p:cNvPr>
          <p:cNvSpPr/>
          <p:nvPr/>
        </p:nvSpPr>
        <p:spPr>
          <a:xfrm>
            <a:off x="6577448" y="4095431"/>
            <a:ext cx="103600" cy="150647"/>
          </a:xfrm>
          <a:prstGeom prst="rect">
            <a:avLst/>
          </a:prstGeom>
          <a:blipFill>
            <a:blip r:embed="rId9" cstate="print"/>
            <a:stretch>
              <a:fillRect/>
            </a:stretch>
          </a:blipFill>
        </p:spPr>
        <p:txBody>
          <a:bodyPr wrap="square" lIns="0" tIns="0" rIns="0" bIns="0" rtlCol="0"/>
          <a:lstStyle/>
          <a:p>
            <a:endParaRPr/>
          </a:p>
        </p:txBody>
      </p:sp>
      <p:sp>
        <p:nvSpPr>
          <p:cNvPr id="36" name="object 34">
            <a:extLst>
              <a:ext uri="{FF2B5EF4-FFF2-40B4-BE49-F238E27FC236}">
                <a16:creationId xmlns:a16="http://schemas.microsoft.com/office/drawing/2014/main" xmlns="" id="{3A4DB86E-7408-428A-9533-B604E6924FC4}"/>
              </a:ext>
            </a:extLst>
          </p:cNvPr>
          <p:cNvSpPr/>
          <p:nvPr/>
        </p:nvSpPr>
        <p:spPr>
          <a:xfrm>
            <a:off x="6530968" y="4407229"/>
            <a:ext cx="103607" cy="150622"/>
          </a:xfrm>
          <a:prstGeom prst="rect">
            <a:avLst/>
          </a:prstGeom>
          <a:blipFill>
            <a:blip r:embed="rId10" cstate="print"/>
            <a:stretch>
              <a:fillRect/>
            </a:stretch>
          </a:blipFill>
        </p:spPr>
        <p:txBody>
          <a:bodyPr wrap="square" lIns="0" tIns="0" rIns="0" bIns="0" rtlCol="0"/>
          <a:lstStyle/>
          <a:p>
            <a:endParaRPr/>
          </a:p>
        </p:txBody>
      </p:sp>
      <p:sp>
        <p:nvSpPr>
          <p:cNvPr id="37" name="object 35">
            <a:extLst>
              <a:ext uri="{FF2B5EF4-FFF2-40B4-BE49-F238E27FC236}">
                <a16:creationId xmlns:a16="http://schemas.microsoft.com/office/drawing/2014/main" xmlns="" id="{98DEDC68-D344-4581-A93D-917E1BC2CFB9}"/>
              </a:ext>
            </a:extLst>
          </p:cNvPr>
          <p:cNvSpPr/>
          <p:nvPr/>
        </p:nvSpPr>
        <p:spPr>
          <a:xfrm>
            <a:off x="6484512" y="4718994"/>
            <a:ext cx="103602" cy="150596"/>
          </a:xfrm>
          <a:prstGeom prst="rect">
            <a:avLst/>
          </a:prstGeom>
          <a:blipFill>
            <a:blip r:embed="rId11" cstate="print"/>
            <a:stretch>
              <a:fillRect/>
            </a:stretch>
          </a:blipFill>
        </p:spPr>
        <p:txBody>
          <a:bodyPr wrap="square" lIns="0" tIns="0" rIns="0" bIns="0" rtlCol="0"/>
          <a:lstStyle/>
          <a:p>
            <a:endParaRPr/>
          </a:p>
        </p:txBody>
      </p:sp>
      <p:sp>
        <p:nvSpPr>
          <p:cNvPr id="38" name="object 36">
            <a:extLst>
              <a:ext uri="{FF2B5EF4-FFF2-40B4-BE49-F238E27FC236}">
                <a16:creationId xmlns:a16="http://schemas.microsoft.com/office/drawing/2014/main" xmlns="" id="{9A4AAAEC-0561-4A7B-BE52-4015E926CC40}"/>
              </a:ext>
            </a:extLst>
          </p:cNvPr>
          <p:cNvSpPr/>
          <p:nvPr/>
        </p:nvSpPr>
        <p:spPr>
          <a:xfrm>
            <a:off x="6438030" y="5030724"/>
            <a:ext cx="103605" cy="150571"/>
          </a:xfrm>
          <a:prstGeom prst="rect">
            <a:avLst/>
          </a:prstGeom>
          <a:blipFill>
            <a:blip r:embed="rId12" cstate="print"/>
            <a:stretch>
              <a:fillRect/>
            </a:stretch>
          </a:blipFill>
        </p:spPr>
        <p:txBody>
          <a:bodyPr wrap="square" lIns="0" tIns="0" rIns="0" bIns="0" rtlCol="0"/>
          <a:lstStyle/>
          <a:p>
            <a:endParaRPr/>
          </a:p>
        </p:txBody>
      </p:sp>
      <p:sp>
        <p:nvSpPr>
          <p:cNvPr id="39" name="object 37">
            <a:extLst>
              <a:ext uri="{FF2B5EF4-FFF2-40B4-BE49-F238E27FC236}">
                <a16:creationId xmlns:a16="http://schemas.microsoft.com/office/drawing/2014/main" xmlns="" id="{068351AA-D343-4149-BAD9-A70C08B4F897}"/>
              </a:ext>
            </a:extLst>
          </p:cNvPr>
          <p:cNvSpPr/>
          <p:nvPr/>
        </p:nvSpPr>
        <p:spPr>
          <a:xfrm>
            <a:off x="6948795" y="3520564"/>
            <a:ext cx="103591" cy="150622"/>
          </a:xfrm>
          <a:prstGeom prst="rect">
            <a:avLst/>
          </a:prstGeom>
          <a:blipFill>
            <a:blip r:embed="rId13" cstate="print"/>
            <a:stretch>
              <a:fillRect/>
            </a:stretch>
          </a:blipFill>
        </p:spPr>
        <p:txBody>
          <a:bodyPr wrap="square" lIns="0" tIns="0" rIns="0" bIns="0" rtlCol="0"/>
          <a:lstStyle/>
          <a:p>
            <a:endParaRPr/>
          </a:p>
        </p:txBody>
      </p:sp>
      <p:sp>
        <p:nvSpPr>
          <p:cNvPr id="40" name="object 38">
            <a:extLst>
              <a:ext uri="{FF2B5EF4-FFF2-40B4-BE49-F238E27FC236}">
                <a16:creationId xmlns:a16="http://schemas.microsoft.com/office/drawing/2014/main" xmlns="" id="{A243D53F-5C58-46F2-8E83-61E0967E2208}"/>
              </a:ext>
            </a:extLst>
          </p:cNvPr>
          <p:cNvSpPr/>
          <p:nvPr/>
        </p:nvSpPr>
        <p:spPr>
          <a:xfrm>
            <a:off x="6902289" y="3832338"/>
            <a:ext cx="103619" cy="150660"/>
          </a:xfrm>
          <a:prstGeom prst="rect">
            <a:avLst/>
          </a:prstGeom>
          <a:blipFill>
            <a:blip r:embed="rId14" cstate="print"/>
            <a:stretch>
              <a:fillRect/>
            </a:stretch>
          </a:blipFill>
        </p:spPr>
        <p:txBody>
          <a:bodyPr wrap="square" lIns="0" tIns="0" rIns="0" bIns="0" rtlCol="0"/>
          <a:lstStyle/>
          <a:p>
            <a:endParaRPr/>
          </a:p>
        </p:txBody>
      </p:sp>
      <p:sp>
        <p:nvSpPr>
          <p:cNvPr id="41" name="object 39">
            <a:extLst>
              <a:ext uri="{FF2B5EF4-FFF2-40B4-BE49-F238E27FC236}">
                <a16:creationId xmlns:a16="http://schemas.microsoft.com/office/drawing/2014/main" xmlns="" id="{50E0956F-7CF6-4132-A50A-22A435F4522B}"/>
              </a:ext>
            </a:extLst>
          </p:cNvPr>
          <p:cNvSpPr/>
          <p:nvPr/>
        </p:nvSpPr>
        <p:spPr>
          <a:xfrm>
            <a:off x="6855870" y="4144139"/>
            <a:ext cx="103612" cy="150647"/>
          </a:xfrm>
          <a:prstGeom prst="rect">
            <a:avLst/>
          </a:prstGeom>
          <a:blipFill>
            <a:blip r:embed="rId15" cstate="print"/>
            <a:stretch>
              <a:fillRect/>
            </a:stretch>
          </a:blipFill>
        </p:spPr>
        <p:txBody>
          <a:bodyPr wrap="square" lIns="0" tIns="0" rIns="0" bIns="0" rtlCol="0"/>
          <a:lstStyle/>
          <a:p>
            <a:endParaRPr/>
          </a:p>
        </p:txBody>
      </p:sp>
      <p:sp>
        <p:nvSpPr>
          <p:cNvPr id="42" name="object 40">
            <a:extLst>
              <a:ext uri="{FF2B5EF4-FFF2-40B4-BE49-F238E27FC236}">
                <a16:creationId xmlns:a16="http://schemas.microsoft.com/office/drawing/2014/main" xmlns="" id="{515C6033-6AEF-4E19-A7E1-8A23A9FF618A}"/>
              </a:ext>
            </a:extLst>
          </p:cNvPr>
          <p:cNvSpPr/>
          <p:nvPr/>
        </p:nvSpPr>
        <p:spPr>
          <a:xfrm>
            <a:off x="6809406" y="4455839"/>
            <a:ext cx="103623" cy="150647"/>
          </a:xfrm>
          <a:prstGeom prst="rect">
            <a:avLst/>
          </a:prstGeom>
          <a:blipFill>
            <a:blip r:embed="rId16" cstate="print"/>
            <a:stretch>
              <a:fillRect/>
            </a:stretch>
          </a:blipFill>
        </p:spPr>
        <p:txBody>
          <a:bodyPr wrap="square" lIns="0" tIns="0" rIns="0" bIns="0" rtlCol="0"/>
          <a:lstStyle/>
          <a:p>
            <a:endParaRPr/>
          </a:p>
        </p:txBody>
      </p:sp>
      <p:sp>
        <p:nvSpPr>
          <p:cNvPr id="43" name="object 41">
            <a:extLst>
              <a:ext uri="{FF2B5EF4-FFF2-40B4-BE49-F238E27FC236}">
                <a16:creationId xmlns:a16="http://schemas.microsoft.com/office/drawing/2014/main" xmlns="" id="{88DE8DDE-B5BA-47BC-92D8-990C776C7D76}"/>
              </a:ext>
            </a:extLst>
          </p:cNvPr>
          <p:cNvSpPr/>
          <p:nvPr/>
        </p:nvSpPr>
        <p:spPr>
          <a:xfrm>
            <a:off x="6762934" y="4767627"/>
            <a:ext cx="103579" cy="150583"/>
          </a:xfrm>
          <a:prstGeom prst="rect">
            <a:avLst/>
          </a:prstGeom>
          <a:blipFill>
            <a:blip r:embed="rId17" cstate="print"/>
            <a:stretch>
              <a:fillRect/>
            </a:stretch>
          </a:blipFill>
        </p:spPr>
        <p:txBody>
          <a:bodyPr wrap="square" lIns="0" tIns="0" rIns="0" bIns="0" rtlCol="0"/>
          <a:lstStyle/>
          <a:p>
            <a:endParaRPr/>
          </a:p>
        </p:txBody>
      </p:sp>
      <p:sp>
        <p:nvSpPr>
          <p:cNvPr id="44" name="object 42">
            <a:extLst>
              <a:ext uri="{FF2B5EF4-FFF2-40B4-BE49-F238E27FC236}">
                <a16:creationId xmlns:a16="http://schemas.microsoft.com/office/drawing/2014/main" xmlns="" id="{AB69476E-C94A-4180-842C-C565C1F7ED41}"/>
              </a:ext>
            </a:extLst>
          </p:cNvPr>
          <p:cNvSpPr/>
          <p:nvPr/>
        </p:nvSpPr>
        <p:spPr>
          <a:xfrm>
            <a:off x="6716444" y="5079343"/>
            <a:ext cx="103612" cy="150660"/>
          </a:xfrm>
          <a:prstGeom prst="rect">
            <a:avLst/>
          </a:prstGeom>
          <a:blipFill>
            <a:blip r:embed="rId18" cstate="print"/>
            <a:stretch>
              <a:fillRect/>
            </a:stretch>
          </a:blipFill>
        </p:spPr>
        <p:txBody>
          <a:bodyPr wrap="square" lIns="0" tIns="0" rIns="0" bIns="0" rtlCol="0"/>
          <a:lstStyle/>
          <a:p>
            <a:endParaRPr/>
          </a:p>
        </p:txBody>
      </p:sp>
      <p:sp>
        <p:nvSpPr>
          <p:cNvPr id="45" name="object 43">
            <a:extLst>
              <a:ext uri="{FF2B5EF4-FFF2-40B4-BE49-F238E27FC236}">
                <a16:creationId xmlns:a16="http://schemas.microsoft.com/office/drawing/2014/main" xmlns="" id="{F455D987-989D-4482-BBA9-43DC5E4AA581}"/>
              </a:ext>
            </a:extLst>
          </p:cNvPr>
          <p:cNvSpPr/>
          <p:nvPr/>
        </p:nvSpPr>
        <p:spPr>
          <a:xfrm>
            <a:off x="6725653" y="3532817"/>
            <a:ext cx="280035" cy="111760"/>
          </a:xfrm>
          <a:custGeom>
            <a:avLst/>
            <a:gdLst/>
            <a:ahLst/>
            <a:cxnLst/>
            <a:rect l="l" t="t" r="r" b="b"/>
            <a:pathLst>
              <a:path w="280034" h="111760">
                <a:moveTo>
                  <a:pt x="47345" y="0"/>
                </a:moveTo>
                <a:lnTo>
                  <a:pt x="30884" y="875"/>
                </a:lnTo>
                <a:lnTo>
                  <a:pt x="16476" y="7767"/>
                </a:lnTo>
                <a:lnTo>
                  <a:pt x="5667" y="19529"/>
                </a:lnTo>
                <a:lnTo>
                  <a:pt x="0" y="35013"/>
                </a:lnTo>
                <a:lnTo>
                  <a:pt x="893" y="51486"/>
                </a:lnTo>
                <a:lnTo>
                  <a:pt x="7813" y="65906"/>
                </a:lnTo>
                <a:lnTo>
                  <a:pt x="19606" y="76697"/>
                </a:lnTo>
                <a:lnTo>
                  <a:pt x="35115" y="82283"/>
                </a:lnTo>
                <a:lnTo>
                  <a:pt x="232206" y="111696"/>
                </a:lnTo>
                <a:lnTo>
                  <a:pt x="248661" y="110831"/>
                </a:lnTo>
                <a:lnTo>
                  <a:pt x="263063" y="103939"/>
                </a:lnTo>
                <a:lnTo>
                  <a:pt x="273856" y="92176"/>
                </a:lnTo>
                <a:lnTo>
                  <a:pt x="279488" y="76695"/>
                </a:lnTo>
                <a:lnTo>
                  <a:pt x="278646" y="60228"/>
                </a:lnTo>
                <a:lnTo>
                  <a:pt x="271753" y="45820"/>
                </a:lnTo>
                <a:lnTo>
                  <a:pt x="259970" y="35009"/>
                </a:lnTo>
                <a:lnTo>
                  <a:pt x="244462" y="29337"/>
                </a:lnTo>
                <a:lnTo>
                  <a:pt x="47345" y="0"/>
                </a:lnTo>
                <a:close/>
              </a:path>
            </a:pathLst>
          </a:custGeom>
          <a:solidFill>
            <a:srgbClr val="818285">
              <a:alpha val="50000"/>
            </a:srgbClr>
          </a:solidFill>
        </p:spPr>
        <p:txBody>
          <a:bodyPr wrap="square" lIns="0" tIns="0" rIns="0" bIns="0" rtlCol="0"/>
          <a:lstStyle/>
          <a:p>
            <a:endParaRPr/>
          </a:p>
        </p:txBody>
      </p:sp>
      <p:sp>
        <p:nvSpPr>
          <p:cNvPr id="46" name="object 44">
            <a:extLst>
              <a:ext uri="{FF2B5EF4-FFF2-40B4-BE49-F238E27FC236}">
                <a16:creationId xmlns:a16="http://schemas.microsoft.com/office/drawing/2014/main" xmlns="" id="{9D9496AA-5563-4C82-BD58-C95DC7BB797B}"/>
              </a:ext>
            </a:extLst>
          </p:cNvPr>
          <p:cNvSpPr/>
          <p:nvPr/>
        </p:nvSpPr>
        <p:spPr>
          <a:xfrm>
            <a:off x="6679926" y="3839685"/>
            <a:ext cx="280035" cy="111760"/>
          </a:xfrm>
          <a:custGeom>
            <a:avLst/>
            <a:gdLst/>
            <a:ahLst/>
            <a:cxnLst/>
            <a:rect l="l" t="t" r="r" b="b"/>
            <a:pathLst>
              <a:path w="280034" h="111760">
                <a:moveTo>
                  <a:pt x="47332" y="0"/>
                </a:moveTo>
                <a:lnTo>
                  <a:pt x="30870" y="868"/>
                </a:lnTo>
                <a:lnTo>
                  <a:pt x="16464" y="7759"/>
                </a:lnTo>
                <a:lnTo>
                  <a:pt x="5658" y="19527"/>
                </a:lnTo>
                <a:lnTo>
                  <a:pt x="0" y="35043"/>
                </a:lnTo>
                <a:lnTo>
                  <a:pt x="872" y="51476"/>
                </a:lnTo>
                <a:lnTo>
                  <a:pt x="7768" y="65882"/>
                </a:lnTo>
                <a:lnTo>
                  <a:pt x="19555" y="76690"/>
                </a:lnTo>
                <a:lnTo>
                  <a:pt x="35101" y="82346"/>
                </a:lnTo>
                <a:lnTo>
                  <a:pt x="232193" y="111683"/>
                </a:lnTo>
                <a:lnTo>
                  <a:pt x="248658" y="110851"/>
                </a:lnTo>
                <a:lnTo>
                  <a:pt x="263058" y="103965"/>
                </a:lnTo>
                <a:lnTo>
                  <a:pt x="273846" y="92188"/>
                </a:lnTo>
                <a:lnTo>
                  <a:pt x="279475" y="76682"/>
                </a:lnTo>
                <a:lnTo>
                  <a:pt x="278631" y="60227"/>
                </a:lnTo>
                <a:lnTo>
                  <a:pt x="271734" y="45829"/>
                </a:lnTo>
                <a:lnTo>
                  <a:pt x="259951" y="35043"/>
                </a:lnTo>
                <a:lnTo>
                  <a:pt x="244448" y="29425"/>
                </a:lnTo>
                <a:lnTo>
                  <a:pt x="47332" y="0"/>
                </a:lnTo>
                <a:close/>
              </a:path>
            </a:pathLst>
          </a:custGeom>
          <a:solidFill>
            <a:srgbClr val="818285">
              <a:alpha val="50000"/>
            </a:srgbClr>
          </a:solidFill>
        </p:spPr>
        <p:txBody>
          <a:bodyPr wrap="square" lIns="0" tIns="0" rIns="0" bIns="0" rtlCol="0"/>
          <a:lstStyle/>
          <a:p>
            <a:endParaRPr/>
          </a:p>
        </p:txBody>
      </p:sp>
      <p:sp>
        <p:nvSpPr>
          <p:cNvPr id="47" name="object 45">
            <a:extLst>
              <a:ext uri="{FF2B5EF4-FFF2-40B4-BE49-F238E27FC236}">
                <a16:creationId xmlns:a16="http://schemas.microsoft.com/office/drawing/2014/main" xmlns="" id="{C32F4DFD-4F34-422B-BAEC-801FC8408733}"/>
              </a:ext>
            </a:extLst>
          </p:cNvPr>
          <p:cNvSpPr/>
          <p:nvPr/>
        </p:nvSpPr>
        <p:spPr>
          <a:xfrm>
            <a:off x="6634190" y="4146556"/>
            <a:ext cx="280035" cy="111760"/>
          </a:xfrm>
          <a:custGeom>
            <a:avLst/>
            <a:gdLst/>
            <a:ahLst/>
            <a:cxnLst/>
            <a:rect l="l" t="t" r="r" b="b"/>
            <a:pathLst>
              <a:path w="280034" h="111760">
                <a:moveTo>
                  <a:pt x="47371" y="0"/>
                </a:moveTo>
                <a:lnTo>
                  <a:pt x="30893" y="886"/>
                </a:lnTo>
                <a:lnTo>
                  <a:pt x="16475" y="7802"/>
                </a:lnTo>
                <a:lnTo>
                  <a:pt x="5662" y="19593"/>
                </a:lnTo>
                <a:lnTo>
                  <a:pt x="0" y="35102"/>
                </a:lnTo>
                <a:lnTo>
                  <a:pt x="887" y="51549"/>
                </a:lnTo>
                <a:lnTo>
                  <a:pt x="7805" y="65943"/>
                </a:lnTo>
                <a:lnTo>
                  <a:pt x="19593" y="76724"/>
                </a:lnTo>
                <a:lnTo>
                  <a:pt x="35090" y="82334"/>
                </a:lnTo>
                <a:lnTo>
                  <a:pt x="232194" y="111760"/>
                </a:lnTo>
                <a:lnTo>
                  <a:pt x="248654" y="110852"/>
                </a:lnTo>
                <a:lnTo>
                  <a:pt x="263053" y="103939"/>
                </a:lnTo>
                <a:lnTo>
                  <a:pt x="273840" y="92164"/>
                </a:lnTo>
                <a:lnTo>
                  <a:pt x="279463" y="76669"/>
                </a:lnTo>
                <a:lnTo>
                  <a:pt x="278632" y="60213"/>
                </a:lnTo>
                <a:lnTo>
                  <a:pt x="271740" y="45823"/>
                </a:lnTo>
                <a:lnTo>
                  <a:pt x="259959" y="35045"/>
                </a:lnTo>
                <a:lnTo>
                  <a:pt x="244462" y="29425"/>
                </a:lnTo>
                <a:lnTo>
                  <a:pt x="47371" y="0"/>
                </a:lnTo>
                <a:close/>
              </a:path>
            </a:pathLst>
          </a:custGeom>
          <a:solidFill>
            <a:srgbClr val="818285">
              <a:alpha val="50000"/>
            </a:srgbClr>
          </a:solidFill>
        </p:spPr>
        <p:txBody>
          <a:bodyPr wrap="square" lIns="0" tIns="0" rIns="0" bIns="0" rtlCol="0"/>
          <a:lstStyle/>
          <a:p>
            <a:endParaRPr/>
          </a:p>
        </p:txBody>
      </p:sp>
      <p:sp>
        <p:nvSpPr>
          <p:cNvPr id="48" name="object 46">
            <a:extLst>
              <a:ext uri="{FF2B5EF4-FFF2-40B4-BE49-F238E27FC236}">
                <a16:creationId xmlns:a16="http://schemas.microsoft.com/office/drawing/2014/main" xmlns="" id="{9B941576-8D6B-49F9-BC9F-20B943CC7F91}"/>
              </a:ext>
            </a:extLst>
          </p:cNvPr>
          <p:cNvSpPr/>
          <p:nvPr/>
        </p:nvSpPr>
        <p:spPr>
          <a:xfrm>
            <a:off x="6588440" y="4453504"/>
            <a:ext cx="280035" cy="111760"/>
          </a:xfrm>
          <a:custGeom>
            <a:avLst/>
            <a:gdLst/>
            <a:ahLst/>
            <a:cxnLst/>
            <a:rect l="l" t="t" r="r" b="b"/>
            <a:pathLst>
              <a:path w="280034" h="111760">
                <a:moveTo>
                  <a:pt x="47383" y="0"/>
                </a:moveTo>
                <a:lnTo>
                  <a:pt x="30896" y="816"/>
                </a:lnTo>
                <a:lnTo>
                  <a:pt x="16462" y="7678"/>
                </a:lnTo>
                <a:lnTo>
                  <a:pt x="5642" y="19429"/>
                </a:lnTo>
                <a:lnTo>
                  <a:pt x="0" y="34912"/>
                </a:lnTo>
                <a:lnTo>
                  <a:pt x="881" y="51425"/>
                </a:lnTo>
                <a:lnTo>
                  <a:pt x="7772" y="65854"/>
                </a:lnTo>
                <a:lnTo>
                  <a:pt x="19531" y="76651"/>
                </a:lnTo>
                <a:lnTo>
                  <a:pt x="35013" y="82270"/>
                </a:lnTo>
                <a:lnTo>
                  <a:pt x="232194" y="111594"/>
                </a:lnTo>
                <a:lnTo>
                  <a:pt x="248661" y="110772"/>
                </a:lnTo>
                <a:lnTo>
                  <a:pt x="263066" y="103909"/>
                </a:lnTo>
                <a:lnTo>
                  <a:pt x="273858" y="92158"/>
                </a:lnTo>
                <a:lnTo>
                  <a:pt x="279487" y="76651"/>
                </a:lnTo>
                <a:lnTo>
                  <a:pt x="278652" y="60197"/>
                </a:lnTo>
                <a:lnTo>
                  <a:pt x="271759" y="45772"/>
                </a:lnTo>
                <a:lnTo>
                  <a:pt x="259977" y="34959"/>
                </a:lnTo>
                <a:lnTo>
                  <a:pt x="244475" y="29324"/>
                </a:lnTo>
                <a:lnTo>
                  <a:pt x="47383" y="0"/>
                </a:lnTo>
                <a:close/>
              </a:path>
            </a:pathLst>
          </a:custGeom>
          <a:solidFill>
            <a:srgbClr val="818285">
              <a:alpha val="50000"/>
            </a:srgbClr>
          </a:solidFill>
        </p:spPr>
        <p:txBody>
          <a:bodyPr wrap="square" lIns="0" tIns="0" rIns="0" bIns="0" rtlCol="0"/>
          <a:lstStyle/>
          <a:p>
            <a:endParaRPr/>
          </a:p>
        </p:txBody>
      </p:sp>
      <p:sp>
        <p:nvSpPr>
          <p:cNvPr id="49" name="object 47">
            <a:extLst>
              <a:ext uri="{FF2B5EF4-FFF2-40B4-BE49-F238E27FC236}">
                <a16:creationId xmlns:a16="http://schemas.microsoft.com/office/drawing/2014/main" xmlns="" id="{1787DFEC-14B9-42A8-8573-CE08BC3EA9BE}"/>
              </a:ext>
            </a:extLst>
          </p:cNvPr>
          <p:cNvSpPr/>
          <p:nvPr/>
        </p:nvSpPr>
        <p:spPr>
          <a:xfrm>
            <a:off x="6542711" y="4760285"/>
            <a:ext cx="280035" cy="111760"/>
          </a:xfrm>
          <a:custGeom>
            <a:avLst/>
            <a:gdLst/>
            <a:ahLst/>
            <a:cxnLst/>
            <a:rect l="l" t="t" r="r" b="b"/>
            <a:pathLst>
              <a:path w="280034" h="111760">
                <a:moveTo>
                  <a:pt x="47358" y="0"/>
                </a:moveTo>
                <a:lnTo>
                  <a:pt x="30880" y="908"/>
                </a:lnTo>
                <a:lnTo>
                  <a:pt x="16454" y="7823"/>
                </a:lnTo>
                <a:lnTo>
                  <a:pt x="5640" y="19595"/>
                </a:lnTo>
                <a:lnTo>
                  <a:pt x="0" y="35077"/>
                </a:lnTo>
                <a:lnTo>
                  <a:pt x="880" y="51538"/>
                </a:lnTo>
                <a:lnTo>
                  <a:pt x="7778" y="65946"/>
                </a:lnTo>
                <a:lnTo>
                  <a:pt x="19563" y="76755"/>
                </a:lnTo>
                <a:lnTo>
                  <a:pt x="35102" y="82423"/>
                </a:lnTo>
                <a:lnTo>
                  <a:pt x="232206" y="111760"/>
                </a:lnTo>
                <a:lnTo>
                  <a:pt x="248661" y="110893"/>
                </a:lnTo>
                <a:lnTo>
                  <a:pt x="263061" y="103992"/>
                </a:lnTo>
                <a:lnTo>
                  <a:pt x="273851" y="92202"/>
                </a:lnTo>
                <a:lnTo>
                  <a:pt x="279476" y="76669"/>
                </a:lnTo>
                <a:lnTo>
                  <a:pt x="278596" y="60212"/>
                </a:lnTo>
                <a:lnTo>
                  <a:pt x="271708" y="45826"/>
                </a:lnTo>
                <a:lnTo>
                  <a:pt x="259950" y="35066"/>
                </a:lnTo>
                <a:lnTo>
                  <a:pt x="244462" y="29489"/>
                </a:lnTo>
                <a:lnTo>
                  <a:pt x="47358" y="0"/>
                </a:lnTo>
                <a:close/>
              </a:path>
            </a:pathLst>
          </a:custGeom>
          <a:solidFill>
            <a:srgbClr val="818285">
              <a:alpha val="50000"/>
            </a:srgbClr>
          </a:solidFill>
        </p:spPr>
        <p:txBody>
          <a:bodyPr wrap="square" lIns="0" tIns="0" rIns="0" bIns="0" rtlCol="0"/>
          <a:lstStyle/>
          <a:p>
            <a:endParaRPr/>
          </a:p>
        </p:txBody>
      </p:sp>
      <p:sp>
        <p:nvSpPr>
          <p:cNvPr id="50" name="object 48">
            <a:extLst>
              <a:ext uri="{FF2B5EF4-FFF2-40B4-BE49-F238E27FC236}">
                <a16:creationId xmlns:a16="http://schemas.microsoft.com/office/drawing/2014/main" xmlns="" id="{F7853AD3-7AF8-4F20-92AA-0C7948B67433}"/>
              </a:ext>
            </a:extLst>
          </p:cNvPr>
          <p:cNvSpPr/>
          <p:nvPr/>
        </p:nvSpPr>
        <p:spPr>
          <a:xfrm>
            <a:off x="6496982" y="5067216"/>
            <a:ext cx="280035" cy="111760"/>
          </a:xfrm>
          <a:custGeom>
            <a:avLst/>
            <a:gdLst/>
            <a:ahLst/>
            <a:cxnLst/>
            <a:rect l="l" t="t" r="r" b="b"/>
            <a:pathLst>
              <a:path w="280034" h="111760">
                <a:moveTo>
                  <a:pt x="47358" y="0"/>
                </a:moveTo>
                <a:lnTo>
                  <a:pt x="30852" y="875"/>
                </a:lnTo>
                <a:lnTo>
                  <a:pt x="16425" y="7769"/>
                </a:lnTo>
                <a:lnTo>
                  <a:pt x="5626" y="19534"/>
                </a:lnTo>
                <a:lnTo>
                  <a:pt x="0" y="35026"/>
                </a:lnTo>
                <a:lnTo>
                  <a:pt x="879" y="51523"/>
                </a:lnTo>
                <a:lnTo>
                  <a:pt x="7766" y="65935"/>
                </a:lnTo>
                <a:lnTo>
                  <a:pt x="19520" y="76703"/>
                </a:lnTo>
                <a:lnTo>
                  <a:pt x="35001" y="82270"/>
                </a:lnTo>
                <a:lnTo>
                  <a:pt x="232194" y="111683"/>
                </a:lnTo>
                <a:lnTo>
                  <a:pt x="248659" y="110811"/>
                </a:lnTo>
                <a:lnTo>
                  <a:pt x="263059" y="103927"/>
                </a:lnTo>
                <a:lnTo>
                  <a:pt x="273847" y="92170"/>
                </a:lnTo>
                <a:lnTo>
                  <a:pt x="279476" y="76682"/>
                </a:lnTo>
                <a:lnTo>
                  <a:pt x="278600" y="60221"/>
                </a:lnTo>
                <a:lnTo>
                  <a:pt x="271706" y="45815"/>
                </a:lnTo>
                <a:lnTo>
                  <a:pt x="259941" y="35009"/>
                </a:lnTo>
                <a:lnTo>
                  <a:pt x="244449" y="29349"/>
                </a:lnTo>
                <a:lnTo>
                  <a:pt x="47358" y="0"/>
                </a:lnTo>
                <a:close/>
              </a:path>
            </a:pathLst>
          </a:custGeom>
          <a:solidFill>
            <a:srgbClr val="818285">
              <a:alpha val="50000"/>
            </a:srgbClr>
          </a:solidFill>
        </p:spPr>
        <p:txBody>
          <a:bodyPr wrap="square" lIns="0" tIns="0" rIns="0" bIns="0" rtlCol="0"/>
          <a:lstStyle/>
          <a:p>
            <a:endParaRPr/>
          </a:p>
        </p:txBody>
      </p:sp>
      <p:sp>
        <p:nvSpPr>
          <p:cNvPr id="51" name="object 49">
            <a:extLst>
              <a:ext uri="{FF2B5EF4-FFF2-40B4-BE49-F238E27FC236}">
                <a16:creationId xmlns:a16="http://schemas.microsoft.com/office/drawing/2014/main" xmlns="" id="{C30AEB3A-7C93-4BBD-BE1E-459F21E53752}"/>
              </a:ext>
            </a:extLst>
          </p:cNvPr>
          <p:cNvSpPr/>
          <p:nvPr/>
        </p:nvSpPr>
        <p:spPr>
          <a:xfrm>
            <a:off x="5811750" y="3432539"/>
            <a:ext cx="232410" cy="151765"/>
          </a:xfrm>
          <a:custGeom>
            <a:avLst/>
            <a:gdLst/>
            <a:ahLst/>
            <a:cxnLst/>
            <a:rect l="l" t="t" r="r" b="b"/>
            <a:pathLst>
              <a:path w="232409" h="151764">
                <a:moveTo>
                  <a:pt x="17818" y="0"/>
                </a:moveTo>
                <a:lnTo>
                  <a:pt x="0" y="119862"/>
                </a:lnTo>
                <a:lnTo>
                  <a:pt x="214223" y="151764"/>
                </a:lnTo>
                <a:lnTo>
                  <a:pt x="232067" y="31915"/>
                </a:lnTo>
                <a:lnTo>
                  <a:pt x="17818" y="0"/>
                </a:lnTo>
                <a:close/>
              </a:path>
            </a:pathLst>
          </a:custGeom>
          <a:solidFill>
            <a:srgbClr val="CE6A28">
              <a:alpha val="50000"/>
            </a:srgbClr>
          </a:solidFill>
        </p:spPr>
        <p:txBody>
          <a:bodyPr wrap="square" lIns="0" tIns="0" rIns="0" bIns="0" rtlCol="0"/>
          <a:lstStyle/>
          <a:p>
            <a:endParaRPr/>
          </a:p>
        </p:txBody>
      </p:sp>
      <p:sp>
        <p:nvSpPr>
          <p:cNvPr id="52" name="object 50">
            <a:extLst>
              <a:ext uri="{FF2B5EF4-FFF2-40B4-BE49-F238E27FC236}">
                <a16:creationId xmlns:a16="http://schemas.microsoft.com/office/drawing/2014/main" xmlns="" id="{C52D1D0A-D925-4070-AF5A-F039FAE70E1F}"/>
              </a:ext>
            </a:extLst>
          </p:cNvPr>
          <p:cNvSpPr/>
          <p:nvPr/>
        </p:nvSpPr>
        <p:spPr>
          <a:xfrm>
            <a:off x="6399200" y="3520117"/>
            <a:ext cx="232410" cy="151765"/>
          </a:xfrm>
          <a:custGeom>
            <a:avLst/>
            <a:gdLst/>
            <a:ahLst/>
            <a:cxnLst/>
            <a:rect l="l" t="t" r="r" b="b"/>
            <a:pathLst>
              <a:path w="232409" h="151764">
                <a:moveTo>
                  <a:pt x="17906" y="0"/>
                </a:moveTo>
                <a:lnTo>
                  <a:pt x="0" y="119824"/>
                </a:lnTo>
                <a:lnTo>
                  <a:pt x="214172" y="151752"/>
                </a:lnTo>
                <a:lnTo>
                  <a:pt x="232079" y="31978"/>
                </a:lnTo>
                <a:lnTo>
                  <a:pt x="17906" y="0"/>
                </a:lnTo>
                <a:close/>
              </a:path>
            </a:pathLst>
          </a:custGeom>
          <a:solidFill>
            <a:srgbClr val="BDBEBF">
              <a:alpha val="50000"/>
            </a:srgbClr>
          </a:solidFill>
        </p:spPr>
        <p:txBody>
          <a:bodyPr wrap="square" lIns="0" tIns="0" rIns="0" bIns="0" rtlCol="0"/>
          <a:lstStyle/>
          <a:p>
            <a:endParaRPr/>
          </a:p>
        </p:txBody>
      </p:sp>
      <p:sp>
        <p:nvSpPr>
          <p:cNvPr id="53" name="object 51">
            <a:extLst>
              <a:ext uri="{FF2B5EF4-FFF2-40B4-BE49-F238E27FC236}">
                <a16:creationId xmlns:a16="http://schemas.microsoft.com/office/drawing/2014/main" xmlns="" id="{273BF020-B103-4CBE-9460-1A405DFDC618}"/>
              </a:ext>
            </a:extLst>
          </p:cNvPr>
          <p:cNvSpPr/>
          <p:nvPr/>
        </p:nvSpPr>
        <p:spPr>
          <a:xfrm>
            <a:off x="5795087" y="3651895"/>
            <a:ext cx="803910" cy="132080"/>
          </a:xfrm>
          <a:custGeom>
            <a:avLst/>
            <a:gdLst/>
            <a:ahLst/>
            <a:cxnLst/>
            <a:rect l="l" t="t" r="r" b="b"/>
            <a:pathLst>
              <a:path w="803909" h="132079">
                <a:moveTo>
                  <a:pt x="1828" y="0"/>
                </a:moveTo>
                <a:lnTo>
                  <a:pt x="0" y="12052"/>
                </a:lnTo>
                <a:lnTo>
                  <a:pt x="801725" y="131483"/>
                </a:lnTo>
                <a:lnTo>
                  <a:pt x="803541" y="119532"/>
                </a:lnTo>
                <a:lnTo>
                  <a:pt x="1828" y="0"/>
                </a:lnTo>
                <a:close/>
              </a:path>
            </a:pathLst>
          </a:custGeom>
          <a:solidFill>
            <a:srgbClr val="BDBEBF">
              <a:alpha val="50000"/>
            </a:srgbClr>
          </a:solidFill>
        </p:spPr>
        <p:txBody>
          <a:bodyPr wrap="square" lIns="0" tIns="0" rIns="0" bIns="0" rtlCol="0"/>
          <a:lstStyle/>
          <a:p>
            <a:endParaRPr/>
          </a:p>
        </p:txBody>
      </p:sp>
      <p:sp>
        <p:nvSpPr>
          <p:cNvPr id="54" name="object 52">
            <a:extLst>
              <a:ext uri="{FF2B5EF4-FFF2-40B4-BE49-F238E27FC236}">
                <a16:creationId xmlns:a16="http://schemas.microsoft.com/office/drawing/2014/main" xmlns="" id="{8184CCD2-75F4-47BB-810C-AC2AEA58CED6}"/>
              </a:ext>
            </a:extLst>
          </p:cNvPr>
          <p:cNvSpPr/>
          <p:nvPr/>
        </p:nvSpPr>
        <p:spPr>
          <a:xfrm>
            <a:off x="5768660" y="3829196"/>
            <a:ext cx="803910" cy="132080"/>
          </a:xfrm>
          <a:custGeom>
            <a:avLst/>
            <a:gdLst/>
            <a:ahLst/>
            <a:cxnLst/>
            <a:rect l="l" t="t" r="r" b="b"/>
            <a:pathLst>
              <a:path w="803909" h="132079">
                <a:moveTo>
                  <a:pt x="1828" y="0"/>
                </a:moveTo>
                <a:lnTo>
                  <a:pt x="0" y="12052"/>
                </a:lnTo>
                <a:lnTo>
                  <a:pt x="801687" y="131508"/>
                </a:lnTo>
                <a:lnTo>
                  <a:pt x="803516" y="119456"/>
                </a:lnTo>
                <a:lnTo>
                  <a:pt x="1828" y="0"/>
                </a:lnTo>
                <a:close/>
              </a:path>
            </a:pathLst>
          </a:custGeom>
          <a:solidFill>
            <a:srgbClr val="BDBEBF">
              <a:alpha val="50000"/>
            </a:srgbClr>
          </a:solidFill>
        </p:spPr>
        <p:txBody>
          <a:bodyPr wrap="square" lIns="0" tIns="0" rIns="0" bIns="0" rtlCol="0"/>
          <a:lstStyle/>
          <a:p>
            <a:endParaRPr/>
          </a:p>
        </p:txBody>
      </p:sp>
      <p:sp>
        <p:nvSpPr>
          <p:cNvPr id="55" name="object 53">
            <a:extLst>
              <a:ext uri="{FF2B5EF4-FFF2-40B4-BE49-F238E27FC236}">
                <a16:creationId xmlns:a16="http://schemas.microsoft.com/office/drawing/2014/main" xmlns="" id="{E75EBD02-5D84-4BAD-A418-40DB235EEE98}"/>
              </a:ext>
            </a:extLst>
          </p:cNvPr>
          <p:cNvSpPr/>
          <p:nvPr/>
        </p:nvSpPr>
        <p:spPr>
          <a:xfrm>
            <a:off x="5742204" y="4006506"/>
            <a:ext cx="803910" cy="132080"/>
          </a:xfrm>
          <a:custGeom>
            <a:avLst/>
            <a:gdLst/>
            <a:ahLst/>
            <a:cxnLst/>
            <a:rect l="l" t="t" r="r" b="b"/>
            <a:pathLst>
              <a:path w="803909" h="132079">
                <a:moveTo>
                  <a:pt x="1816" y="0"/>
                </a:moveTo>
                <a:lnTo>
                  <a:pt x="0" y="11976"/>
                </a:lnTo>
                <a:lnTo>
                  <a:pt x="801725" y="131521"/>
                </a:lnTo>
                <a:lnTo>
                  <a:pt x="803541" y="119380"/>
                </a:lnTo>
                <a:lnTo>
                  <a:pt x="1816" y="0"/>
                </a:lnTo>
                <a:close/>
              </a:path>
            </a:pathLst>
          </a:custGeom>
          <a:solidFill>
            <a:srgbClr val="BDBEBF">
              <a:alpha val="50000"/>
            </a:srgbClr>
          </a:solidFill>
        </p:spPr>
        <p:txBody>
          <a:bodyPr wrap="square" lIns="0" tIns="0" rIns="0" bIns="0" rtlCol="0"/>
          <a:lstStyle/>
          <a:p>
            <a:endParaRPr/>
          </a:p>
        </p:txBody>
      </p:sp>
      <p:sp>
        <p:nvSpPr>
          <p:cNvPr id="56" name="object 54">
            <a:extLst>
              <a:ext uri="{FF2B5EF4-FFF2-40B4-BE49-F238E27FC236}">
                <a16:creationId xmlns:a16="http://schemas.microsoft.com/office/drawing/2014/main" xmlns="" id="{B0DD13D8-8816-4A19-B7CC-A602942D14AD}"/>
              </a:ext>
            </a:extLst>
          </p:cNvPr>
          <p:cNvSpPr/>
          <p:nvPr/>
        </p:nvSpPr>
        <p:spPr>
          <a:xfrm>
            <a:off x="5715849" y="4183758"/>
            <a:ext cx="803910" cy="132080"/>
          </a:xfrm>
          <a:custGeom>
            <a:avLst/>
            <a:gdLst/>
            <a:ahLst/>
            <a:cxnLst/>
            <a:rect l="l" t="t" r="r" b="b"/>
            <a:pathLst>
              <a:path w="803909" h="132079">
                <a:moveTo>
                  <a:pt x="1727" y="0"/>
                </a:moveTo>
                <a:lnTo>
                  <a:pt x="0" y="12039"/>
                </a:lnTo>
                <a:lnTo>
                  <a:pt x="801624" y="131572"/>
                </a:lnTo>
                <a:lnTo>
                  <a:pt x="803427" y="119430"/>
                </a:lnTo>
                <a:lnTo>
                  <a:pt x="1727" y="0"/>
                </a:lnTo>
                <a:close/>
              </a:path>
            </a:pathLst>
          </a:custGeom>
          <a:solidFill>
            <a:srgbClr val="BDBEBF">
              <a:alpha val="50000"/>
            </a:srgbClr>
          </a:solidFill>
        </p:spPr>
        <p:txBody>
          <a:bodyPr wrap="square" lIns="0" tIns="0" rIns="0" bIns="0" rtlCol="0"/>
          <a:lstStyle/>
          <a:p>
            <a:endParaRPr/>
          </a:p>
        </p:txBody>
      </p:sp>
      <p:sp>
        <p:nvSpPr>
          <p:cNvPr id="57" name="object 55">
            <a:extLst>
              <a:ext uri="{FF2B5EF4-FFF2-40B4-BE49-F238E27FC236}">
                <a16:creationId xmlns:a16="http://schemas.microsoft.com/office/drawing/2014/main" xmlns="" id="{9D1553E1-2D3E-401A-B7D7-C3ACA8626C64}"/>
              </a:ext>
            </a:extLst>
          </p:cNvPr>
          <p:cNvSpPr/>
          <p:nvPr/>
        </p:nvSpPr>
        <p:spPr>
          <a:xfrm>
            <a:off x="5689397" y="4360989"/>
            <a:ext cx="803910" cy="132080"/>
          </a:xfrm>
          <a:custGeom>
            <a:avLst/>
            <a:gdLst/>
            <a:ahLst/>
            <a:cxnLst/>
            <a:rect l="l" t="t" r="r" b="b"/>
            <a:pathLst>
              <a:path w="803909" h="132079">
                <a:moveTo>
                  <a:pt x="1816" y="0"/>
                </a:moveTo>
                <a:lnTo>
                  <a:pt x="0" y="12115"/>
                </a:lnTo>
                <a:lnTo>
                  <a:pt x="801687" y="131559"/>
                </a:lnTo>
                <a:lnTo>
                  <a:pt x="803440" y="119507"/>
                </a:lnTo>
                <a:lnTo>
                  <a:pt x="1816" y="0"/>
                </a:lnTo>
                <a:close/>
              </a:path>
            </a:pathLst>
          </a:custGeom>
          <a:solidFill>
            <a:srgbClr val="BDBEBF">
              <a:alpha val="50000"/>
            </a:srgbClr>
          </a:solidFill>
        </p:spPr>
        <p:txBody>
          <a:bodyPr wrap="square" lIns="0" tIns="0" rIns="0" bIns="0" rtlCol="0"/>
          <a:lstStyle/>
          <a:p>
            <a:endParaRPr/>
          </a:p>
        </p:txBody>
      </p:sp>
      <p:sp>
        <p:nvSpPr>
          <p:cNvPr id="58" name="object 56">
            <a:extLst>
              <a:ext uri="{FF2B5EF4-FFF2-40B4-BE49-F238E27FC236}">
                <a16:creationId xmlns:a16="http://schemas.microsoft.com/office/drawing/2014/main" xmlns="" id="{C4228BB0-49F5-4BC0-AE3D-F3F01F7D0E62}"/>
              </a:ext>
            </a:extLst>
          </p:cNvPr>
          <p:cNvSpPr/>
          <p:nvPr/>
        </p:nvSpPr>
        <p:spPr>
          <a:xfrm>
            <a:off x="5663033" y="4538289"/>
            <a:ext cx="803910" cy="132080"/>
          </a:xfrm>
          <a:custGeom>
            <a:avLst/>
            <a:gdLst/>
            <a:ahLst/>
            <a:cxnLst/>
            <a:rect l="l" t="t" r="r" b="b"/>
            <a:pathLst>
              <a:path w="803909" h="132079">
                <a:moveTo>
                  <a:pt x="1739" y="0"/>
                </a:moveTo>
                <a:lnTo>
                  <a:pt x="0" y="12039"/>
                </a:lnTo>
                <a:lnTo>
                  <a:pt x="801624" y="131508"/>
                </a:lnTo>
                <a:lnTo>
                  <a:pt x="803452" y="119545"/>
                </a:lnTo>
                <a:lnTo>
                  <a:pt x="1739" y="0"/>
                </a:lnTo>
                <a:close/>
              </a:path>
            </a:pathLst>
          </a:custGeom>
          <a:solidFill>
            <a:srgbClr val="BDBEBF">
              <a:alpha val="50000"/>
            </a:srgbClr>
          </a:solidFill>
        </p:spPr>
        <p:txBody>
          <a:bodyPr wrap="square" lIns="0" tIns="0" rIns="0" bIns="0" rtlCol="0"/>
          <a:lstStyle/>
          <a:p>
            <a:endParaRPr/>
          </a:p>
        </p:txBody>
      </p:sp>
      <p:sp>
        <p:nvSpPr>
          <p:cNvPr id="59" name="object 57">
            <a:extLst>
              <a:ext uri="{FF2B5EF4-FFF2-40B4-BE49-F238E27FC236}">
                <a16:creationId xmlns:a16="http://schemas.microsoft.com/office/drawing/2014/main" xmlns="" id="{E19E0F27-9566-4371-B79B-7FB397C5089E}"/>
              </a:ext>
            </a:extLst>
          </p:cNvPr>
          <p:cNvSpPr/>
          <p:nvPr/>
        </p:nvSpPr>
        <p:spPr>
          <a:xfrm>
            <a:off x="5636578" y="4715587"/>
            <a:ext cx="803910" cy="132080"/>
          </a:xfrm>
          <a:custGeom>
            <a:avLst/>
            <a:gdLst/>
            <a:ahLst/>
            <a:cxnLst/>
            <a:rect l="l" t="t" r="r" b="b"/>
            <a:pathLst>
              <a:path w="803909" h="132079">
                <a:moveTo>
                  <a:pt x="1828" y="0"/>
                </a:moveTo>
                <a:lnTo>
                  <a:pt x="0" y="11976"/>
                </a:lnTo>
                <a:lnTo>
                  <a:pt x="801712" y="131508"/>
                </a:lnTo>
                <a:lnTo>
                  <a:pt x="803465" y="119456"/>
                </a:lnTo>
                <a:lnTo>
                  <a:pt x="1828" y="0"/>
                </a:lnTo>
                <a:close/>
              </a:path>
            </a:pathLst>
          </a:custGeom>
          <a:solidFill>
            <a:srgbClr val="BDBEBF">
              <a:alpha val="50000"/>
            </a:srgbClr>
          </a:solidFill>
        </p:spPr>
        <p:txBody>
          <a:bodyPr wrap="square" lIns="0" tIns="0" rIns="0" bIns="0" rtlCol="0"/>
          <a:lstStyle/>
          <a:p>
            <a:endParaRPr/>
          </a:p>
        </p:txBody>
      </p:sp>
      <p:sp>
        <p:nvSpPr>
          <p:cNvPr id="60" name="object 58">
            <a:extLst>
              <a:ext uri="{FF2B5EF4-FFF2-40B4-BE49-F238E27FC236}">
                <a16:creationId xmlns:a16="http://schemas.microsoft.com/office/drawing/2014/main" xmlns="" id="{6507B629-4182-4945-A8B2-81ACAB291EF3}"/>
              </a:ext>
            </a:extLst>
          </p:cNvPr>
          <p:cNvSpPr/>
          <p:nvPr/>
        </p:nvSpPr>
        <p:spPr>
          <a:xfrm>
            <a:off x="5610129" y="4892836"/>
            <a:ext cx="803910" cy="132080"/>
          </a:xfrm>
          <a:custGeom>
            <a:avLst/>
            <a:gdLst/>
            <a:ahLst/>
            <a:cxnLst/>
            <a:rect l="l" t="t" r="r" b="b"/>
            <a:pathLst>
              <a:path w="803909" h="132079">
                <a:moveTo>
                  <a:pt x="1841" y="0"/>
                </a:moveTo>
                <a:lnTo>
                  <a:pt x="0" y="12052"/>
                </a:lnTo>
                <a:lnTo>
                  <a:pt x="801738" y="131559"/>
                </a:lnTo>
                <a:lnTo>
                  <a:pt x="803541" y="119456"/>
                </a:lnTo>
                <a:lnTo>
                  <a:pt x="1841" y="0"/>
                </a:lnTo>
                <a:close/>
              </a:path>
            </a:pathLst>
          </a:custGeom>
          <a:solidFill>
            <a:srgbClr val="BDBEBF">
              <a:alpha val="50000"/>
            </a:srgbClr>
          </a:solidFill>
        </p:spPr>
        <p:txBody>
          <a:bodyPr wrap="square" lIns="0" tIns="0" rIns="0" bIns="0" rtlCol="0"/>
          <a:lstStyle/>
          <a:p>
            <a:endParaRPr/>
          </a:p>
        </p:txBody>
      </p:sp>
      <p:sp>
        <p:nvSpPr>
          <p:cNvPr id="61" name="object 59">
            <a:extLst>
              <a:ext uri="{FF2B5EF4-FFF2-40B4-BE49-F238E27FC236}">
                <a16:creationId xmlns:a16="http://schemas.microsoft.com/office/drawing/2014/main" xmlns="" id="{ACEADF09-8EB6-4977-9F2F-21158CDEFA8C}"/>
              </a:ext>
            </a:extLst>
          </p:cNvPr>
          <p:cNvSpPr/>
          <p:nvPr/>
        </p:nvSpPr>
        <p:spPr>
          <a:xfrm>
            <a:off x="7671495" y="3709743"/>
            <a:ext cx="232410" cy="152400"/>
          </a:xfrm>
          <a:custGeom>
            <a:avLst/>
            <a:gdLst/>
            <a:ahLst/>
            <a:cxnLst/>
            <a:rect l="l" t="t" r="r" b="b"/>
            <a:pathLst>
              <a:path w="232409" h="152400">
                <a:moveTo>
                  <a:pt x="17830" y="0"/>
                </a:moveTo>
                <a:lnTo>
                  <a:pt x="0" y="119862"/>
                </a:lnTo>
                <a:lnTo>
                  <a:pt x="214249" y="151828"/>
                </a:lnTo>
                <a:lnTo>
                  <a:pt x="232079" y="31902"/>
                </a:lnTo>
                <a:lnTo>
                  <a:pt x="17830" y="0"/>
                </a:lnTo>
                <a:close/>
              </a:path>
            </a:pathLst>
          </a:custGeom>
          <a:solidFill>
            <a:srgbClr val="CE6A28">
              <a:alpha val="50000"/>
            </a:srgbClr>
          </a:solidFill>
        </p:spPr>
        <p:txBody>
          <a:bodyPr wrap="square" lIns="0" tIns="0" rIns="0" bIns="0" rtlCol="0"/>
          <a:lstStyle/>
          <a:p>
            <a:endParaRPr/>
          </a:p>
        </p:txBody>
      </p:sp>
      <p:sp>
        <p:nvSpPr>
          <p:cNvPr id="62" name="object 60">
            <a:extLst>
              <a:ext uri="{FF2B5EF4-FFF2-40B4-BE49-F238E27FC236}">
                <a16:creationId xmlns:a16="http://schemas.microsoft.com/office/drawing/2014/main" xmlns="" id="{2FEB68ED-49DB-4A22-A2FE-6CBE3A1B68D9}"/>
              </a:ext>
            </a:extLst>
          </p:cNvPr>
          <p:cNvSpPr/>
          <p:nvPr/>
        </p:nvSpPr>
        <p:spPr>
          <a:xfrm>
            <a:off x="7084038" y="3622183"/>
            <a:ext cx="232410" cy="152400"/>
          </a:xfrm>
          <a:custGeom>
            <a:avLst/>
            <a:gdLst/>
            <a:ahLst/>
            <a:cxnLst/>
            <a:rect l="l" t="t" r="r" b="b"/>
            <a:pathLst>
              <a:path w="232409" h="152400">
                <a:moveTo>
                  <a:pt x="17907" y="0"/>
                </a:moveTo>
                <a:lnTo>
                  <a:pt x="0" y="119837"/>
                </a:lnTo>
                <a:lnTo>
                  <a:pt x="214185" y="151828"/>
                </a:lnTo>
                <a:lnTo>
                  <a:pt x="232067" y="31915"/>
                </a:lnTo>
                <a:lnTo>
                  <a:pt x="17907" y="0"/>
                </a:lnTo>
                <a:close/>
              </a:path>
            </a:pathLst>
          </a:custGeom>
          <a:solidFill>
            <a:srgbClr val="BDBEBF">
              <a:alpha val="50000"/>
            </a:srgbClr>
          </a:solidFill>
        </p:spPr>
        <p:txBody>
          <a:bodyPr wrap="square" lIns="0" tIns="0" rIns="0" bIns="0" rtlCol="0"/>
          <a:lstStyle/>
          <a:p>
            <a:endParaRPr/>
          </a:p>
        </p:txBody>
      </p:sp>
      <p:sp>
        <p:nvSpPr>
          <p:cNvPr id="63" name="object 61">
            <a:extLst>
              <a:ext uri="{FF2B5EF4-FFF2-40B4-BE49-F238E27FC236}">
                <a16:creationId xmlns:a16="http://schemas.microsoft.com/office/drawing/2014/main" xmlns="" id="{81E24290-E3E9-4B9D-AF41-679DC186A6B7}"/>
              </a:ext>
            </a:extLst>
          </p:cNvPr>
          <p:cNvSpPr/>
          <p:nvPr/>
        </p:nvSpPr>
        <p:spPr>
          <a:xfrm>
            <a:off x="7067383" y="3841521"/>
            <a:ext cx="803910" cy="132080"/>
          </a:xfrm>
          <a:custGeom>
            <a:avLst/>
            <a:gdLst/>
            <a:ahLst/>
            <a:cxnLst/>
            <a:rect l="l" t="t" r="r" b="b"/>
            <a:pathLst>
              <a:path w="803909" h="132079">
                <a:moveTo>
                  <a:pt x="1828" y="0"/>
                </a:moveTo>
                <a:lnTo>
                  <a:pt x="0" y="12039"/>
                </a:lnTo>
                <a:lnTo>
                  <a:pt x="801738" y="131572"/>
                </a:lnTo>
                <a:lnTo>
                  <a:pt x="803465" y="119456"/>
                </a:lnTo>
                <a:lnTo>
                  <a:pt x="1828" y="0"/>
                </a:lnTo>
                <a:close/>
              </a:path>
            </a:pathLst>
          </a:custGeom>
          <a:solidFill>
            <a:srgbClr val="BDBEBF">
              <a:alpha val="50000"/>
            </a:srgbClr>
          </a:solidFill>
        </p:spPr>
        <p:txBody>
          <a:bodyPr wrap="square" lIns="0" tIns="0" rIns="0" bIns="0" rtlCol="0"/>
          <a:lstStyle/>
          <a:p>
            <a:endParaRPr/>
          </a:p>
        </p:txBody>
      </p:sp>
      <p:sp>
        <p:nvSpPr>
          <p:cNvPr id="64" name="object 62">
            <a:extLst>
              <a:ext uri="{FF2B5EF4-FFF2-40B4-BE49-F238E27FC236}">
                <a16:creationId xmlns:a16="http://schemas.microsoft.com/office/drawing/2014/main" xmlns="" id="{16A524F0-FDBF-4B78-B3D8-C3544816BA84}"/>
              </a:ext>
            </a:extLst>
          </p:cNvPr>
          <p:cNvSpPr/>
          <p:nvPr/>
        </p:nvSpPr>
        <p:spPr>
          <a:xfrm>
            <a:off x="7041042" y="4018771"/>
            <a:ext cx="803910" cy="132080"/>
          </a:xfrm>
          <a:custGeom>
            <a:avLst/>
            <a:gdLst/>
            <a:ahLst/>
            <a:cxnLst/>
            <a:rect l="l" t="t" r="r" b="b"/>
            <a:pathLst>
              <a:path w="803909" h="132079">
                <a:moveTo>
                  <a:pt x="1727" y="0"/>
                </a:moveTo>
                <a:lnTo>
                  <a:pt x="0" y="12090"/>
                </a:lnTo>
                <a:lnTo>
                  <a:pt x="801624" y="131571"/>
                </a:lnTo>
                <a:lnTo>
                  <a:pt x="803427" y="119519"/>
                </a:lnTo>
                <a:lnTo>
                  <a:pt x="1727" y="0"/>
                </a:lnTo>
                <a:close/>
              </a:path>
            </a:pathLst>
          </a:custGeom>
          <a:solidFill>
            <a:srgbClr val="BDBEBF">
              <a:alpha val="50000"/>
            </a:srgbClr>
          </a:solidFill>
        </p:spPr>
        <p:txBody>
          <a:bodyPr wrap="square" lIns="0" tIns="0" rIns="0" bIns="0" rtlCol="0"/>
          <a:lstStyle/>
          <a:p>
            <a:endParaRPr/>
          </a:p>
        </p:txBody>
      </p:sp>
      <p:sp>
        <p:nvSpPr>
          <p:cNvPr id="65" name="object 63">
            <a:extLst>
              <a:ext uri="{FF2B5EF4-FFF2-40B4-BE49-F238E27FC236}">
                <a16:creationId xmlns:a16="http://schemas.microsoft.com/office/drawing/2014/main" xmlns="" id="{60BA4CCB-4036-4B0A-8984-5E09EA3F28BD}"/>
              </a:ext>
            </a:extLst>
          </p:cNvPr>
          <p:cNvSpPr/>
          <p:nvPr/>
        </p:nvSpPr>
        <p:spPr>
          <a:xfrm>
            <a:off x="7014595" y="4196068"/>
            <a:ext cx="803910" cy="132080"/>
          </a:xfrm>
          <a:custGeom>
            <a:avLst/>
            <a:gdLst/>
            <a:ahLst/>
            <a:cxnLst/>
            <a:rect l="l" t="t" r="r" b="b"/>
            <a:pathLst>
              <a:path w="803909" h="132079">
                <a:moveTo>
                  <a:pt x="1803" y="0"/>
                </a:moveTo>
                <a:lnTo>
                  <a:pt x="0" y="12115"/>
                </a:lnTo>
                <a:lnTo>
                  <a:pt x="801687" y="131483"/>
                </a:lnTo>
                <a:lnTo>
                  <a:pt x="803452" y="119532"/>
                </a:lnTo>
                <a:lnTo>
                  <a:pt x="1803" y="0"/>
                </a:lnTo>
                <a:close/>
              </a:path>
            </a:pathLst>
          </a:custGeom>
          <a:solidFill>
            <a:srgbClr val="BDBEBF">
              <a:alpha val="50000"/>
            </a:srgbClr>
          </a:solidFill>
        </p:spPr>
        <p:txBody>
          <a:bodyPr wrap="square" lIns="0" tIns="0" rIns="0" bIns="0" rtlCol="0"/>
          <a:lstStyle/>
          <a:p>
            <a:endParaRPr/>
          </a:p>
        </p:txBody>
      </p:sp>
      <p:sp>
        <p:nvSpPr>
          <p:cNvPr id="66" name="object 64">
            <a:extLst>
              <a:ext uri="{FF2B5EF4-FFF2-40B4-BE49-F238E27FC236}">
                <a16:creationId xmlns:a16="http://schemas.microsoft.com/office/drawing/2014/main" xmlns="" id="{7B4B3D07-19DA-44E2-BF34-0FF75F987209}"/>
              </a:ext>
            </a:extLst>
          </p:cNvPr>
          <p:cNvSpPr/>
          <p:nvPr/>
        </p:nvSpPr>
        <p:spPr>
          <a:xfrm>
            <a:off x="6988163" y="4373373"/>
            <a:ext cx="803910" cy="132080"/>
          </a:xfrm>
          <a:custGeom>
            <a:avLst/>
            <a:gdLst/>
            <a:ahLst/>
            <a:cxnLst/>
            <a:rect l="l" t="t" r="r" b="b"/>
            <a:pathLst>
              <a:path w="803909" h="132079">
                <a:moveTo>
                  <a:pt x="1803" y="0"/>
                </a:moveTo>
                <a:lnTo>
                  <a:pt x="0" y="12052"/>
                </a:lnTo>
                <a:lnTo>
                  <a:pt x="801687" y="131483"/>
                </a:lnTo>
                <a:lnTo>
                  <a:pt x="803503" y="119468"/>
                </a:lnTo>
                <a:lnTo>
                  <a:pt x="1803" y="0"/>
                </a:lnTo>
                <a:close/>
              </a:path>
            </a:pathLst>
          </a:custGeom>
          <a:solidFill>
            <a:srgbClr val="BDBEBF">
              <a:alpha val="50000"/>
            </a:srgbClr>
          </a:solidFill>
        </p:spPr>
        <p:txBody>
          <a:bodyPr wrap="square" lIns="0" tIns="0" rIns="0" bIns="0" rtlCol="0"/>
          <a:lstStyle/>
          <a:p>
            <a:endParaRPr/>
          </a:p>
        </p:txBody>
      </p:sp>
      <p:sp>
        <p:nvSpPr>
          <p:cNvPr id="67" name="object 65">
            <a:extLst>
              <a:ext uri="{FF2B5EF4-FFF2-40B4-BE49-F238E27FC236}">
                <a16:creationId xmlns:a16="http://schemas.microsoft.com/office/drawing/2014/main" xmlns="" id="{53185EBC-22D9-4538-83B0-0016AEA39C4B}"/>
              </a:ext>
            </a:extLst>
          </p:cNvPr>
          <p:cNvSpPr/>
          <p:nvPr/>
        </p:nvSpPr>
        <p:spPr>
          <a:xfrm>
            <a:off x="6961703" y="4550692"/>
            <a:ext cx="803910" cy="132080"/>
          </a:xfrm>
          <a:custGeom>
            <a:avLst/>
            <a:gdLst/>
            <a:ahLst/>
            <a:cxnLst/>
            <a:rect l="l" t="t" r="r" b="b"/>
            <a:pathLst>
              <a:path w="803909" h="132079">
                <a:moveTo>
                  <a:pt x="1816" y="0"/>
                </a:moveTo>
                <a:lnTo>
                  <a:pt x="0" y="11963"/>
                </a:lnTo>
                <a:lnTo>
                  <a:pt x="801700" y="131508"/>
                </a:lnTo>
                <a:lnTo>
                  <a:pt x="803503" y="119367"/>
                </a:lnTo>
                <a:lnTo>
                  <a:pt x="1816" y="0"/>
                </a:lnTo>
                <a:close/>
              </a:path>
            </a:pathLst>
          </a:custGeom>
          <a:solidFill>
            <a:srgbClr val="BDBEBF">
              <a:alpha val="50000"/>
            </a:srgbClr>
          </a:solidFill>
        </p:spPr>
        <p:txBody>
          <a:bodyPr wrap="square" lIns="0" tIns="0" rIns="0" bIns="0" rtlCol="0"/>
          <a:lstStyle/>
          <a:p>
            <a:endParaRPr/>
          </a:p>
        </p:txBody>
      </p:sp>
      <p:sp>
        <p:nvSpPr>
          <p:cNvPr id="68" name="object 66">
            <a:extLst>
              <a:ext uri="{FF2B5EF4-FFF2-40B4-BE49-F238E27FC236}">
                <a16:creationId xmlns:a16="http://schemas.microsoft.com/office/drawing/2014/main" xmlns="" id="{2BDB7E58-85FB-42E2-BE32-49A0546730C4}"/>
              </a:ext>
            </a:extLst>
          </p:cNvPr>
          <p:cNvSpPr/>
          <p:nvPr/>
        </p:nvSpPr>
        <p:spPr>
          <a:xfrm>
            <a:off x="6935254" y="4727909"/>
            <a:ext cx="803910" cy="132080"/>
          </a:xfrm>
          <a:custGeom>
            <a:avLst/>
            <a:gdLst/>
            <a:ahLst/>
            <a:cxnLst/>
            <a:rect l="l" t="t" r="r" b="b"/>
            <a:pathLst>
              <a:path w="803909" h="132079">
                <a:moveTo>
                  <a:pt x="1828" y="0"/>
                </a:moveTo>
                <a:lnTo>
                  <a:pt x="0" y="12052"/>
                </a:lnTo>
                <a:lnTo>
                  <a:pt x="801700" y="131597"/>
                </a:lnTo>
                <a:lnTo>
                  <a:pt x="803516" y="119481"/>
                </a:lnTo>
                <a:lnTo>
                  <a:pt x="1828" y="0"/>
                </a:lnTo>
                <a:close/>
              </a:path>
            </a:pathLst>
          </a:custGeom>
          <a:solidFill>
            <a:srgbClr val="BDBEBF">
              <a:alpha val="50000"/>
            </a:srgbClr>
          </a:solidFill>
        </p:spPr>
        <p:txBody>
          <a:bodyPr wrap="square" lIns="0" tIns="0" rIns="0" bIns="0" rtlCol="0"/>
          <a:lstStyle/>
          <a:p>
            <a:endParaRPr/>
          </a:p>
        </p:txBody>
      </p:sp>
      <p:sp>
        <p:nvSpPr>
          <p:cNvPr id="69" name="object 67">
            <a:extLst>
              <a:ext uri="{FF2B5EF4-FFF2-40B4-BE49-F238E27FC236}">
                <a16:creationId xmlns:a16="http://schemas.microsoft.com/office/drawing/2014/main" xmlns="" id="{E9B254D2-D7AD-4FF8-A53A-4AEE4412F0A0}"/>
              </a:ext>
            </a:extLst>
          </p:cNvPr>
          <p:cNvSpPr/>
          <p:nvPr/>
        </p:nvSpPr>
        <p:spPr>
          <a:xfrm>
            <a:off x="6908899" y="4905168"/>
            <a:ext cx="803910" cy="132080"/>
          </a:xfrm>
          <a:custGeom>
            <a:avLst/>
            <a:gdLst/>
            <a:ahLst/>
            <a:cxnLst/>
            <a:rect l="l" t="t" r="r" b="b"/>
            <a:pathLst>
              <a:path w="803909" h="132079">
                <a:moveTo>
                  <a:pt x="1701" y="0"/>
                </a:moveTo>
                <a:lnTo>
                  <a:pt x="0" y="12090"/>
                </a:lnTo>
                <a:lnTo>
                  <a:pt x="801598" y="131571"/>
                </a:lnTo>
                <a:lnTo>
                  <a:pt x="803440" y="119519"/>
                </a:lnTo>
                <a:lnTo>
                  <a:pt x="1701" y="0"/>
                </a:lnTo>
                <a:close/>
              </a:path>
            </a:pathLst>
          </a:custGeom>
          <a:solidFill>
            <a:srgbClr val="BDBEBF">
              <a:alpha val="50000"/>
            </a:srgbClr>
          </a:solidFill>
        </p:spPr>
        <p:txBody>
          <a:bodyPr wrap="square" lIns="0" tIns="0" rIns="0" bIns="0" rtlCol="0"/>
          <a:lstStyle/>
          <a:p>
            <a:endParaRPr/>
          </a:p>
        </p:txBody>
      </p:sp>
      <p:sp>
        <p:nvSpPr>
          <p:cNvPr id="70" name="object 68">
            <a:extLst>
              <a:ext uri="{FF2B5EF4-FFF2-40B4-BE49-F238E27FC236}">
                <a16:creationId xmlns:a16="http://schemas.microsoft.com/office/drawing/2014/main" xmlns="" id="{79BC2EC0-ED84-43AC-A515-A12390AB4D18}"/>
              </a:ext>
            </a:extLst>
          </p:cNvPr>
          <p:cNvSpPr/>
          <p:nvPr/>
        </p:nvSpPr>
        <p:spPr>
          <a:xfrm>
            <a:off x="6882464" y="5082455"/>
            <a:ext cx="803910" cy="132080"/>
          </a:xfrm>
          <a:custGeom>
            <a:avLst/>
            <a:gdLst/>
            <a:ahLst/>
            <a:cxnLst/>
            <a:rect l="l" t="t" r="r" b="b"/>
            <a:pathLst>
              <a:path w="803909" h="132079">
                <a:moveTo>
                  <a:pt x="1803" y="0"/>
                </a:moveTo>
                <a:lnTo>
                  <a:pt x="0" y="12052"/>
                </a:lnTo>
                <a:lnTo>
                  <a:pt x="801687" y="131508"/>
                </a:lnTo>
                <a:lnTo>
                  <a:pt x="803427" y="119557"/>
                </a:lnTo>
                <a:lnTo>
                  <a:pt x="1803" y="0"/>
                </a:lnTo>
                <a:close/>
              </a:path>
            </a:pathLst>
          </a:custGeom>
          <a:solidFill>
            <a:srgbClr val="BDBEBF">
              <a:alpha val="50000"/>
            </a:srgbClr>
          </a:solidFill>
        </p:spPr>
        <p:txBody>
          <a:bodyPr wrap="square" lIns="0" tIns="0" rIns="0" bIns="0" rtlCol="0"/>
          <a:lstStyle/>
          <a:p>
            <a:endParaRPr/>
          </a:p>
        </p:txBody>
      </p:sp>
      <p:sp>
        <p:nvSpPr>
          <p:cNvPr id="71" name="object 69">
            <a:extLst>
              <a:ext uri="{FF2B5EF4-FFF2-40B4-BE49-F238E27FC236}">
                <a16:creationId xmlns:a16="http://schemas.microsoft.com/office/drawing/2014/main" xmlns="" id="{1E84A6E5-1E37-41E0-A69E-5D3366933710}"/>
              </a:ext>
            </a:extLst>
          </p:cNvPr>
          <p:cNvSpPr/>
          <p:nvPr/>
        </p:nvSpPr>
        <p:spPr>
          <a:xfrm>
            <a:off x="6225554" y="3066634"/>
            <a:ext cx="229870" cy="296545"/>
          </a:xfrm>
          <a:custGeom>
            <a:avLst/>
            <a:gdLst/>
            <a:ahLst/>
            <a:cxnLst/>
            <a:rect l="l" t="t" r="r" b="b"/>
            <a:pathLst>
              <a:path w="229870" h="296545">
                <a:moveTo>
                  <a:pt x="38468" y="0"/>
                </a:moveTo>
                <a:lnTo>
                  <a:pt x="0" y="267779"/>
                </a:lnTo>
                <a:lnTo>
                  <a:pt x="189992" y="296151"/>
                </a:lnTo>
                <a:lnTo>
                  <a:pt x="218955" y="102069"/>
                </a:lnTo>
                <a:lnTo>
                  <a:pt x="121818" y="102069"/>
                </a:lnTo>
                <a:lnTo>
                  <a:pt x="38468" y="0"/>
                </a:lnTo>
                <a:close/>
              </a:path>
              <a:path w="229870" h="296545">
                <a:moveTo>
                  <a:pt x="229768" y="29616"/>
                </a:moveTo>
                <a:lnTo>
                  <a:pt x="121818" y="102069"/>
                </a:lnTo>
                <a:lnTo>
                  <a:pt x="218955" y="102069"/>
                </a:lnTo>
                <a:lnTo>
                  <a:pt x="229768" y="29616"/>
                </a:lnTo>
                <a:close/>
              </a:path>
            </a:pathLst>
          </a:custGeom>
          <a:solidFill>
            <a:srgbClr val="CE6A28">
              <a:alpha val="50000"/>
            </a:srgbClr>
          </a:solidFill>
        </p:spPr>
        <p:txBody>
          <a:bodyPr wrap="square" lIns="0" tIns="0" rIns="0" bIns="0" rtlCol="0"/>
          <a:lstStyle/>
          <a:p>
            <a:endParaRPr/>
          </a:p>
        </p:txBody>
      </p:sp>
      <p:sp>
        <p:nvSpPr>
          <p:cNvPr id="72" name="object 70">
            <a:extLst>
              <a:ext uri="{FF2B5EF4-FFF2-40B4-BE49-F238E27FC236}">
                <a16:creationId xmlns:a16="http://schemas.microsoft.com/office/drawing/2014/main" xmlns="" id="{979EEF8B-CB0F-4607-9666-241E1421299B}"/>
              </a:ext>
            </a:extLst>
          </p:cNvPr>
          <p:cNvSpPr/>
          <p:nvPr/>
        </p:nvSpPr>
        <p:spPr>
          <a:xfrm>
            <a:off x="5961124" y="2969955"/>
            <a:ext cx="238760" cy="353695"/>
          </a:xfrm>
          <a:custGeom>
            <a:avLst/>
            <a:gdLst/>
            <a:ahLst/>
            <a:cxnLst/>
            <a:rect l="l" t="t" r="r" b="b"/>
            <a:pathLst>
              <a:path w="238759" h="353695">
                <a:moveTo>
                  <a:pt x="46862" y="0"/>
                </a:moveTo>
                <a:lnTo>
                  <a:pt x="0" y="325056"/>
                </a:lnTo>
                <a:lnTo>
                  <a:pt x="189915" y="353364"/>
                </a:lnTo>
                <a:lnTo>
                  <a:pt x="224603" y="120891"/>
                </a:lnTo>
                <a:lnTo>
                  <a:pt x="127457" y="120891"/>
                </a:lnTo>
                <a:lnTo>
                  <a:pt x="46862" y="0"/>
                </a:lnTo>
                <a:close/>
              </a:path>
              <a:path w="238759" h="353695">
                <a:moveTo>
                  <a:pt x="238188" y="29845"/>
                </a:moveTo>
                <a:lnTo>
                  <a:pt x="127457" y="120891"/>
                </a:lnTo>
                <a:lnTo>
                  <a:pt x="224603" y="120891"/>
                </a:lnTo>
                <a:lnTo>
                  <a:pt x="238188" y="29845"/>
                </a:lnTo>
                <a:close/>
              </a:path>
            </a:pathLst>
          </a:custGeom>
          <a:solidFill>
            <a:srgbClr val="CE6A28">
              <a:alpha val="50000"/>
            </a:srgbClr>
          </a:solidFill>
        </p:spPr>
        <p:txBody>
          <a:bodyPr wrap="square" lIns="0" tIns="0" rIns="0" bIns="0" rtlCol="0"/>
          <a:lstStyle/>
          <a:p>
            <a:endParaRPr/>
          </a:p>
        </p:txBody>
      </p:sp>
      <p:sp>
        <p:nvSpPr>
          <p:cNvPr id="73" name="object 71">
            <a:extLst>
              <a:ext uri="{FF2B5EF4-FFF2-40B4-BE49-F238E27FC236}">
                <a16:creationId xmlns:a16="http://schemas.microsoft.com/office/drawing/2014/main" xmlns="" id="{17BF9218-4CBF-41B4-82E2-7537B01DF87E}"/>
              </a:ext>
            </a:extLst>
          </p:cNvPr>
          <p:cNvSpPr/>
          <p:nvPr/>
        </p:nvSpPr>
        <p:spPr>
          <a:xfrm>
            <a:off x="7831855" y="3212785"/>
            <a:ext cx="1278255" cy="2111375"/>
          </a:xfrm>
          <a:custGeom>
            <a:avLst/>
            <a:gdLst/>
            <a:ahLst/>
            <a:cxnLst/>
            <a:rect l="l" t="t" r="r" b="b"/>
            <a:pathLst>
              <a:path w="1278254" h="2111375">
                <a:moveTo>
                  <a:pt x="1277659" y="0"/>
                </a:moveTo>
                <a:lnTo>
                  <a:pt x="159207" y="90435"/>
                </a:lnTo>
                <a:lnTo>
                  <a:pt x="119284" y="99082"/>
                </a:lnTo>
                <a:lnTo>
                  <a:pt x="83494" y="117403"/>
                </a:lnTo>
                <a:lnTo>
                  <a:pt x="52794" y="144090"/>
                </a:lnTo>
                <a:lnTo>
                  <a:pt x="28138" y="177833"/>
                </a:lnTo>
                <a:lnTo>
                  <a:pt x="10483" y="217324"/>
                </a:lnTo>
                <a:lnTo>
                  <a:pt x="785" y="261254"/>
                </a:lnTo>
                <a:lnTo>
                  <a:pt x="0" y="308316"/>
                </a:lnTo>
                <a:lnTo>
                  <a:pt x="133654" y="1921571"/>
                </a:lnTo>
                <a:lnTo>
                  <a:pt x="142175" y="1967876"/>
                </a:lnTo>
                <a:lnTo>
                  <a:pt x="158974" y="2009661"/>
                </a:lnTo>
                <a:lnTo>
                  <a:pt x="182894" y="2045789"/>
                </a:lnTo>
                <a:lnTo>
                  <a:pt x="212777" y="2075122"/>
                </a:lnTo>
                <a:lnTo>
                  <a:pt x="247466" y="2096523"/>
                </a:lnTo>
                <a:lnTo>
                  <a:pt x="285803" y="2108855"/>
                </a:lnTo>
                <a:lnTo>
                  <a:pt x="326631" y="2110979"/>
                </a:lnTo>
                <a:lnTo>
                  <a:pt x="1277659" y="2034037"/>
                </a:lnTo>
                <a:lnTo>
                  <a:pt x="1277659" y="0"/>
                </a:lnTo>
                <a:close/>
              </a:path>
            </a:pathLst>
          </a:custGeom>
          <a:solidFill>
            <a:srgbClr val="D98C5A">
              <a:alpha val="50000"/>
            </a:srgbClr>
          </a:solidFill>
        </p:spPr>
        <p:txBody>
          <a:bodyPr wrap="square" lIns="0" tIns="0" rIns="0" bIns="0" rtlCol="0"/>
          <a:lstStyle/>
          <a:p>
            <a:endParaRPr/>
          </a:p>
        </p:txBody>
      </p:sp>
      <p:sp>
        <p:nvSpPr>
          <p:cNvPr id="74" name="object 72">
            <a:extLst>
              <a:ext uri="{FF2B5EF4-FFF2-40B4-BE49-F238E27FC236}">
                <a16:creationId xmlns:a16="http://schemas.microsoft.com/office/drawing/2014/main" xmlns="" id="{C087E084-08B2-47CD-92C4-477728B3AAA4}"/>
              </a:ext>
            </a:extLst>
          </p:cNvPr>
          <p:cNvSpPr/>
          <p:nvPr/>
        </p:nvSpPr>
        <p:spPr>
          <a:xfrm>
            <a:off x="7867153" y="3284486"/>
            <a:ext cx="1242695" cy="1925955"/>
          </a:xfrm>
          <a:custGeom>
            <a:avLst/>
            <a:gdLst/>
            <a:ahLst/>
            <a:cxnLst/>
            <a:rect l="l" t="t" r="r" b="b"/>
            <a:pathLst>
              <a:path w="1242695" h="1925954">
                <a:moveTo>
                  <a:pt x="1242361" y="0"/>
                </a:moveTo>
                <a:lnTo>
                  <a:pt x="0" y="108691"/>
                </a:lnTo>
                <a:lnTo>
                  <a:pt x="158953" y="1925591"/>
                </a:lnTo>
                <a:lnTo>
                  <a:pt x="1242361" y="1838148"/>
                </a:lnTo>
                <a:lnTo>
                  <a:pt x="1242361" y="0"/>
                </a:lnTo>
                <a:close/>
              </a:path>
            </a:pathLst>
          </a:custGeom>
          <a:solidFill>
            <a:srgbClr val="CEC8AF">
              <a:alpha val="50000"/>
            </a:srgbClr>
          </a:solidFill>
        </p:spPr>
        <p:txBody>
          <a:bodyPr wrap="square" lIns="0" tIns="0" rIns="0" bIns="0" rtlCol="0"/>
          <a:lstStyle/>
          <a:p>
            <a:endParaRPr/>
          </a:p>
        </p:txBody>
      </p:sp>
      <p:sp>
        <p:nvSpPr>
          <p:cNvPr id="75" name="object 73">
            <a:extLst>
              <a:ext uri="{FF2B5EF4-FFF2-40B4-BE49-F238E27FC236}">
                <a16:creationId xmlns:a16="http://schemas.microsoft.com/office/drawing/2014/main" xmlns="" id="{5D953F11-8890-49C5-8A3A-81FDA63EC123}"/>
              </a:ext>
            </a:extLst>
          </p:cNvPr>
          <p:cNvSpPr/>
          <p:nvPr/>
        </p:nvSpPr>
        <p:spPr>
          <a:xfrm>
            <a:off x="7877340" y="3284488"/>
            <a:ext cx="1232535" cy="1885314"/>
          </a:xfrm>
          <a:custGeom>
            <a:avLst/>
            <a:gdLst/>
            <a:ahLst/>
            <a:cxnLst/>
            <a:rect l="l" t="t" r="r" b="b"/>
            <a:pathLst>
              <a:path w="1232534" h="1885314">
                <a:moveTo>
                  <a:pt x="1232174" y="0"/>
                </a:moveTo>
                <a:lnTo>
                  <a:pt x="0" y="107799"/>
                </a:lnTo>
                <a:lnTo>
                  <a:pt x="179946" y="1884796"/>
                </a:lnTo>
                <a:lnTo>
                  <a:pt x="1232174" y="1789767"/>
                </a:lnTo>
                <a:lnTo>
                  <a:pt x="1232174" y="0"/>
                </a:lnTo>
                <a:close/>
              </a:path>
            </a:pathLst>
          </a:custGeom>
          <a:solidFill>
            <a:srgbClr val="E9E3CB">
              <a:alpha val="50000"/>
            </a:srgbClr>
          </a:solidFill>
        </p:spPr>
        <p:txBody>
          <a:bodyPr wrap="square" lIns="0" tIns="0" rIns="0" bIns="0" rtlCol="0"/>
          <a:lstStyle/>
          <a:p>
            <a:endParaRPr/>
          </a:p>
        </p:txBody>
      </p:sp>
      <p:sp>
        <p:nvSpPr>
          <p:cNvPr id="76" name="object 74">
            <a:extLst>
              <a:ext uri="{FF2B5EF4-FFF2-40B4-BE49-F238E27FC236}">
                <a16:creationId xmlns:a16="http://schemas.microsoft.com/office/drawing/2014/main" xmlns="" id="{EC06070B-17C6-40CE-AD2E-9A97A0BD903E}"/>
              </a:ext>
            </a:extLst>
          </p:cNvPr>
          <p:cNvSpPr/>
          <p:nvPr/>
        </p:nvSpPr>
        <p:spPr>
          <a:xfrm>
            <a:off x="9057455" y="4680972"/>
            <a:ext cx="52069" cy="238125"/>
          </a:xfrm>
          <a:custGeom>
            <a:avLst/>
            <a:gdLst/>
            <a:ahLst/>
            <a:cxnLst/>
            <a:rect l="l" t="t" r="r" b="b"/>
            <a:pathLst>
              <a:path w="52070" h="238125">
                <a:moveTo>
                  <a:pt x="52059" y="0"/>
                </a:moveTo>
                <a:lnTo>
                  <a:pt x="0" y="4554"/>
                </a:lnTo>
                <a:lnTo>
                  <a:pt x="52059" y="237578"/>
                </a:lnTo>
                <a:lnTo>
                  <a:pt x="52059" y="0"/>
                </a:lnTo>
                <a:close/>
              </a:path>
            </a:pathLst>
          </a:custGeom>
          <a:solidFill>
            <a:srgbClr val="B4B2AB">
              <a:alpha val="50000"/>
            </a:srgbClr>
          </a:solidFill>
        </p:spPr>
        <p:txBody>
          <a:bodyPr wrap="square" lIns="0" tIns="0" rIns="0" bIns="0" rtlCol="0"/>
          <a:lstStyle/>
          <a:p>
            <a:endParaRPr/>
          </a:p>
        </p:txBody>
      </p:sp>
      <p:sp>
        <p:nvSpPr>
          <p:cNvPr id="77" name="object 75">
            <a:extLst>
              <a:ext uri="{FF2B5EF4-FFF2-40B4-BE49-F238E27FC236}">
                <a16:creationId xmlns:a16="http://schemas.microsoft.com/office/drawing/2014/main" xmlns="" id="{A7CB849E-AE24-45A7-8BEF-407DD57AA166}"/>
              </a:ext>
            </a:extLst>
          </p:cNvPr>
          <p:cNvSpPr/>
          <p:nvPr/>
        </p:nvSpPr>
        <p:spPr>
          <a:xfrm>
            <a:off x="9094089" y="3350347"/>
            <a:ext cx="15875" cy="52705"/>
          </a:xfrm>
          <a:custGeom>
            <a:avLst/>
            <a:gdLst/>
            <a:ahLst/>
            <a:cxnLst/>
            <a:rect l="l" t="t" r="r" b="b"/>
            <a:pathLst>
              <a:path w="15875" h="52704">
                <a:moveTo>
                  <a:pt x="15425" y="0"/>
                </a:moveTo>
                <a:lnTo>
                  <a:pt x="14144" y="722"/>
                </a:lnTo>
                <a:lnTo>
                  <a:pt x="3162" y="13851"/>
                </a:lnTo>
                <a:lnTo>
                  <a:pt x="0" y="29073"/>
                </a:lnTo>
                <a:lnTo>
                  <a:pt x="5608" y="43628"/>
                </a:lnTo>
                <a:lnTo>
                  <a:pt x="15425" y="52089"/>
                </a:lnTo>
                <a:lnTo>
                  <a:pt x="15425" y="0"/>
                </a:lnTo>
                <a:close/>
              </a:path>
            </a:pathLst>
          </a:custGeom>
          <a:solidFill>
            <a:srgbClr val="AEAA9A">
              <a:alpha val="50000"/>
            </a:srgbClr>
          </a:solidFill>
        </p:spPr>
        <p:txBody>
          <a:bodyPr wrap="square" lIns="0" tIns="0" rIns="0" bIns="0" rtlCol="0"/>
          <a:lstStyle/>
          <a:p>
            <a:endParaRPr/>
          </a:p>
        </p:txBody>
      </p:sp>
      <p:sp>
        <p:nvSpPr>
          <p:cNvPr id="78" name="object 76">
            <a:extLst>
              <a:ext uri="{FF2B5EF4-FFF2-40B4-BE49-F238E27FC236}">
                <a16:creationId xmlns:a16="http://schemas.microsoft.com/office/drawing/2014/main" xmlns="" id="{BDA3699A-104F-4165-9595-FC37AD1DDA6F}"/>
              </a:ext>
            </a:extLst>
          </p:cNvPr>
          <p:cNvSpPr/>
          <p:nvPr/>
        </p:nvSpPr>
        <p:spPr>
          <a:xfrm>
            <a:off x="8862628" y="3355571"/>
            <a:ext cx="112395" cy="76835"/>
          </a:xfrm>
          <a:custGeom>
            <a:avLst/>
            <a:gdLst/>
            <a:ahLst/>
            <a:cxnLst/>
            <a:rect l="l" t="t" r="r" b="b"/>
            <a:pathLst>
              <a:path w="112395" h="76835">
                <a:moveTo>
                  <a:pt x="52793" y="0"/>
                </a:moveTo>
                <a:lnTo>
                  <a:pt x="31278" y="4816"/>
                </a:lnTo>
                <a:lnTo>
                  <a:pt x="14176" y="14484"/>
                </a:lnTo>
                <a:lnTo>
                  <a:pt x="3184" y="27628"/>
                </a:lnTo>
                <a:lnTo>
                  <a:pt x="0" y="42875"/>
                </a:lnTo>
                <a:lnTo>
                  <a:pt x="5608" y="57369"/>
                </a:lnTo>
                <a:lnTo>
                  <a:pt x="18591" y="68521"/>
                </a:lnTo>
                <a:lnTo>
                  <a:pt x="37038" y="75241"/>
                </a:lnTo>
                <a:lnTo>
                  <a:pt x="59042" y="76441"/>
                </a:lnTo>
                <a:lnTo>
                  <a:pt x="80557" y="71685"/>
                </a:lnTo>
                <a:lnTo>
                  <a:pt x="97658" y="62045"/>
                </a:lnTo>
                <a:lnTo>
                  <a:pt x="108646" y="48920"/>
                </a:lnTo>
                <a:lnTo>
                  <a:pt x="111823" y="33705"/>
                </a:lnTo>
                <a:lnTo>
                  <a:pt x="106195" y="19184"/>
                </a:lnTo>
                <a:lnTo>
                  <a:pt x="93219" y="8013"/>
                </a:lnTo>
                <a:lnTo>
                  <a:pt x="74788" y="1262"/>
                </a:lnTo>
                <a:lnTo>
                  <a:pt x="52793" y="0"/>
                </a:lnTo>
                <a:close/>
              </a:path>
            </a:pathLst>
          </a:custGeom>
          <a:solidFill>
            <a:srgbClr val="AEAA9A">
              <a:alpha val="50000"/>
            </a:srgbClr>
          </a:solidFill>
        </p:spPr>
        <p:txBody>
          <a:bodyPr wrap="square" lIns="0" tIns="0" rIns="0" bIns="0" rtlCol="0"/>
          <a:lstStyle/>
          <a:p>
            <a:endParaRPr/>
          </a:p>
        </p:txBody>
      </p:sp>
      <p:sp>
        <p:nvSpPr>
          <p:cNvPr id="79" name="object 77">
            <a:extLst>
              <a:ext uri="{FF2B5EF4-FFF2-40B4-BE49-F238E27FC236}">
                <a16:creationId xmlns:a16="http://schemas.microsoft.com/office/drawing/2014/main" xmlns="" id="{73AACC13-6C0F-45F9-A1C3-9E4B80D71920}"/>
              </a:ext>
            </a:extLst>
          </p:cNvPr>
          <p:cNvSpPr/>
          <p:nvPr/>
        </p:nvSpPr>
        <p:spPr>
          <a:xfrm>
            <a:off x="8631197" y="3374615"/>
            <a:ext cx="112395" cy="76835"/>
          </a:xfrm>
          <a:custGeom>
            <a:avLst/>
            <a:gdLst/>
            <a:ahLst/>
            <a:cxnLst/>
            <a:rect l="l" t="t" r="r" b="b"/>
            <a:pathLst>
              <a:path w="112395" h="76835">
                <a:moveTo>
                  <a:pt x="52768" y="0"/>
                </a:moveTo>
                <a:lnTo>
                  <a:pt x="31246" y="4777"/>
                </a:lnTo>
                <a:lnTo>
                  <a:pt x="14144" y="14414"/>
                </a:lnTo>
                <a:lnTo>
                  <a:pt x="3162" y="27528"/>
                </a:lnTo>
                <a:lnTo>
                  <a:pt x="0" y="42735"/>
                </a:lnTo>
                <a:lnTo>
                  <a:pt x="5608" y="57285"/>
                </a:lnTo>
                <a:lnTo>
                  <a:pt x="18580" y="68464"/>
                </a:lnTo>
                <a:lnTo>
                  <a:pt x="37018" y="75202"/>
                </a:lnTo>
                <a:lnTo>
                  <a:pt x="59029" y="76428"/>
                </a:lnTo>
                <a:lnTo>
                  <a:pt x="80546" y="71614"/>
                </a:lnTo>
                <a:lnTo>
                  <a:pt x="97651" y="61966"/>
                </a:lnTo>
                <a:lnTo>
                  <a:pt x="108644" y="48846"/>
                </a:lnTo>
                <a:lnTo>
                  <a:pt x="111823" y="33616"/>
                </a:lnTo>
                <a:lnTo>
                  <a:pt x="106198" y="19091"/>
                </a:lnTo>
                <a:lnTo>
                  <a:pt x="93216" y="7921"/>
                </a:lnTo>
                <a:lnTo>
                  <a:pt x="74774" y="1194"/>
                </a:lnTo>
                <a:lnTo>
                  <a:pt x="52768" y="0"/>
                </a:lnTo>
                <a:close/>
              </a:path>
            </a:pathLst>
          </a:custGeom>
          <a:solidFill>
            <a:srgbClr val="AEAA9A">
              <a:alpha val="50000"/>
            </a:srgbClr>
          </a:solidFill>
        </p:spPr>
        <p:txBody>
          <a:bodyPr wrap="square" lIns="0" tIns="0" rIns="0" bIns="0" rtlCol="0"/>
          <a:lstStyle/>
          <a:p>
            <a:endParaRPr/>
          </a:p>
        </p:txBody>
      </p:sp>
      <p:sp>
        <p:nvSpPr>
          <p:cNvPr id="80" name="object 78">
            <a:extLst>
              <a:ext uri="{FF2B5EF4-FFF2-40B4-BE49-F238E27FC236}">
                <a16:creationId xmlns:a16="http://schemas.microsoft.com/office/drawing/2014/main" xmlns="" id="{1A1FB047-0D34-4A98-B16D-A83C2561E1A1}"/>
              </a:ext>
            </a:extLst>
          </p:cNvPr>
          <p:cNvSpPr/>
          <p:nvPr/>
        </p:nvSpPr>
        <p:spPr>
          <a:xfrm>
            <a:off x="8399741" y="3393557"/>
            <a:ext cx="112395" cy="76835"/>
          </a:xfrm>
          <a:custGeom>
            <a:avLst/>
            <a:gdLst/>
            <a:ahLst/>
            <a:cxnLst/>
            <a:rect l="l" t="t" r="r" b="b"/>
            <a:pathLst>
              <a:path w="112395" h="76835">
                <a:moveTo>
                  <a:pt x="52806" y="0"/>
                </a:moveTo>
                <a:lnTo>
                  <a:pt x="31284" y="4785"/>
                </a:lnTo>
                <a:lnTo>
                  <a:pt x="14177" y="14431"/>
                </a:lnTo>
                <a:lnTo>
                  <a:pt x="3184" y="27562"/>
                </a:lnTo>
                <a:lnTo>
                  <a:pt x="0" y="42799"/>
                </a:lnTo>
                <a:lnTo>
                  <a:pt x="5612" y="57297"/>
                </a:lnTo>
                <a:lnTo>
                  <a:pt x="18592" y="68464"/>
                </a:lnTo>
                <a:lnTo>
                  <a:pt x="37040" y="75208"/>
                </a:lnTo>
                <a:lnTo>
                  <a:pt x="59054" y="76441"/>
                </a:lnTo>
                <a:lnTo>
                  <a:pt x="80571" y="71652"/>
                </a:lnTo>
                <a:lnTo>
                  <a:pt x="97664" y="61990"/>
                </a:lnTo>
                <a:lnTo>
                  <a:pt x="108645" y="48853"/>
                </a:lnTo>
                <a:lnTo>
                  <a:pt x="111823" y="33642"/>
                </a:lnTo>
                <a:lnTo>
                  <a:pt x="106211" y="19127"/>
                </a:lnTo>
                <a:lnTo>
                  <a:pt x="93235" y="7962"/>
                </a:lnTo>
                <a:lnTo>
                  <a:pt x="74799" y="1227"/>
                </a:lnTo>
                <a:lnTo>
                  <a:pt x="52806" y="0"/>
                </a:lnTo>
                <a:close/>
              </a:path>
            </a:pathLst>
          </a:custGeom>
          <a:solidFill>
            <a:srgbClr val="AEAA9A">
              <a:alpha val="50000"/>
            </a:srgbClr>
          </a:solidFill>
        </p:spPr>
        <p:txBody>
          <a:bodyPr wrap="square" lIns="0" tIns="0" rIns="0" bIns="0" rtlCol="0"/>
          <a:lstStyle/>
          <a:p>
            <a:endParaRPr/>
          </a:p>
        </p:txBody>
      </p:sp>
      <p:sp>
        <p:nvSpPr>
          <p:cNvPr id="81" name="object 79">
            <a:extLst>
              <a:ext uri="{FF2B5EF4-FFF2-40B4-BE49-F238E27FC236}">
                <a16:creationId xmlns:a16="http://schemas.microsoft.com/office/drawing/2014/main" xmlns="" id="{10080813-1190-4A37-87D0-D20B9C1A1456}"/>
              </a:ext>
            </a:extLst>
          </p:cNvPr>
          <p:cNvSpPr/>
          <p:nvPr/>
        </p:nvSpPr>
        <p:spPr>
          <a:xfrm>
            <a:off x="8168322" y="3412524"/>
            <a:ext cx="112395" cy="76835"/>
          </a:xfrm>
          <a:custGeom>
            <a:avLst/>
            <a:gdLst/>
            <a:ahLst/>
            <a:cxnLst/>
            <a:rect l="l" t="t" r="r" b="b"/>
            <a:pathLst>
              <a:path w="112395" h="76835">
                <a:moveTo>
                  <a:pt x="52755" y="0"/>
                </a:moveTo>
                <a:lnTo>
                  <a:pt x="31255" y="4780"/>
                </a:lnTo>
                <a:lnTo>
                  <a:pt x="14162" y="14428"/>
                </a:lnTo>
                <a:lnTo>
                  <a:pt x="3176" y="27565"/>
                </a:lnTo>
                <a:lnTo>
                  <a:pt x="0" y="42811"/>
                </a:lnTo>
                <a:lnTo>
                  <a:pt x="5607" y="57322"/>
                </a:lnTo>
                <a:lnTo>
                  <a:pt x="18586" y="68478"/>
                </a:lnTo>
                <a:lnTo>
                  <a:pt x="37033" y="75205"/>
                </a:lnTo>
                <a:lnTo>
                  <a:pt x="59042" y="76428"/>
                </a:lnTo>
                <a:lnTo>
                  <a:pt x="80544" y="71628"/>
                </a:lnTo>
                <a:lnTo>
                  <a:pt x="97642" y="61987"/>
                </a:lnTo>
                <a:lnTo>
                  <a:pt x="108632" y="48866"/>
                </a:lnTo>
                <a:lnTo>
                  <a:pt x="111810" y="33629"/>
                </a:lnTo>
                <a:lnTo>
                  <a:pt x="106198" y="19107"/>
                </a:lnTo>
                <a:lnTo>
                  <a:pt x="93218" y="7932"/>
                </a:lnTo>
                <a:lnTo>
                  <a:pt x="74770" y="1198"/>
                </a:lnTo>
                <a:lnTo>
                  <a:pt x="52755" y="0"/>
                </a:lnTo>
                <a:close/>
              </a:path>
            </a:pathLst>
          </a:custGeom>
          <a:solidFill>
            <a:srgbClr val="AEAA9A">
              <a:alpha val="50000"/>
            </a:srgbClr>
          </a:solidFill>
        </p:spPr>
        <p:txBody>
          <a:bodyPr wrap="square" lIns="0" tIns="0" rIns="0" bIns="0" rtlCol="0"/>
          <a:lstStyle/>
          <a:p>
            <a:endParaRPr/>
          </a:p>
        </p:txBody>
      </p:sp>
      <p:sp>
        <p:nvSpPr>
          <p:cNvPr id="82" name="object 80">
            <a:extLst>
              <a:ext uri="{FF2B5EF4-FFF2-40B4-BE49-F238E27FC236}">
                <a16:creationId xmlns:a16="http://schemas.microsoft.com/office/drawing/2014/main" xmlns="" id="{8406A20E-DE04-4438-A101-ABFA8840300D}"/>
              </a:ext>
            </a:extLst>
          </p:cNvPr>
          <p:cNvSpPr/>
          <p:nvPr/>
        </p:nvSpPr>
        <p:spPr>
          <a:xfrm>
            <a:off x="7936889" y="3431490"/>
            <a:ext cx="112395" cy="76835"/>
          </a:xfrm>
          <a:custGeom>
            <a:avLst/>
            <a:gdLst/>
            <a:ahLst/>
            <a:cxnLst/>
            <a:rect l="l" t="t" r="r" b="b"/>
            <a:pathLst>
              <a:path w="112395" h="76835">
                <a:moveTo>
                  <a:pt x="52768" y="0"/>
                </a:moveTo>
                <a:lnTo>
                  <a:pt x="31246" y="4783"/>
                </a:lnTo>
                <a:lnTo>
                  <a:pt x="14144" y="14427"/>
                </a:lnTo>
                <a:lnTo>
                  <a:pt x="3162" y="27557"/>
                </a:lnTo>
                <a:lnTo>
                  <a:pt x="0" y="42799"/>
                </a:lnTo>
                <a:lnTo>
                  <a:pt x="5603" y="57319"/>
                </a:lnTo>
                <a:lnTo>
                  <a:pt x="18573" y="68483"/>
                </a:lnTo>
                <a:lnTo>
                  <a:pt x="37011" y="75215"/>
                </a:lnTo>
                <a:lnTo>
                  <a:pt x="59016" y="76441"/>
                </a:lnTo>
                <a:lnTo>
                  <a:pt x="80540" y="71659"/>
                </a:lnTo>
                <a:lnTo>
                  <a:pt x="97647" y="62007"/>
                </a:lnTo>
                <a:lnTo>
                  <a:pt x="108633" y="48869"/>
                </a:lnTo>
                <a:lnTo>
                  <a:pt x="111798" y="33629"/>
                </a:lnTo>
                <a:lnTo>
                  <a:pt x="106184" y="19111"/>
                </a:lnTo>
                <a:lnTo>
                  <a:pt x="93213" y="7951"/>
                </a:lnTo>
                <a:lnTo>
                  <a:pt x="74777" y="1223"/>
                </a:lnTo>
                <a:lnTo>
                  <a:pt x="52768" y="0"/>
                </a:lnTo>
                <a:close/>
              </a:path>
            </a:pathLst>
          </a:custGeom>
          <a:solidFill>
            <a:srgbClr val="AEAA9A">
              <a:alpha val="50000"/>
            </a:srgbClr>
          </a:solidFill>
        </p:spPr>
        <p:txBody>
          <a:bodyPr wrap="square" lIns="0" tIns="0" rIns="0" bIns="0" rtlCol="0"/>
          <a:lstStyle/>
          <a:p>
            <a:endParaRPr/>
          </a:p>
        </p:txBody>
      </p:sp>
      <p:sp>
        <p:nvSpPr>
          <p:cNvPr id="83" name="object 81">
            <a:extLst>
              <a:ext uri="{FF2B5EF4-FFF2-40B4-BE49-F238E27FC236}">
                <a16:creationId xmlns:a16="http://schemas.microsoft.com/office/drawing/2014/main" xmlns="" id="{F013B102-9735-448B-99CD-502C17E9EA6C}"/>
              </a:ext>
            </a:extLst>
          </p:cNvPr>
          <p:cNvSpPr/>
          <p:nvPr/>
        </p:nvSpPr>
        <p:spPr>
          <a:xfrm>
            <a:off x="9102735" y="3178566"/>
            <a:ext cx="0" cy="179705"/>
          </a:xfrm>
          <a:custGeom>
            <a:avLst/>
            <a:gdLst/>
            <a:ahLst/>
            <a:cxnLst/>
            <a:rect l="l" t="t" r="r" b="b"/>
            <a:pathLst>
              <a:path h="179704">
                <a:moveTo>
                  <a:pt x="0" y="0"/>
                </a:moveTo>
                <a:lnTo>
                  <a:pt x="0" y="179226"/>
                </a:lnTo>
              </a:path>
            </a:pathLst>
          </a:custGeom>
          <a:ln w="13558">
            <a:solidFill>
              <a:srgbClr val="BDBEBF"/>
            </a:solidFill>
          </a:ln>
        </p:spPr>
        <p:txBody>
          <a:bodyPr wrap="square" lIns="0" tIns="0" rIns="0" bIns="0" rtlCol="0"/>
          <a:lstStyle/>
          <a:p>
            <a:endParaRPr/>
          </a:p>
        </p:txBody>
      </p:sp>
      <p:sp>
        <p:nvSpPr>
          <p:cNvPr id="84" name="object 82">
            <a:extLst>
              <a:ext uri="{FF2B5EF4-FFF2-40B4-BE49-F238E27FC236}">
                <a16:creationId xmlns:a16="http://schemas.microsoft.com/office/drawing/2014/main" xmlns="" id="{15CC7DC0-75B9-4A9B-A782-2C0F0F4E136F}"/>
              </a:ext>
            </a:extLst>
          </p:cNvPr>
          <p:cNvSpPr/>
          <p:nvPr/>
        </p:nvSpPr>
        <p:spPr>
          <a:xfrm>
            <a:off x="8868115" y="3191588"/>
            <a:ext cx="73660" cy="207645"/>
          </a:xfrm>
          <a:custGeom>
            <a:avLst/>
            <a:gdLst/>
            <a:ahLst/>
            <a:cxnLst/>
            <a:rect l="l" t="t" r="r" b="b"/>
            <a:pathLst>
              <a:path w="73659" h="207645">
                <a:moveTo>
                  <a:pt x="28054" y="0"/>
                </a:moveTo>
                <a:lnTo>
                  <a:pt x="16378" y="3402"/>
                </a:lnTo>
                <a:lnTo>
                  <a:pt x="7202" y="10760"/>
                </a:lnTo>
                <a:lnTo>
                  <a:pt x="1438" y="20999"/>
                </a:lnTo>
                <a:lnTo>
                  <a:pt x="0" y="33045"/>
                </a:lnTo>
                <a:lnTo>
                  <a:pt x="12001" y="179463"/>
                </a:lnTo>
                <a:lnTo>
                  <a:pt x="15392" y="191120"/>
                </a:lnTo>
                <a:lnTo>
                  <a:pt x="22750" y="200288"/>
                </a:lnTo>
                <a:lnTo>
                  <a:pt x="32991" y="206042"/>
                </a:lnTo>
                <a:lnTo>
                  <a:pt x="45034" y="207454"/>
                </a:lnTo>
                <a:lnTo>
                  <a:pt x="56718" y="204100"/>
                </a:lnTo>
                <a:lnTo>
                  <a:pt x="65903" y="196756"/>
                </a:lnTo>
                <a:lnTo>
                  <a:pt x="71673" y="186500"/>
                </a:lnTo>
                <a:lnTo>
                  <a:pt x="73113" y="174409"/>
                </a:lnTo>
                <a:lnTo>
                  <a:pt x="61099" y="28067"/>
                </a:lnTo>
                <a:lnTo>
                  <a:pt x="57729" y="16410"/>
                </a:lnTo>
                <a:lnTo>
                  <a:pt x="50368" y="7237"/>
                </a:lnTo>
                <a:lnTo>
                  <a:pt x="40111" y="1461"/>
                </a:lnTo>
                <a:lnTo>
                  <a:pt x="28054" y="0"/>
                </a:lnTo>
                <a:close/>
              </a:path>
            </a:pathLst>
          </a:custGeom>
          <a:solidFill>
            <a:srgbClr val="BDBEBF">
              <a:alpha val="50000"/>
            </a:srgbClr>
          </a:solidFill>
        </p:spPr>
        <p:txBody>
          <a:bodyPr wrap="square" lIns="0" tIns="0" rIns="0" bIns="0" rtlCol="0"/>
          <a:lstStyle/>
          <a:p>
            <a:endParaRPr/>
          </a:p>
        </p:txBody>
      </p:sp>
      <p:sp>
        <p:nvSpPr>
          <p:cNvPr id="85" name="object 83">
            <a:extLst>
              <a:ext uri="{FF2B5EF4-FFF2-40B4-BE49-F238E27FC236}">
                <a16:creationId xmlns:a16="http://schemas.microsoft.com/office/drawing/2014/main" xmlns="" id="{56DC34AD-B30E-4E70-9843-367042106C0E}"/>
              </a:ext>
            </a:extLst>
          </p:cNvPr>
          <p:cNvSpPr/>
          <p:nvPr/>
        </p:nvSpPr>
        <p:spPr>
          <a:xfrm>
            <a:off x="8640299" y="3210243"/>
            <a:ext cx="73660" cy="207645"/>
          </a:xfrm>
          <a:custGeom>
            <a:avLst/>
            <a:gdLst/>
            <a:ahLst/>
            <a:cxnLst/>
            <a:rect l="l" t="t" r="r" b="b"/>
            <a:pathLst>
              <a:path w="73659" h="207645">
                <a:moveTo>
                  <a:pt x="28066" y="0"/>
                </a:moveTo>
                <a:lnTo>
                  <a:pt x="16389" y="3398"/>
                </a:lnTo>
                <a:lnTo>
                  <a:pt x="7208" y="10772"/>
                </a:lnTo>
                <a:lnTo>
                  <a:pt x="1440" y="21038"/>
                </a:lnTo>
                <a:lnTo>
                  <a:pt x="0" y="33108"/>
                </a:lnTo>
                <a:lnTo>
                  <a:pt x="11976" y="179450"/>
                </a:lnTo>
                <a:lnTo>
                  <a:pt x="15370" y="191139"/>
                </a:lnTo>
                <a:lnTo>
                  <a:pt x="22736" y="200309"/>
                </a:lnTo>
                <a:lnTo>
                  <a:pt x="32993" y="206066"/>
                </a:lnTo>
                <a:lnTo>
                  <a:pt x="45059" y="207517"/>
                </a:lnTo>
                <a:lnTo>
                  <a:pt x="56718" y="204142"/>
                </a:lnTo>
                <a:lnTo>
                  <a:pt x="65895" y="196781"/>
                </a:lnTo>
                <a:lnTo>
                  <a:pt x="71664" y="186527"/>
                </a:lnTo>
                <a:lnTo>
                  <a:pt x="73101" y="174472"/>
                </a:lnTo>
                <a:lnTo>
                  <a:pt x="61099" y="28130"/>
                </a:lnTo>
                <a:lnTo>
                  <a:pt x="57726" y="16450"/>
                </a:lnTo>
                <a:lnTo>
                  <a:pt x="50369" y="7250"/>
                </a:lnTo>
                <a:lnTo>
                  <a:pt x="40120" y="1457"/>
                </a:lnTo>
                <a:lnTo>
                  <a:pt x="28066" y="0"/>
                </a:lnTo>
                <a:close/>
              </a:path>
            </a:pathLst>
          </a:custGeom>
          <a:solidFill>
            <a:srgbClr val="BDBEBF">
              <a:alpha val="50000"/>
            </a:srgbClr>
          </a:solidFill>
        </p:spPr>
        <p:txBody>
          <a:bodyPr wrap="square" lIns="0" tIns="0" rIns="0" bIns="0" rtlCol="0"/>
          <a:lstStyle/>
          <a:p>
            <a:endParaRPr/>
          </a:p>
        </p:txBody>
      </p:sp>
      <p:sp>
        <p:nvSpPr>
          <p:cNvPr id="86" name="object 84">
            <a:extLst>
              <a:ext uri="{FF2B5EF4-FFF2-40B4-BE49-F238E27FC236}">
                <a16:creationId xmlns:a16="http://schemas.microsoft.com/office/drawing/2014/main" xmlns="" id="{0F0DB14D-B98E-4408-9A22-1204C3281863}"/>
              </a:ext>
            </a:extLst>
          </p:cNvPr>
          <p:cNvSpPr/>
          <p:nvPr/>
        </p:nvSpPr>
        <p:spPr>
          <a:xfrm>
            <a:off x="8412471" y="3228944"/>
            <a:ext cx="73660" cy="207645"/>
          </a:xfrm>
          <a:custGeom>
            <a:avLst/>
            <a:gdLst/>
            <a:ahLst/>
            <a:cxnLst/>
            <a:rect l="l" t="t" r="r" b="b"/>
            <a:pathLst>
              <a:path w="73659" h="207645">
                <a:moveTo>
                  <a:pt x="28054" y="0"/>
                </a:moveTo>
                <a:lnTo>
                  <a:pt x="16387" y="3378"/>
                </a:lnTo>
                <a:lnTo>
                  <a:pt x="7207" y="10756"/>
                </a:lnTo>
                <a:lnTo>
                  <a:pt x="1436" y="21031"/>
                </a:lnTo>
                <a:lnTo>
                  <a:pt x="0" y="33096"/>
                </a:lnTo>
                <a:lnTo>
                  <a:pt x="12001" y="179387"/>
                </a:lnTo>
                <a:lnTo>
                  <a:pt x="15386" y="191087"/>
                </a:lnTo>
                <a:lnTo>
                  <a:pt x="22745" y="200280"/>
                </a:lnTo>
                <a:lnTo>
                  <a:pt x="33000" y="206056"/>
                </a:lnTo>
                <a:lnTo>
                  <a:pt x="45072" y="207505"/>
                </a:lnTo>
                <a:lnTo>
                  <a:pt x="56734" y="204109"/>
                </a:lnTo>
                <a:lnTo>
                  <a:pt x="65906" y="196738"/>
                </a:lnTo>
                <a:lnTo>
                  <a:pt x="71668" y="186477"/>
                </a:lnTo>
                <a:lnTo>
                  <a:pt x="73101" y="174409"/>
                </a:lnTo>
                <a:lnTo>
                  <a:pt x="61125" y="28067"/>
                </a:lnTo>
                <a:lnTo>
                  <a:pt x="57741" y="16409"/>
                </a:lnTo>
                <a:lnTo>
                  <a:pt x="50376" y="7232"/>
                </a:lnTo>
                <a:lnTo>
                  <a:pt x="40117" y="1456"/>
                </a:lnTo>
                <a:lnTo>
                  <a:pt x="28054" y="0"/>
                </a:lnTo>
                <a:close/>
              </a:path>
            </a:pathLst>
          </a:custGeom>
          <a:solidFill>
            <a:srgbClr val="BDBEBF">
              <a:alpha val="50000"/>
            </a:srgbClr>
          </a:solidFill>
        </p:spPr>
        <p:txBody>
          <a:bodyPr wrap="square" lIns="0" tIns="0" rIns="0" bIns="0" rtlCol="0"/>
          <a:lstStyle/>
          <a:p>
            <a:endParaRPr/>
          </a:p>
        </p:txBody>
      </p:sp>
      <p:sp>
        <p:nvSpPr>
          <p:cNvPr id="87" name="object 85">
            <a:extLst>
              <a:ext uri="{FF2B5EF4-FFF2-40B4-BE49-F238E27FC236}">
                <a16:creationId xmlns:a16="http://schemas.microsoft.com/office/drawing/2014/main" xmlns="" id="{3E8BB9CB-6E2B-4CCF-BBC4-5E44B1F8B1FB}"/>
              </a:ext>
            </a:extLst>
          </p:cNvPr>
          <p:cNvSpPr/>
          <p:nvPr/>
        </p:nvSpPr>
        <p:spPr>
          <a:xfrm>
            <a:off x="8184661" y="3247655"/>
            <a:ext cx="73660" cy="207645"/>
          </a:xfrm>
          <a:custGeom>
            <a:avLst/>
            <a:gdLst/>
            <a:ahLst/>
            <a:cxnLst/>
            <a:rect l="l" t="t" r="r" b="b"/>
            <a:pathLst>
              <a:path w="73659" h="207645">
                <a:moveTo>
                  <a:pt x="28067" y="0"/>
                </a:moveTo>
                <a:lnTo>
                  <a:pt x="16398" y="3359"/>
                </a:lnTo>
                <a:lnTo>
                  <a:pt x="7213" y="10702"/>
                </a:lnTo>
                <a:lnTo>
                  <a:pt x="1438" y="20956"/>
                </a:lnTo>
                <a:lnTo>
                  <a:pt x="0" y="33045"/>
                </a:lnTo>
                <a:lnTo>
                  <a:pt x="12014" y="179387"/>
                </a:lnTo>
                <a:lnTo>
                  <a:pt x="15393" y="191052"/>
                </a:lnTo>
                <a:lnTo>
                  <a:pt x="22748" y="200240"/>
                </a:lnTo>
                <a:lnTo>
                  <a:pt x="32995" y="206019"/>
                </a:lnTo>
                <a:lnTo>
                  <a:pt x="45046" y="207454"/>
                </a:lnTo>
                <a:lnTo>
                  <a:pt x="56724" y="204057"/>
                </a:lnTo>
                <a:lnTo>
                  <a:pt x="65905" y="196699"/>
                </a:lnTo>
                <a:lnTo>
                  <a:pt x="71673" y="186457"/>
                </a:lnTo>
                <a:lnTo>
                  <a:pt x="73113" y="174409"/>
                </a:lnTo>
                <a:lnTo>
                  <a:pt x="61125" y="27990"/>
                </a:lnTo>
                <a:lnTo>
                  <a:pt x="57742" y="16335"/>
                </a:lnTo>
                <a:lnTo>
                  <a:pt x="50377" y="7170"/>
                </a:lnTo>
                <a:lnTo>
                  <a:pt x="40122" y="1417"/>
                </a:lnTo>
                <a:lnTo>
                  <a:pt x="28067" y="0"/>
                </a:lnTo>
                <a:close/>
              </a:path>
            </a:pathLst>
          </a:custGeom>
          <a:solidFill>
            <a:srgbClr val="BDBEBF">
              <a:alpha val="50000"/>
            </a:srgbClr>
          </a:solidFill>
        </p:spPr>
        <p:txBody>
          <a:bodyPr wrap="square" lIns="0" tIns="0" rIns="0" bIns="0" rtlCol="0"/>
          <a:lstStyle/>
          <a:p>
            <a:endParaRPr/>
          </a:p>
        </p:txBody>
      </p:sp>
      <p:sp>
        <p:nvSpPr>
          <p:cNvPr id="88" name="object 86">
            <a:extLst>
              <a:ext uri="{FF2B5EF4-FFF2-40B4-BE49-F238E27FC236}">
                <a16:creationId xmlns:a16="http://schemas.microsoft.com/office/drawing/2014/main" xmlns="" id="{A414AD9D-D996-4E7C-8CDA-B2EAB37D8B5C}"/>
              </a:ext>
            </a:extLst>
          </p:cNvPr>
          <p:cNvSpPr/>
          <p:nvPr/>
        </p:nvSpPr>
        <p:spPr>
          <a:xfrm>
            <a:off x="7956852" y="3266295"/>
            <a:ext cx="73660" cy="207645"/>
          </a:xfrm>
          <a:custGeom>
            <a:avLst/>
            <a:gdLst/>
            <a:ahLst/>
            <a:cxnLst/>
            <a:rect l="l" t="t" r="r" b="b"/>
            <a:pathLst>
              <a:path w="73659" h="207645">
                <a:moveTo>
                  <a:pt x="28028" y="0"/>
                </a:moveTo>
                <a:lnTo>
                  <a:pt x="16371" y="3400"/>
                </a:lnTo>
                <a:lnTo>
                  <a:pt x="7199" y="10755"/>
                </a:lnTo>
                <a:lnTo>
                  <a:pt x="1434" y="20993"/>
                </a:lnTo>
                <a:lnTo>
                  <a:pt x="0" y="33045"/>
                </a:lnTo>
                <a:lnTo>
                  <a:pt x="11988" y="179463"/>
                </a:lnTo>
                <a:lnTo>
                  <a:pt x="15371" y="191120"/>
                </a:lnTo>
                <a:lnTo>
                  <a:pt x="22736" y="200288"/>
                </a:lnTo>
                <a:lnTo>
                  <a:pt x="32991" y="206042"/>
                </a:lnTo>
                <a:lnTo>
                  <a:pt x="45046" y="207454"/>
                </a:lnTo>
                <a:lnTo>
                  <a:pt x="56713" y="204089"/>
                </a:lnTo>
                <a:lnTo>
                  <a:pt x="65893" y="196727"/>
                </a:lnTo>
                <a:lnTo>
                  <a:pt x="71664" y="186467"/>
                </a:lnTo>
                <a:lnTo>
                  <a:pt x="73101" y="174409"/>
                </a:lnTo>
                <a:lnTo>
                  <a:pt x="61099" y="28066"/>
                </a:lnTo>
                <a:lnTo>
                  <a:pt x="57720" y="16394"/>
                </a:lnTo>
                <a:lnTo>
                  <a:pt x="50360" y="7204"/>
                </a:lnTo>
                <a:lnTo>
                  <a:pt x="40102" y="1427"/>
                </a:lnTo>
                <a:lnTo>
                  <a:pt x="28028" y="0"/>
                </a:lnTo>
                <a:close/>
              </a:path>
            </a:pathLst>
          </a:custGeom>
          <a:solidFill>
            <a:srgbClr val="BDBEBF">
              <a:alpha val="50000"/>
            </a:srgbClr>
          </a:solidFill>
        </p:spPr>
        <p:txBody>
          <a:bodyPr wrap="square" lIns="0" tIns="0" rIns="0" bIns="0" rtlCol="0"/>
          <a:lstStyle/>
          <a:p>
            <a:endParaRPr/>
          </a:p>
        </p:txBody>
      </p:sp>
      <p:sp>
        <p:nvSpPr>
          <p:cNvPr id="89" name="object 87">
            <a:extLst>
              <a:ext uri="{FF2B5EF4-FFF2-40B4-BE49-F238E27FC236}">
                <a16:creationId xmlns:a16="http://schemas.microsoft.com/office/drawing/2014/main" xmlns="" id="{2D020912-A1AA-43FB-A9DD-1898A57B755F}"/>
              </a:ext>
            </a:extLst>
          </p:cNvPr>
          <p:cNvSpPr/>
          <p:nvPr/>
        </p:nvSpPr>
        <p:spPr>
          <a:xfrm>
            <a:off x="5828743" y="6166663"/>
            <a:ext cx="185434" cy="242399"/>
          </a:xfrm>
          <a:prstGeom prst="rect">
            <a:avLst/>
          </a:prstGeom>
          <a:blipFill>
            <a:blip r:embed="rId19" cstate="print"/>
            <a:stretch>
              <a:fillRect/>
            </a:stretch>
          </a:blipFill>
        </p:spPr>
        <p:txBody>
          <a:bodyPr wrap="square" lIns="0" tIns="0" rIns="0" bIns="0" rtlCol="0"/>
          <a:lstStyle/>
          <a:p>
            <a:endParaRPr/>
          </a:p>
        </p:txBody>
      </p:sp>
      <p:sp>
        <p:nvSpPr>
          <p:cNvPr id="90" name="object 88">
            <a:extLst>
              <a:ext uri="{FF2B5EF4-FFF2-40B4-BE49-F238E27FC236}">
                <a16:creationId xmlns:a16="http://schemas.microsoft.com/office/drawing/2014/main" xmlns="" id="{62DABAAE-11AE-4AD9-B9D2-17D09F2C8961}"/>
              </a:ext>
            </a:extLst>
          </p:cNvPr>
          <p:cNvSpPr/>
          <p:nvPr/>
        </p:nvSpPr>
        <p:spPr>
          <a:xfrm>
            <a:off x="6036761" y="5317469"/>
            <a:ext cx="1748155" cy="1016635"/>
          </a:xfrm>
          <a:custGeom>
            <a:avLst/>
            <a:gdLst/>
            <a:ahLst/>
            <a:cxnLst/>
            <a:rect l="l" t="t" r="r" b="b"/>
            <a:pathLst>
              <a:path w="1748154" h="1016634">
                <a:moveTo>
                  <a:pt x="1707235" y="0"/>
                </a:moveTo>
                <a:lnTo>
                  <a:pt x="0" y="906005"/>
                </a:lnTo>
                <a:lnTo>
                  <a:pt x="56210" y="1016609"/>
                </a:lnTo>
                <a:lnTo>
                  <a:pt x="1747774" y="122936"/>
                </a:lnTo>
                <a:lnTo>
                  <a:pt x="1707235" y="0"/>
                </a:lnTo>
                <a:close/>
              </a:path>
            </a:pathLst>
          </a:custGeom>
          <a:solidFill>
            <a:srgbClr val="5FA5DA">
              <a:alpha val="50000"/>
            </a:srgbClr>
          </a:solidFill>
        </p:spPr>
        <p:txBody>
          <a:bodyPr wrap="square" lIns="0" tIns="0" rIns="0" bIns="0" rtlCol="0"/>
          <a:lstStyle/>
          <a:p>
            <a:endParaRPr/>
          </a:p>
        </p:txBody>
      </p:sp>
      <p:sp>
        <p:nvSpPr>
          <p:cNvPr id="91" name="object 89">
            <a:extLst>
              <a:ext uri="{FF2B5EF4-FFF2-40B4-BE49-F238E27FC236}">
                <a16:creationId xmlns:a16="http://schemas.microsoft.com/office/drawing/2014/main" xmlns="" id="{E21A7561-D8C5-4B6E-ABA3-6B8F5DEE2195}"/>
              </a:ext>
            </a:extLst>
          </p:cNvPr>
          <p:cNvSpPr/>
          <p:nvPr/>
        </p:nvSpPr>
        <p:spPr>
          <a:xfrm>
            <a:off x="5986176" y="5206868"/>
            <a:ext cx="1758314" cy="1016635"/>
          </a:xfrm>
          <a:custGeom>
            <a:avLst/>
            <a:gdLst/>
            <a:ahLst/>
            <a:cxnLst/>
            <a:rect l="l" t="t" r="r" b="b"/>
            <a:pathLst>
              <a:path w="1758315" h="1016634">
                <a:moveTo>
                  <a:pt x="1721065" y="0"/>
                </a:moveTo>
                <a:lnTo>
                  <a:pt x="0" y="917143"/>
                </a:lnTo>
                <a:lnTo>
                  <a:pt x="50584" y="1016609"/>
                </a:lnTo>
                <a:lnTo>
                  <a:pt x="1757819" y="110604"/>
                </a:lnTo>
                <a:lnTo>
                  <a:pt x="1721065" y="0"/>
                </a:lnTo>
                <a:close/>
              </a:path>
            </a:pathLst>
          </a:custGeom>
          <a:solidFill>
            <a:srgbClr val="84B5E2">
              <a:alpha val="50000"/>
            </a:srgbClr>
          </a:solidFill>
        </p:spPr>
        <p:txBody>
          <a:bodyPr wrap="square" lIns="0" tIns="0" rIns="0" bIns="0" rtlCol="0"/>
          <a:lstStyle/>
          <a:p>
            <a:endParaRPr/>
          </a:p>
        </p:txBody>
      </p:sp>
      <p:sp>
        <p:nvSpPr>
          <p:cNvPr id="92" name="object 90">
            <a:extLst>
              <a:ext uri="{FF2B5EF4-FFF2-40B4-BE49-F238E27FC236}">
                <a16:creationId xmlns:a16="http://schemas.microsoft.com/office/drawing/2014/main" xmlns="" id="{3AE55634-F6CF-4C3D-9DAC-BA5EBBD171FF}"/>
              </a:ext>
            </a:extLst>
          </p:cNvPr>
          <p:cNvSpPr/>
          <p:nvPr/>
        </p:nvSpPr>
        <p:spPr>
          <a:xfrm>
            <a:off x="5906067" y="6124009"/>
            <a:ext cx="186909" cy="251668"/>
          </a:xfrm>
          <a:prstGeom prst="rect">
            <a:avLst/>
          </a:prstGeom>
          <a:blipFill>
            <a:blip r:embed="rId20" cstate="print"/>
            <a:stretch>
              <a:fillRect/>
            </a:stretch>
          </a:blipFill>
        </p:spPr>
        <p:txBody>
          <a:bodyPr wrap="square" lIns="0" tIns="0" rIns="0" bIns="0" rtlCol="0"/>
          <a:lstStyle/>
          <a:p>
            <a:endParaRPr/>
          </a:p>
        </p:txBody>
      </p:sp>
      <p:sp>
        <p:nvSpPr>
          <p:cNvPr id="93" name="object 91">
            <a:extLst>
              <a:ext uri="{FF2B5EF4-FFF2-40B4-BE49-F238E27FC236}">
                <a16:creationId xmlns:a16="http://schemas.microsoft.com/office/drawing/2014/main" xmlns="" id="{8E30E4A1-16F5-4EED-82D2-C38D6C7F59EE}"/>
              </a:ext>
            </a:extLst>
          </p:cNvPr>
          <p:cNvSpPr/>
          <p:nvPr/>
        </p:nvSpPr>
        <p:spPr>
          <a:xfrm>
            <a:off x="7707241" y="5175530"/>
            <a:ext cx="320371" cy="264885"/>
          </a:xfrm>
          <a:prstGeom prst="rect">
            <a:avLst/>
          </a:prstGeom>
          <a:blipFill>
            <a:blip r:embed="rId21" cstate="print"/>
            <a:stretch>
              <a:fillRect/>
            </a:stretch>
          </a:blipFill>
        </p:spPr>
        <p:txBody>
          <a:bodyPr wrap="square" lIns="0" tIns="0" rIns="0" bIns="0" rtlCol="0"/>
          <a:lstStyle/>
          <a:p>
            <a:endParaRPr/>
          </a:p>
        </p:txBody>
      </p:sp>
      <p:sp>
        <p:nvSpPr>
          <p:cNvPr id="104" name="object 593">
            <a:extLst>
              <a:ext uri="{FF2B5EF4-FFF2-40B4-BE49-F238E27FC236}">
                <a16:creationId xmlns:a16="http://schemas.microsoft.com/office/drawing/2014/main" xmlns="" id="{5EF72457-4B71-45AA-83D7-CB0FE774685C}"/>
              </a:ext>
            </a:extLst>
          </p:cNvPr>
          <p:cNvSpPr/>
          <p:nvPr/>
        </p:nvSpPr>
        <p:spPr>
          <a:xfrm>
            <a:off x="134471" y="0"/>
            <a:ext cx="8875059" cy="299197"/>
          </a:xfrm>
          <a:custGeom>
            <a:avLst/>
            <a:gdLst/>
            <a:ahLst/>
            <a:cxnLst/>
            <a:rect l="l" t="t" r="r" b="b"/>
            <a:pathLst>
              <a:path w="10058400" h="339090">
                <a:moveTo>
                  <a:pt x="0" y="338581"/>
                </a:moveTo>
                <a:lnTo>
                  <a:pt x="0" y="0"/>
                </a:lnTo>
                <a:lnTo>
                  <a:pt x="10058400" y="0"/>
                </a:lnTo>
                <a:lnTo>
                  <a:pt x="10058400" y="338581"/>
                </a:lnTo>
                <a:lnTo>
                  <a:pt x="0" y="338581"/>
                </a:lnTo>
                <a:close/>
              </a:path>
            </a:pathLst>
          </a:custGeom>
          <a:solidFill>
            <a:srgbClr val="035C84"/>
          </a:solidFill>
        </p:spPr>
        <p:txBody>
          <a:bodyPr wrap="square" lIns="0" tIns="0" rIns="0" bIns="0" rtlCol="0"/>
          <a:lstStyle/>
          <a:p>
            <a:pPr defTabSz="806867"/>
            <a:endParaRPr sz="1588">
              <a:solidFill>
                <a:prstClr val="black"/>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773698" y="3390362"/>
            <a:ext cx="1656229" cy="2127997"/>
          </a:xfrm>
          <a:custGeom>
            <a:avLst/>
            <a:gdLst/>
            <a:ahLst/>
            <a:cxnLst/>
            <a:rect l="l" t="t" r="r" b="b"/>
            <a:pathLst>
              <a:path w="1877059" h="2411729">
                <a:moveTo>
                  <a:pt x="0" y="2411577"/>
                </a:moveTo>
                <a:lnTo>
                  <a:pt x="1876945" y="2411577"/>
                </a:lnTo>
                <a:lnTo>
                  <a:pt x="1876945" y="0"/>
                </a:lnTo>
                <a:lnTo>
                  <a:pt x="0" y="0"/>
                </a:lnTo>
                <a:lnTo>
                  <a:pt x="0" y="2411577"/>
                </a:lnTo>
                <a:close/>
              </a:path>
            </a:pathLst>
          </a:custGeom>
          <a:solidFill>
            <a:srgbClr val="D1E1F4"/>
          </a:solidFill>
        </p:spPr>
        <p:txBody>
          <a:bodyPr wrap="square" lIns="0" tIns="0" rIns="0" bIns="0" rtlCol="0"/>
          <a:lstStyle/>
          <a:p>
            <a:pPr defTabSz="806867"/>
            <a:endParaRPr sz="1588">
              <a:solidFill>
                <a:prstClr val="black"/>
              </a:solidFill>
              <a:latin typeface="Calibri"/>
            </a:endParaRPr>
          </a:p>
        </p:txBody>
      </p:sp>
      <p:sp>
        <p:nvSpPr>
          <p:cNvPr id="3" name="object 3"/>
          <p:cNvSpPr/>
          <p:nvPr/>
        </p:nvSpPr>
        <p:spPr>
          <a:xfrm>
            <a:off x="6262570" y="4541244"/>
            <a:ext cx="2156572" cy="1693209"/>
          </a:xfrm>
          <a:custGeom>
            <a:avLst/>
            <a:gdLst/>
            <a:ahLst/>
            <a:cxnLst/>
            <a:rect l="l" t="t" r="r" b="b"/>
            <a:pathLst>
              <a:path w="2444115" h="1918970">
                <a:moveTo>
                  <a:pt x="32753" y="0"/>
                </a:moveTo>
                <a:lnTo>
                  <a:pt x="0" y="1876653"/>
                </a:lnTo>
                <a:lnTo>
                  <a:pt x="2411222" y="1918741"/>
                </a:lnTo>
                <a:lnTo>
                  <a:pt x="2443975" y="42087"/>
                </a:lnTo>
                <a:lnTo>
                  <a:pt x="32753" y="0"/>
                </a:lnTo>
                <a:close/>
              </a:path>
            </a:pathLst>
          </a:custGeom>
          <a:solidFill>
            <a:srgbClr val="E8EFF9"/>
          </a:solidFill>
        </p:spPr>
        <p:txBody>
          <a:bodyPr wrap="square" lIns="0" tIns="0" rIns="0" bIns="0" rtlCol="0"/>
          <a:lstStyle/>
          <a:p>
            <a:pPr defTabSz="806867"/>
            <a:endParaRPr sz="1588">
              <a:solidFill>
                <a:prstClr val="black"/>
              </a:solidFill>
              <a:latin typeface="Calibri"/>
            </a:endParaRPr>
          </a:p>
        </p:txBody>
      </p:sp>
      <p:sp>
        <p:nvSpPr>
          <p:cNvPr id="4" name="object 4"/>
          <p:cNvSpPr/>
          <p:nvPr/>
        </p:nvSpPr>
        <p:spPr>
          <a:xfrm>
            <a:off x="7323665" y="5126404"/>
            <a:ext cx="1025899" cy="987238"/>
          </a:xfrm>
          <a:custGeom>
            <a:avLst/>
            <a:gdLst/>
            <a:ahLst/>
            <a:cxnLst/>
            <a:rect l="l" t="t" r="r" b="b"/>
            <a:pathLst>
              <a:path w="1162684" h="1118870">
                <a:moveTo>
                  <a:pt x="572581" y="0"/>
                </a:moveTo>
                <a:lnTo>
                  <a:pt x="527584" y="492"/>
                </a:lnTo>
                <a:lnTo>
                  <a:pt x="482690" y="4614"/>
                </a:lnTo>
                <a:lnTo>
                  <a:pt x="438135" y="12381"/>
                </a:lnTo>
                <a:lnTo>
                  <a:pt x="394153" y="23811"/>
                </a:lnTo>
                <a:lnTo>
                  <a:pt x="350982" y="38919"/>
                </a:lnTo>
                <a:lnTo>
                  <a:pt x="308856" y="57722"/>
                </a:lnTo>
                <a:lnTo>
                  <a:pt x="268013" y="80236"/>
                </a:lnTo>
                <a:lnTo>
                  <a:pt x="228686" y="106477"/>
                </a:lnTo>
                <a:lnTo>
                  <a:pt x="191113" y="136461"/>
                </a:lnTo>
                <a:lnTo>
                  <a:pt x="156212" y="169516"/>
                </a:lnTo>
                <a:lnTo>
                  <a:pt x="124776" y="204827"/>
                </a:lnTo>
                <a:lnTo>
                  <a:pt x="96821" y="242159"/>
                </a:lnTo>
                <a:lnTo>
                  <a:pt x="72364" y="281276"/>
                </a:lnTo>
                <a:lnTo>
                  <a:pt x="51422" y="321942"/>
                </a:lnTo>
                <a:lnTo>
                  <a:pt x="34010" y="363921"/>
                </a:lnTo>
                <a:lnTo>
                  <a:pt x="20146" y="406977"/>
                </a:lnTo>
                <a:lnTo>
                  <a:pt x="9845" y="450874"/>
                </a:lnTo>
                <a:lnTo>
                  <a:pt x="3124" y="495376"/>
                </a:lnTo>
                <a:lnTo>
                  <a:pt x="0" y="540247"/>
                </a:lnTo>
                <a:lnTo>
                  <a:pt x="488" y="585252"/>
                </a:lnTo>
                <a:lnTo>
                  <a:pt x="4605" y="630154"/>
                </a:lnTo>
                <a:lnTo>
                  <a:pt x="12369" y="674718"/>
                </a:lnTo>
                <a:lnTo>
                  <a:pt x="23794" y="718707"/>
                </a:lnTo>
                <a:lnTo>
                  <a:pt x="38898" y="761886"/>
                </a:lnTo>
                <a:lnTo>
                  <a:pt x="57696" y="804018"/>
                </a:lnTo>
                <a:lnTo>
                  <a:pt x="80207" y="844869"/>
                </a:lnTo>
                <a:lnTo>
                  <a:pt x="106444" y="884201"/>
                </a:lnTo>
                <a:lnTo>
                  <a:pt x="136427" y="921778"/>
                </a:lnTo>
                <a:lnTo>
                  <a:pt x="74908" y="975245"/>
                </a:lnTo>
                <a:lnTo>
                  <a:pt x="199584" y="1118616"/>
                </a:lnTo>
                <a:lnTo>
                  <a:pt x="546168" y="817156"/>
                </a:lnTo>
                <a:lnTo>
                  <a:pt x="254956" y="817156"/>
                </a:lnTo>
                <a:lnTo>
                  <a:pt x="248250" y="811250"/>
                </a:lnTo>
                <a:lnTo>
                  <a:pt x="217477" y="769009"/>
                </a:lnTo>
                <a:lnTo>
                  <a:pt x="194405" y="726940"/>
                </a:lnTo>
                <a:lnTo>
                  <a:pt x="176801" y="683065"/>
                </a:lnTo>
                <a:lnTo>
                  <a:pt x="164631" y="637881"/>
                </a:lnTo>
                <a:lnTo>
                  <a:pt x="157858" y="591887"/>
                </a:lnTo>
                <a:lnTo>
                  <a:pt x="156449" y="545582"/>
                </a:lnTo>
                <a:lnTo>
                  <a:pt x="160368" y="499464"/>
                </a:lnTo>
                <a:lnTo>
                  <a:pt x="169581" y="454030"/>
                </a:lnTo>
                <a:lnTo>
                  <a:pt x="184052" y="409781"/>
                </a:lnTo>
                <a:lnTo>
                  <a:pt x="203746" y="367213"/>
                </a:lnTo>
                <a:lnTo>
                  <a:pt x="228628" y="326825"/>
                </a:lnTo>
                <a:lnTo>
                  <a:pt x="258664" y="289116"/>
                </a:lnTo>
                <a:lnTo>
                  <a:pt x="293818" y="254584"/>
                </a:lnTo>
                <a:lnTo>
                  <a:pt x="332967" y="224509"/>
                </a:lnTo>
                <a:lnTo>
                  <a:pt x="374562" y="199963"/>
                </a:lnTo>
                <a:lnTo>
                  <a:pt x="418101" y="180910"/>
                </a:lnTo>
                <a:lnTo>
                  <a:pt x="463084" y="167317"/>
                </a:lnTo>
                <a:lnTo>
                  <a:pt x="509010" y="159148"/>
                </a:lnTo>
                <a:lnTo>
                  <a:pt x="555378" y="156369"/>
                </a:lnTo>
                <a:lnTo>
                  <a:pt x="943408" y="156369"/>
                </a:lnTo>
                <a:lnTo>
                  <a:pt x="943262" y="156214"/>
                </a:lnTo>
                <a:lnTo>
                  <a:pt x="907952" y="124772"/>
                </a:lnTo>
                <a:lnTo>
                  <a:pt x="870624" y="96814"/>
                </a:lnTo>
                <a:lnTo>
                  <a:pt x="831511" y="72355"/>
                </a:lnTo>
                <a:lnTo>
                  <a:pt x="790851" y="51412"/>
                </a:lnTo>
                <a:lnTo>
                  <a:pt x="748878" y="34001"/>
                </a:lnTo>
                <a:lnTo>
                  <a:pt x="705829" y="20137"/>
                </a:lnTo>
                <a:lnTo>
                  <a:pt x="661939" y="9839"/>
                </a:lnTo>
                <a:lnTo>
                  <a:pt x="617444" y="3121"/>
                </a:lnTo>
                <a:lnTo>
                  <a:pt x="572581" y="0"/>
                </a:lnTo>
                <a:close/>
              </a:path>
              <a:path w="1162684" h="1118870">
                <a:moveTo>
                  <a:pt x="943408" y="156369"/>
                </a:moveTo>
                <a:lnTo>
                  <a:pt x="555378" y="156369"/>
                </a:lnTo>
                <a:lnTo>
                  <a:pt x="601686" y="158944"/>
                </a:lnTo>
                <a:lnTo>
                  <a:pt x="647435" y="166839"/>
                </a:lnTo>
                <a:lnTo>
                  <a:pt x="692124" y="180020"/>
                </a:lnTo>
                <a:lnTo>
                  <a:pt x="735251" y="198451"/>
                </a:lnTo>
                <a:lnTo>
                  <a:pt x="776316" y="222098"/>
                </a:lnTo>
                <a:lnTo>
                  <a:pt x="814818" y="250925"/>
                </a:lnTo>
                <a:lnTo>
                  <a:pt x="850255" y="284899"/>
                </a:lnTo>
                <a:lnTo>
                  <a:pt x="855755" y="294716"/>
                </a:lnTo>
                <a:lnTo>
                  <a:pt x="850027" y="300977"/>
                </a:lnTo>
                <a:lnTo>
                  <a:pt x="262792" y="811746"/>
                </a:lnTo>
                <a:lnTo>
                  <a:pt x="254956" y="817156"/>
                </a:lnTo>
                <a:lnTo>
                  <a:pt x="546168" y="817156"/>
                </a:lnTo>
                <a:lnTo>
                  <a:pt x="1162637" y="280949"/>
                </a:lnTo>
                <a:lnTo>
                  <a:pt x="1084526" y="191122"/>
                </a:lnTo>
                <a:lnTo>
                  <a:pt x="976316" y="191122"/>
                </a:lnTo>
                <a:lnTo>
                  <a:pt x="943408" y="156369"/>
                </a:lnTo>
                <a:close/>
              </a:path>
              <a:path w="1162684" h="1118870">
                <a:moveTo>
                  <a:pt x="1037911" y="137515"/>
                </a:moveTo>
                <a:lnTo>
                  <a:pt x="976316" y="191122"/>
                </a:lnTo>
                <a:lnTo>
                  <a:pt x="1084526" y="191122"/>
                </a:lnTo>
                <a:lnTo>
                  <a:pt x="1037911" y="137515"/>
                </a:lnTo>
                <a:close/>
              </a:path>
            </a:pathLst>
          </a:custGeom>
          <a:solidFill>
            <a:srgbClr val="BFD6EF"/>
          </a:solidFill>
        </p:spPr>
        <p:txBody>
          <a:bodyPr wrap="square" lIns="0" tIns="0" rIns="0" bIns="0" rtlCol="0"/>
          <a:lstStyle/>
          <a:p>
            <a:pPr defTabSz="806867"/>
            <a:endParaRPr sz="1588">
              <a:solidFill>
                <a:prstClr val="black"/>
              </a:solidFill>
              <a:latin typeface="Calibri"/>
            </a:endParaRPr>
          </a:p>
        </p:txBody>
      </p:sp>
      <p:sp>
        <p:nvSpPr>
          <p:cNvPr id="5" name="object 5"/>
          <p:cNvSpPr/>
          <p:nvPr/>
        </p:nvSpPr>
        <p:spPr>
          <a:xfrm>
            <a:off x="7480012" y="5351599"/>
            <a:ext cx="869576" cy="762000"/>
          </a:xfrm>
          <a:custGeom>
            <a:avLst/>
            <a:gdLst/>
            <a:ahLst/>
            <a:cxnLst/>
            <a:rect l="l" t="t" r="r" b="b"/>
            <a:pathLst>
              <a:path w="985520" h="863600">
                <a:moveTo>
                  <a:pt x="963053" y="0"/>
                </a:moveTo>
                <a:lnTo>
                  <a:pt x="0" y="837628"/>
                </a:lnTo>
                <a:lnTo>
                  <a:pt x="22402" y="863396"/>
                </a:lnTo>
                <a:lnTo>
                  <a:pt x="985443" y="25730"/>
                </a:lnTo>
                <a:lnTo>
                  <a:pt x="963053" y="0"/>
                </a:lnTo>
                <a:close/>
              </a:path>
            </a:pathLst>
          </a:custGeom>
          <a:solidFill>
            <a:srgbClr val="FFFFFF"/>
          </a:solidFill>
        </p:spPr>
        <p:txBody>
          <a:bodyPr wrap="square" lIns="0" tIns="0" rIns="0" bIns="0" rtlCol="0"/>
          <a:lstStyle/>
          <a:p>
            <a:pPr defTabSz="806867"/>
            <a:endParaRPr sz="1588">
              <a:solidFill>
                <a:prstClr val="black"/>
              </a:solidFill>
              <a:latin typeface="Calibri"/>
            </a:endParaRPr>
          </a:p>
        </p:txBody>
      </p:sp>
      <p:sp>
        <p:nvSpPr>
          <p:cNvPr id="6" name="object 6"/>
          <p:cNvSpPr/>
          <p:nvPr/>
        </p:nvSpPr>
        <p:spPr>
          <a:xfrm>
            <a:off x="7480009" y="5351603"/>
            <a:ext cx="869576" cy="762000"/>
          </a:xfrm>
          <a:custGeom>
            <a:avLst/>
            <a:gdLst/>
            <a:ahLst/>
            <a:cxnLst/>
            <a:rect l="l" t="t" r="r" b="b"/>
            <a:pathLst>
              <a:path w="985520" h="863600">
                <a:moveTo>
                  <a:pt x="963053" y="0"/>
                </a:moveTo>
                <a:lnTo>
                  <a:pt x="0" y="837628"/>
                </a:lnTo>
                <a:lnTo>
                  <a:pt x="22402" y="863396"/>
                </a:lnTo>
                <a:lnTo>
                  <a:pt x="985456" y="25730"/>
                </a:lnTo>
                <a:lnTo>
                  <a:pt x="963053"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7" name="object 7"/>
          <p:cNvSpPr/>
          <p:nvPr/>
        </p:nvSpPr>
        <p:spPr>
          <a:xfrm>
            <a:off x="7322294" y="5126880"/>
            <a:ext cx="862293" cy="813546"/>
          </a:xfrm>
          <a:custGeom>
            <a:avLst/>
            <a:gdLst/>
            <a:ahLst/>
            <a:cxnLst/>
            <a:rect l="l" t="t" r="r" b="b"/>
            <a:pathLst>
              <a:path w="977265" h="922020">
                <a:moveTo>
                  <a:pt x="572725" y="0"/>
                </a:moveTo>
                <a:lnTo>
                  <a:pt x="527756" y="591"/>
                </a:lnTo>
                <a:lnTo>
                  <a:pt x="482896" y="4798"/>
                </a:lnTo>
                <a:lnTo>
                  <a:pt x="438379" y="12636"/>
                </a:lnTo>
                <a:lnTo>
                  <a:pt x="394439" y="24123"/>
                </a:lnTo>
                <a:lnTo>
                  <a:pt x="351309" y="39273"/>
                </a:lnTo>
                <a:lnTo>
                  <a:pt x="309224" y="58104"/>
                </a:lnTo>
                <a:lnTo>
                  <a:pt x="268417" y="80632"/>
                </a:lnTo>
                <a:lnTo>
                  <a:pt x="229040" y="106940"/>
                </a:lnTo>
                <a:lnTo>
                  <a:pt x="191576" y="136844"/>
                </a:lnTo>
                <a:lnTo>
                  <a:pt x="156694" y="169870"/>
                </a:lnTo>
                <a:lnTo>
                  <a:pt x="125262" y="205144"/>
                </a:lnTo>
                <a:lnTo>
                  <a:pt x="97298" y="242431"/>
                </a:lnTo>
                <a:lnTo>
                  <a:pt x="72818" y="281499"/>
                </a:lnTo>
                <a:lnTo>
                  <a:pt x="51837" y="322113"/>
                </a:lnTo>
                <a:lnTo>
                  <a:pt x="34372" y="364038"/>
                </a:lnTo>
                <a:lnTo>
                  <a:pt x="20439" y="407041"/>
                </a:lnTo>
                <a:lnTo>
                  <a:pt x="10056" y="450887"/>
                </a:lnTo>
                <a:lnTo>
                  <a:pt x="3237" y="495342"/>
                </a:lnTo>
                <a:lnTo>
                  <a:pt x="0" y="540172"/>
                </a:lnTo>
                <a:lnTo>
                  <a:pt x="360" y="585144"/>
                </a:lnTo>
                <a:lnTo>
                  <a:pt x="4334" y="630022"/>
                </a:lnTo>
                <a:lnTo>
                  <a:pt x="11939" y="674573"/>
                </a:lnTo>
                <a:lnTo>
                  <a:pt x="23190" y="718563"/>
                </a:lnTo>
                <a:lnTo>
                  <a:pt x="38105" y="761757"/>
                </a:lnTo>
                <a:lnTo>
                  <a:pt x="56698" y="803921"/>
                </a:lnTo>
                <a:lnTo>
                  <a:pt x="78987" y="844822"/>
                </a:lnTo>
                <a:lnTo>
                  <a:pt x="104989" y="884224"/>
                </a:lnTo>
                <a:lnTo>
                  <a:pt x="134718" y="921895"/>
                </a:lnTo>
                <a:lnTo>
                  <a:pt x="160207" y="899822"/>
                </a:lnTo>
                <a:lnTo>
                  <a:pt x="130849" y="862401"/>
                </a:lnTo>
                <a:lnTo>
                  <a:pt x="105390" y="823185"/>
                </a:lnTo>
                <a:lnTo>
                  <a:pt x="83813" y="782430"/>
                </a:lnTo>
                <a:lnTo>
                  <a:pt x="66100" y="740396"/>
                </a:lnTo>
                <a:lnTo>
                  <a:pt x="52233" y="697341"/>
                </a:lnTo>
                <a:lnTo>
                  <a:pt x="42193" y="653522"/>
                </a:lnTo>
                <a:lnTo>
                  <a:pt x="35962" y="609200"/>
                </a:lnTo>
                <a:lnTo>
                  <a:pt x="33523" y="564631"/>
                </a:lnTo>
                <a:lnTo>
                  <a:pt x="34858" y="520074"/>
                </a:lnTo>
                <a:lnTo>
                  <a:pt x="39948" y="475789"/>
                </a:lnTo>
                <a:lnTo>
                  <a:pt x="48775" y="432032"/>
                </a:lnTo>
                <a:lnTo>
                  <a:pt x="61322" y="389062"/>
                </a:lnTo>
                <a:lnTo>
                  <a:pt x="77570" y="347138"/>
                </a:lnTo>
                <a:lnTo>
                  <a:pt x="97501" y="306518"/>
                </a:lnTo>
                <a:lnTo>
                  <a:pt x="121098" y="267460"/>
                </a:lnTo>
                <a:lnTo>
                  <a:pt x="148342" y="230223"/>
                </a:lnTo>
                <a:lnTo>
                  <a:pt x="179215" y="195065"/>
                </a:lnTo>
                <a:lnTo>
                  <a:pt x="213699" y="162244"/>
                </a:lnTo>
                <a:lnTo>
                  <a:pt x="250978" y="132641"/>
                </a:lnTo>
                <a:lnTo>
                  <a:pt x="290196" y="106873"/>
                </a:lnTo>
                <a:lnTo>
                  <a:pt x="330720" y="85121"/>
                </a:lnTo>
                <a:lnTo>
                  <a:pt x="372666" y="67167"/>
                </a:lnTo>
                <a:lnTo>
                  <a:pt x="415652" y="53060"/>
                </a:lnTo>
                <a:lnTo>
                  <a:pt x="459418" y="42781"/>
                </a:lnTo>
                <a:lnTo>
                  <a:pt x="503708" y="36312"/>
                </a:lnTo>
                <a:lnTo>
                  <a:pt x="548261" y="33636"/>
                </a:lnTo>
                <a:lnTo>
                  <a:pt x="749451" y="33636"/>
                </a:lnTo>
                <a:lnTo>
                  <a:pt x="749008" y="33454"/>
                </a:lnTo>
                <a:lnTo>
                  <a:pt x="705944" y="19750"/>
                </a:lnTo>
                <a:lnTo>
                  <a:pt x="662053" y="9595"/>
                </a:lnTo>
                <a:lnTo>
                  <a:pt x="617569" y="3006"/>
                </a:lnTo>
                <a:lnTo>
                  <a:pt x="572725" y="0"/>
                </a:lnTo>
                <a:close/>
              </a:path>
              <a:path w="977265" h="922020">
                <a:moveTo>
                  <a:pt x="749451" y="33636"/>
                </a:moveTo>
                <a:lnTo>
                  <a:pt x="548261" y="33636"/>
                </a:lnTo>
                <a:lnTo>
                  <a:pt x="592821" y="34733"/>
                </a:lnTo>
                <a:lnTo>
                  <a:pt x="637129" y="39586"/>
                </a:lnTo>
                <a:lnTo>
                  <a:pt x="680927" y="48176"/>
                </a:lnTo>
                <a:lnTo>
                  <a:pt x="723956" y="60486"/>
                </a:lnTo>
                <a:lnTo>
                  <a:pt x="765959" y="76497"/>
                </a:lnTo>
                <a:lnTo>
                  <a:pt x="806676" y="96191"/>
                </a:lnTo>
                <a:lnTo>
                  <a:pt x="845850" y="119549"/>
                </a:lnTo>
                <a:lnTo>
                  <a:pt x="883223" y="146554"/>
                </a:lnTo>
                <a:lnTo>
                  <a:pt x="918536" y="177188"/>
                </a:lnTo>
                <a:lnTo>
                  <a:pt x="951531" y="211431"/>
                </a:lnTo>
                <a:lnTo>
                  <a:pt x="976918" y="189295"/>
                </a:lnTo>
                <a:lnTo>
                  <a:pt x="943731" y="154640"/>
                </a:lnTo>
                <a:lnTo>
                  <a:pt x="908312" y="123435"/>
                </a:lnTo>
                <a:lnTo>
                  <a:pt x="870897" y="95698"/>
                </a:lnTo>
                <a:lnTo>
                  <a:pt x="831718" y="71444"/>
                </a:lnTo>
                <a:lnTo>
                  <a:pt x="791011" y="50691"/>
                </a:lnTo>
                <a:lnTo>
                  <a:pt x="749451" y="33636"/>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8" name="object 8"/>
          <p:cNvSpPr/>
          <p:nvPr/>
        </p:nvSpPr>
        <p:spPr>
          <a:xfrm>
            <a:off x="7782353" y="5589339"/>
            <a:ext cx="73676" cy="69394"/>
          </a:xfrm>
          <a:prstGeom prst="rect">
            <a:avLst/>
          </a:prstGeom>
          <a:blipFill>
            <a:blip r:embed="rId2" cstate="print"/>
            <a:stretch>
              <a:fillRect/>
            </a:stretch>
          </a:blipFill>
        </p:spPr>
        <p:txBody>
          <a:bodyPr wrap="square" lIns="0" tIns="0" rIns="0" bIns="0" rtlCol="0"/>
          <a:lstStyle/>
          <a:p>
            <a:pPr defTabSz="806867"/>
            <a:endParaRPr sz="1588">
              <a:solidFill>
                <a:prstClr val="black"/>
              </a:solidFill>
              <a:latin typeface="Calibri"/>
            </a:endParaRPr>
          </a:p>
        </p:txBody>
      </p:sp>
      <p:sp>
        <p:nvSpPr>
          <p:cNvPr id="9" name="object 9"/>
          <p:cNvSpPr/>
          <p:nvPr/>
        </p:nvSpPr>
        <p:spPr>
          <a:xfrm>
            <a:off x="8264238" y="5398141"/>
            <a:ext cx="24653" cy="28015"/>
          </a:xfrm>
          <a:custGeom>
            <a:avLst/>
            <a:gdLst/>
            <a:ahLst/>
            <a:cxnLst/>
            <a:rect l="l" t="t" r="r" b="b"/>
            <a:pathLst>
              <a:path w="27940" h="31750">
                <a:moveTo>
                  <a:pt x="1777" y="0"/>
                </a:moveTo>
                <a:lnTo>
                  <a:pt x="0" y="1511"/>
                </a:lnTo>
                <a:lnTo>
                  <a:pt x="25742" y="31178"/>
                </a:lnTo>
                <a:lnTo>
                  <a:pt x="27609" y="29616"/>
                </a:lnTo>
                <a:lnTo>
                  <a:pt x="1777"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0" name="object 10"/>
          <p:cNvSpPr/>
          <p:nvPr/>
        </p:nvSpPr>
        <p:spPr>
          <a:xfrm>
            <a:off x="8270412" y="5417561"/>
            <a:ext cx="12326" cy="13447"/>
          </a:xfrm>
          <a:custGeom>
            <a:avLst/>
            <a:gdLst/>
            <a:ahLst/>
            <a:cxnLst/>
            <a:rect l="l" t="t" r="r" b="b"/>
            <a:pathLst>
              <a:path w="13970" h="15239">
                <a:moveTo>
                  <a:pt x="1816" y="0"/>
                </a:moveTo>
                <a:lnTo>
                  <a:pt x="0" y="1612"/>
                </a:lnTo>
                <a:lnTo>
                  <a:pt x="11849" y="15201"/>
                </a:lnTo>
                <a:lnTo>
                  <a:pt x="13665" y="13690"/>
                </a:lnTo>
                <a:lnTo>
                  <a:pt x="1816"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1" name="object 11"/>
          <p:cNvSpPr/>
          <p:nvPr/>
        </p:nvSpPr>
        <p:spPr>
          <a:xfrm>
            <a:off x="8264293" y="5422933"/>
            <a:ext cx="12326" cy="13447"/>
          </a:xfrm>
          <a:custGeom>
            <a:avLst/>
            <a:gdLst/>
            <a:ahLst/>
            <a:cxnLst/>
            <a:rect l="l" t="t" r="r" b="b"/>
            <a:pathLst>
              <a:path w="13970" h="15239">
                <a:moveTo>
                  <a:pt x="1803" y="0"/>
                </a:moveTo>
                <a:lnTo>
                  <a:pt x="0" y="1536"/>
                </a:lnTo>
                <a:lnTo>
                  <a:pt x="11810" y="15138"/>
                </a:lnTo>
                <a:lnTo>
                  <a:pt x="13639" y="13639"/>
                </a:lnTo>
                <a:lnTo>
                  <a:pt x="1803"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2" name="object 12"/>
          <p:cNvSpPr/>
          <p:nvPr/>
        </p:nvSpPr>
        <p:spPr>
          <a:xfrm>
            <a:off x="8258200" y="5428265"/>
            <a:ext cx="12326" cy="13447"/>
          </a:xfrm>
          <a:custGeom>
            <a:avLst/>
            <a:gdLst/>
            <a:ahLst/>
            <a:cxnLst/>
            <a:rect l="l" t="t" r="r" b="b"/>
            <a:pathLst>
              <a:path w="13970" h="15239">
                <a:moveTo>
                  <a:pt x="1765" y="0"/>
                </a:moveTo>
                <a:lnTo>
                  <a:pt x="0" y="1473"/>
                </a:lnTo>
                <a:lnTo>
                  <a:pt x="11798" y="15113"/>
                </a:lnTo>
                <a:lnTo>
                  <a:pt x="13614" y="13563"/>
                </a:lnTo>
                <a:lnTo>
                  <a:pt x="1765"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3" name="object 13"/>
          <p:cNvSpPr/>
          <p:nvPr/>
        </p:nvSpPr>
        <p:spPr>
          <a:xfrm>
            <a:off x="8252086" y="5433552"/>
            <a:ext cx="12326" cy="13447"/>
          </a:xfrm>
          <a:custGeom>
            <a:avLst/>
            <a:gdLst/>
            <a:ahLst/>
            <a:cxnLst/>
            <a:rect l="l" t="t" r="r" b="b"/>
            <a:pathLst>
              <a:path w="13970" h="15239">
                <a:moveTo>
                  <a:pt x="1803" y="0"/>
                </a:moveTo>
                <a:lnTo>
                  <a:pt x="0" y="1574"/>
                </a:lnTo>
                <a:lnTo>
                  <a:pt x="11836" y="15214"/>
                </a:lnTo>
                <a:lnTo>
                  <a:pt x="13652" y="13639"/>
                </a:lnTo>
                <a:lnTo>
                  <a:pt x="1803"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4" name="object 14"/>
          <p:cNvSpPr/>
          <p:nvPr/>
        </p:nvSpPr>
        <p:spPr>
          <a:xfrm>
            <a:off x="8241463" y="5433714"/>
            <a:ext cx="16809" cy="19050"/>
          </a:xfrm>
          <a:custGeom>
            <a:avLst/>
            <a:gdLst/>
            <a:ahLst/>
            <a:cxnLst/>
            <a:rect l="l" t="t" r="r" b="b"/>
            <a:pathLst>
              <a:path w="19050" h="21589">
                <a:moveTo>
                  <a:pt x="1790" y="0"/>
                </a:moveTo>
                <a:lnTo>
                  <a:pt x="0" y="1523"/>
                </a:lnTo>
                <a:lnTo>
                  <a:pt x="16891" y="21043"/>
                </a:lnTo>
                <a:lnTo>
                  <a:pt x="18732" y="19494"/>
                </a:lnTo>
                <a:lnTo>
                  <a:pt x="1790"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5" name="object 15"/>
          <p:cNvSpPr/>
          <p:nvPr/>
        </p:nvSpPr>
        <p:spPr>
          <a:xfrm>
            <a:off x="8239879" y="5444203"/>
            <a:ext cx="12326" cy="13447"/>
          </a:xfrm>
          <a:custGeom>
            <a:avLst/>
            <a:gdLst/>
            <a:ahLst/>
            <a:cxnLst/>
            <a:rect l="l" t="t" r="r" b="b"/>
            <a:pathLst>
              <a:path w="13970" h="15239">
                <a:moveTo>
                  <a:pt x="1803" y="0"/>
                </a:moveTo>
                <a:lnTo>
                  <a:pt x="0" y="1549"/>
                </a:lnTo>
                <a:lnTo>
                  <a:pt x="11798" y="15138"/>
                </a:lnTo>
                <a:lnTo>
                  <a:pt x="13652" y="13576"/>
                </a:lnTo>
                <a:lnTo>
                  <a:pt x="1803"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6" name="object 16"/>
          <p:cNvSpPr/>
          <p:nvPr/>
        </p:nvSpPr>
        <p:spPr>
          <a:xfrm>
            <a:off x="8233739" y="5449500"/>
            <a:ext cx="12326" cy="13447"/>
          </a:xfrm>
          <a:custGeom>
            <a:avLst/>
            <a:gdLst/>
            <a:ahLst/>
            <a:cxnLst/>
            <a:rect l="l" t="t" r="r" b="b"/>
            <a:pathLst>
              <a:path w="13970" h="15239">
                <a:moveTo>
                  <a:pt x="1765" y="0"/>
                </a:moveTo>
                <a:lnTo>
                  <a:pt x="0" y="1587"/>
                </a:lnTo>
                <a:lnTo>
                  <a:pt x="11811" y="15201"/>
                </a:lnTo>
                <a:lnTo>
                  <a:pt x="13665" y="13639"/>
                </a:lnTo>
                <a:lnTo>
                  <a:pt x="1765"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7" name="object 17"/>
          <p:cNvSpPr/>
          <p:nvPr/>
        </p:nvSpPr>
        <p:spPr>
          <a:xfrm>
            <a:off x="8227630" y="5454856"/>
            <a:ext cx="12326" cy="13447"/>
          </a:xfrm>
          <a:custGeom>
            <a:avLst/>
            <a:gdLst/>
            <a:ahLst/>
            <a:cxnLst/>
            <a:rect l="l" t="t" r="r" b="b"/>
            <a:pathLst>
              <a:path w="13970" h="15239">
                <a:moveTo>
                  <a:pt x="1854" y="0"/>
                </a:moveTo>
                <a:lnTo>
                  <a:pt x="0" y="1523"/>
                </a:lnTo>
                <a:lnTo>
                  <a:pt x="11836" y="15112"/>
                </a:lnTo>
                <a:lnTo>
                  <a:pt x="13627" y="13550"/>
                </a:lnTo>
                <a:lnTo>
                  <a:pt x="1854"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8" name="object 18"/>
          <p:cNvSpPr/>
          <p:nvPr/>
        </p:nvSpPr>
        <p:spPr>
          <a:xfrm>
            <a:off x="8221510" y="5460234"/>
            <a:ext cx="12326" cy="13447"/>
          </a:xfrm>
          <a:custGeom>
            <a:avLst/>
            <a:gdLst/>
            <a:ahLst/>
            <a:cxnLst/>
            <a:rect l="l" t="t" r="r" b="b"/>
            <a:pathLst>
              <a:path w="13970" h="15239">
                <a:moveTo>
                  <a:pt x="1765" y="0"/>
                </a:moveTo>
                <a:lnTo>
                  <a:pt x="0" y="1473"/>
                </a:lnTo>
                <a:lnTo>
                  <a:pt x="11836" y="15138"/>
                </a:lnTo>
                <a:lnTo>
                  <a:pt x="13576" y="13538"/>
                </a:lnTo>
                <a:lnTo>
                  <a:pt x="1765"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9" name="object 19"/>
          <p:cNvSpPr/>
          <p:nvPr/>
        </p:nvSpPr>
        <p:spPr>
          <a:xfrm>
            <a:off x="8203070" y="5451319"/>
            <a:ext cx="24653" cy="28015"/>
          </a:xfrm>
          <a:custGeom>
            <a:avLst/>
            <a:gdLst/>
            <a:ahLst/>
            <a:cxnLst/>
            <a:rect l="l" t="t" r="r" b="b"/>
            <a:pathLst>
              <a:path w="27940" h="31750">
                <a:moveTo>
                  <a:pt x="1816" y="0"/>
                </a:moveTo>
                <a:lnTo>
                  <a:pt x="0" y="1536"/>
                </a:lnTo>
                <a:lnTo>
                  <a:pt x="25781" y="31165"/>
                </a:lnTo>
                <a:lnTo>
                  <a:pt x="27584" y="29565"/>
                </a:lnTo>
                <a:lnTo>
                  <a:pt x="1816"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20" name="object 20"/>
          <p:cNvSpPr/>
          <p:nvPr/>
        </p:nvSpPr>
        <p:spPr>
          <a:xfrm>
            <a:off x="8209269" y="5470843"/>
            <a:ext cx="12326" cy="13447"/>
          </a:xfrm>
          <a:custGeom>
            <a:avLst/>
            <a:gdLst/>
            <a:ahLst/>
            <a:cxnLst/>
            <a:rect l="l" t="t" r="r" b="b"/>
            <a:pathLst>
              <a:path w="13970" h="15239">
                <a:moveTo>
                  <a:pt x="1803" y="0"/>
                </a:moveTo>
                <a:lnTo>
                  <a:pt x="0" y="1536"/>
                </a:lnTo>
                <a:lnTo>
                  <a:pt x="11874" y="15125"/>
                </a:lnTo>
                <a:lnTo>
                  <a:pt x="13614" y="13576"/>
                </a:lnTo>
                <a:lnTo>
                  <a:pt x="1803"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21" name="object 21"/>
          <p:cNvSpPr/>
          <p:nvPr/>
        </p:nvSpPr>
        <p:spPr>
          <a:xfrm>
            <a:off x="8203190" y="5476109"/>
            <a:ext cx="12326" cy="13447"/>
          </a:xfrm>
          <a:custGeom>
            <a:avLst/>
            <a:gdLst/>
            <a:ahLst/>
            <a:cxnLst/>
            <a:rect l="l" t="t" r="r" b="b"/>
            <a:pathLst>
              <a:path w="13970" h="15239">
                <a:moveTo>
                  <a:pt x="1803" y="0"/>
                </a:moveTo>
                <a:lnTo>
                  <a:pt x="0" y="1511"/>
                </a:lnTo>
                <a:lnTo>
                  <a:pt x="11811" y="15125"/>
                </a:lnTo>
                <a:lnTo>
                  <a:pt x="13614" y="13576"/>
                </a:lnTo>
                <a:lnTo>
                  <a:pt x="1803"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22" name="object 22"/>
          <p:cNvSpPr/>
          <p:nvPr/>
        </p:nvSpPr>
        <p:spPr>
          <a:xfrm>
            <a:off x="8197061" y="5481437"/>
            <a:ext cx="12326" cy="13447"/>
          </a:xfrm>
          <a:custGeom>
            <a:avLst/>
            <a:gdLst/>
            <a:ahLst/>
            <a:cxnLst/>
            <a:rect l="l" t="t" r="r" b="b"/>
            <a:pathLst>
              <a:path w="13970" h="15239">
                <a:moveTo>
                  <a:pt x="1765" y="0"/>
                </a:moveTo>
                <a:lnTo>
                  <a:pt x="0" y="1523"/>
                </a:lnTo>
                <a:lnTo>
                  <a:pt x="11861" y="15239"/>
                </a:lnTo>
                <a:lnTo>
                  <a:pt x="13614" y="13563"/>
                </a:lnTo>
                <a:lnTo>
                  <a:pt x="1765"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23" name="object 23"/>
          <p:cNvSpPr/>
          <p:nvPr/>
        </p:nvSpPr>
        <p:spPr>
          <a:xfrm>
            <a:off x="8190910" y="5486804"/>
            <a:ext cx="12326" cy="13447"/>
          </a:xfrm>
          <a:custGeom>
            <a:avLst/>
            <a:gdLst/>
            <a:ahLst/>
            <a:cxnLst/>
            <a:rect l="l" t="t" r="r" b="b"/>
            <a:pathLst>
              <a:path w="13970" h="15239">
                <a:moveTo>
                  <a:pt x="1841" y="0"/>
                </a:moveTo>
                <a:lnTo>
                  <a:pt x="0" y="1524"/>
                </a:lnTo>
                <a:lnTo>
                  <a:pt x="11861" y="15113"/>
                </a:lnTo>
                <a:lnTo>
                  <a:pt x="13639" y="13576"/>
                </a:lnTo>
                <a:lnTo>
                  <a:pt x="1841"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24" name="object 24"/>
          <p:cNvSpPr/>
          <p:nvPr/>
        </p:nvSpPr>
        <p:spPr>
          <a:xfrm>
            <a:off x="8180280" y="5486871"/>
            <a:ext cx="16809" cy="19050"/>
          </a:xfrm>
          <a:custGeom>
            <a:avLst/>
            <a:gdLst/>
            <a:ahLst/>
            <a:cxnLst/>
            <a:rect l="l" t="t" r="r" b="b"/>
            <a:pathLst>
              <a:path w="19050" h="21589">
                <a:moveTo>
                  <a:pt x="1790" y="0"/>
                </a:moveTo>
                <a:lnTo>
                  <a:pt x="0" y="1562"/>
                </a:lnTo>
                <a:lnTo>
                  <a:pt x="16992" y="20980"/>
                </a:lnTo>
                <a:lnTo>
                  <a:pt x="18796" y="19481"/>
                </a:lnTo>
                <a:lnTo>
                  <a:pt x="1790"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25" name="object 25"/>
          <p:cNvSpPr/>
          <p:nvPr/>
        </p:nvSpPr>
        <p:spPr>
          <a:xfrm>
            <a:off x="8178690" y="5497386"/>
            <a:ext cx="12326" cy="13447"/>
          </a:xfrm>
          <a:custGeom>
            <a:avLst/>
            <a:gdLst/>
            <a:ahLst/>
            <a:cxnLst/>
            <a:rect l="l" t="t" r="r" b="b"/>
            <a:pathLst>
              <a:path w="13970" h="15239">
                <a:moveTo>
                  <a:pt x="1803" y="0"/>
                </a:moveTo>
                <a:lnTo>
                  <a:pt x="0" y="1524"/>
                </a:lnTo>
                <a:lnTo>
                  <a:pt x="11785" y="15189"/>
                </a:lnTo>
                <a:lnTo>
                  <a:pt x="13652" y="13576"/>
                </a:lnTo>
                <a:lnTo>
                  <a:pt x="1803"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26" name="object 26"/>
          <p:cNvSpPr/>
          <p:nvPr/>
        </p:nvSpPr>
        <p:spPr>
          <a:xfrm>
            <a:off x="8172583" y="5502745"/>
            <a:ext cx="12326" cy="13447"/>
          </a:xfrm>
          <a:custGeom>
            <a:avLst/>
            <a:gdLst/>
            <a:ahLst/>
            <a:cxnLst/>
            <a:rect l="l" t="t" r="r" b="b"/>
            <a:pathLst>
              <a:path w="13970" h="15239">
                <a:moveTo>
                  <a:pt x="1752" y="0"/>
                </a:moveTo>
                <a:lnTo>
                  <a:pt x="0" y="1549"/>
                </a:lnTo>
                <a:lnTo>
                  <a:pt x="11810" y="15125"/>
                </a:lnTo>
                <a:lnTo>
                  <a:pt x="13627" y="13627"/>
                </a:lnTo>
                <a:lnTo>
                  <a:pt x="1752"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27" name="object 27"/>
          <p:cNvSpPr/>
          <p:nvPr/>
        </p:nvSpPr>
        <p:spPr>
          <a:xfrm>
            <a:off x="8166487" y="5508016"/>
            <a:ext cx="12326" cy="13447"/>
          </a:xfrm>
          <a:custGeom>
            <a:avLst/>
            <a:gdLst/>
            <a:ahLst/>
            <a:cxnLst/>
            <a:rect l="l" t="t" r="r" b="b"/>
            <a:pathLst>
              <a:path w="13970" h="15239">
                <a:moveTo>
                  <a:pt x="1790" y="0"/>
                </a:moveTo>
                <a:lnTo>
                  <a:pt x="0" y="1562"/>
                </a:lnTo>
                <a:lnTo>
                  <a:pt x="11836" y="15227"/>
                </a:lnTo>
                <a:lnTo>
                  <a:pt x="13576" y="13677"/>
                </a:lnTo>
                <a:lnTo>
                  <a:pt x="1790"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28" name="object 28"/>
          <p:cNvSpPr/>
          <p:nvPr/>
        </p:nvSpPr>
        <p:spPr>
          <a:xfrm>
            <a:off x="8160358" y="5513317"/>
            <a:ext cx="12326" cy="13447"/>
          </a:xfrm>
          <a:custGeom>
            <a:avLst/>
            <a:gdLst/>
            <a:ahLst/>
            <a:cxnLst/>
            <a:rect l="l" t="t" r="r" b="b"/>
            <a:pathLst>
              <a:path w="13970" h="15239">
                <a:moveTo>
                  <a:pt x="1854" y="0"/>
                </a:moveTo>
                <a:lnTo>
                  <a:pt x="0" y="1562"/>
                </a:lnTo>
                <a:lnTo>
                  <a:pt x="11836" y="15163"/>
                </a:lnTo>
                <a:lnTo>
                  <a:pt x="13563" y="13665"/>
                </a:lnTo>
                <a:lnTo>
                  <a:pt x="1854"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29" name="object 29"/>
          <p:cNvSpPr/>
          <p:nvPr/>
        </p:nvSpPr>
        <p:spPr>
          <a:xfrm>
            <a:off x="8141930" y="5504409"/>
            <a:ext cx="24653" cy="28015"/>
          </a:xfrm>
          <a:custGeom>
            <a:avLst/>
            <a:gdLst/>
            <a:ahLst/>
            <a:cxnLst/>
            <a:rect l="l" t="t" r="r" b="b"/>
            <a:pathLst>
              <a:path w="27940" h="31750">
                <a:moveTo>
                  <a:pt x="1752" y="0"/>
                </a:moveTo>
                <a:lnTo>
                  <a:pt x="0" y="1689"/>
                </a:lnTo>
                <a:lnTo>
                  <a:pt x="25768" y="31369"/>
                </a:lnTo>
                <a:lnTo>
                  <a:pt x="27571" y="29743"/>
                </a:lnTo>
                <a:lnTo>
                  <a:pt x="1752"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30" name="object 30"/>
          <p:cNvSpPr/>
          <p:nvPr/>
        </p:nvSpPr>
        <p:spPr>
          <a:xfrm>
            <a:off x="8148130" y="5523964"/>
            <a:ext cx="12326" cy="13447"/>
          </a:xfrm>
          <a:custGeom>
            <a:avLst/>
            <a:gdLst/>
            <a:ahLst/>
            <a:cxnLst/>
            <a:rect l="l" t="t" r="r" b="b"/>
            <a:pathLst>
              <a:path w="13970" h="15239">
                <a:moveTo>
                  <a:pt x="1752" y="0"/>
                </a:moveTo>
                <a:lnTo>
                  <a:pt x="0" y="1498"/>
                </a:lnTo>
                <a:lnTo>
                  <a:pt x="11772" y="15074"/>
                </a:lnTo>
                <a:lnTo>
                  <a:pt x="13614" y="13563"/>
                </a:lnTo>
                <a:lnTo>
                  <a:pt x="1752"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31" name="object 31"/>
          <p:cNvSpPr/>
          <p:nvPr/>
        </p:nvSpPr>
        <p:spPr>
          <a:xfrm>
            <a:off x="8142007" y="5529282"/>
            <a:ext cx="12326" cy="13447"/>
          </a:xfrm>
          <a:custGeom>
            <a:avLst/>
            <a:gdLst/>
            <a:ahLst/>
            <a:cxnLst/>
            <a:rect l="l" t="t" r="r" b="b"/>
            <a:pathLst>
              <a:path w="13970" h="15239">
                <a:moveTo>
                  <a:pt x="1778" y="0"/>
                </a:moveTo>
                <a:lnTo>
                  <a:pt x="0" y="1536"/>
                </a:lnTo>
                <a:lnTo>
                  <a:pt x="11798" y="15151"/>
                </a:lnTo>
                <a:lnTo>
                  <a:pt x="13550" y="13576"/>
                </a:lnTo>
                <a:lnTo>
                  <a:pt x="1778"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32" name="object 32"/>
          <p:cNvSpPr/>
          <p:nvPr/>
        </p:nvSpPr>
        <p:spPr>
          <a:xfrm>
            <a:off x="8135825" y="5534555"/>
            <a:ext cx="12326" cy="13447"/>
          </a:xfrm>
          <a:custGeom>
            <a:avLst/>
            <a:gdLst/>
            <a:ahLst/>
            <a:cxnLst/>
            <a:rect l="l" t="t" r="r" b="b"/>
            <a:pathLst>
              <a:path w="13970" h="15239">
                <a:moveTo>
                  <a:pt x="1854" y="0"/>
                </a:moveTo>
                <a:lnTo>
                  <a:pt x="0" y="1600"/>
                </a:lnTo>
                <a:lnTo>
                  <a:pt x="11849" y="15201"/>
                </a:lnTo>
                <a:lnTo>
                  <a:pt x="13639" y="13665"/>
                </a:lnTo>
                <a:lnTo>
                  <a:pt x="1854"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33" name="object 33"/>
          <p:cNvSpPr/>
          <p:nvPr/>
        </p:nvSpPr>
        <p:spPr>
          <a:xfrm>
            <a:off x="8129749" y="5539862"/>
            <a:ext cx="12326" cy="13447"/>
          </a:xfrm>
          <a:custGeom>
            <a:avLst/>
            <a:gdLst/>
            <a:ahLst/>
            <a:cxnLst/>
            <a:rect l="l" t="t" r="r" b="b"/>
            <a:pathLst>
              <a:path w="13970" h="15239">
                <a:moveTo>
                  <a:pt x="1790" y="0"/>
                </a:moveTo>
                <a:lnTo>
                  <a:pt x="0" y="1638"/>
                </a:lnTo>
                <a:lnTo>
                  <a:pt x="11811" y="15189"/>
                </a:lnTo>
                <a:lnTo>
                  <a:pt x="13665" y="13690"/>
                </a:lnTo>
                <a:lnTo>
                  <a:pt x="1790"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34" name="object 34"/>
          <p:cNvSpPr/>
          <p:nvPr/>
        </p:nvSpPr>
        <p:spPr>
          <a:xfrm>
            <a:off x="8119134" y="5540063"/>
            <a:ext cx="16809" cy="19050"/>
          </a:xfrm>
          <a:custGeom>
            <a:avLst/>
            <a:gdLst/>
            <a:ahLst/>
            <a:cxnLst/>
            <a:rect l="l" t="t" r="r" b="b"/>
            <a:pathLst>
              <a:path w="19050" h="21589">
                <a:moveTo>
                  <a:pt x="1790" y="0"/>
                </a:moveTo>
                <a:lnTo>
                  <a:pt x="0" y="1524"/>
                </a:lnTo>
                <a:lnTo>
                  <a:pt x="16903" y="21056"/>
                </a:lnTo>
                <a:lnTo>
                  <a:pt x="18719" y="19443"/>
                </a:lnTo>
                <a:lnTo>
                  <a:pt x="1790"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35" name="object 35"/>
          <p:cNvSpPr/>
          <p:nvPr/>
        </p:nvSpPr>
        <p:spPr>
          <a:xfrm>
            <a:off x="8117501" y="5550545"/>
            <a:ext cx="12326" cy="13447"/>
          </a:xfrm>
          <a:custGeom>
            <a:avLst/>
            <a:gdLst/>
            <a:ahLst/>
            <a:cxnLst/>
            <a:rect l="l" t="t" r="r" b="b"/>
            <a:pathLst>
              <a:path w="13970" h="15239">
                <a:moveTo>
                  <a:pt x="1803" y="0"/>
                </a:moveTo>
                <a:lnTo>
                  <a:pt x="0" y="1612"/>
                </a:lnTo>
                <a:lnTo>
                  <a:pt x="11836" y="15100"/>
                </a:lnTo>
                <a:lnTo>
                  <a:pt x="13639" y="13576"/>
                </a:lnTo>
                <a:lnTo>
                  <a:pt x="1803"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36" name="object 36"/>
          <p:cNvSpPr/>
          <p:nvPr/>
        </p:nvSpPr>
        <p:spPr>
          <a:xfrm>
            <a:off x="8111407" y="5555871"/>
            <a:ext cx="12326" cy="13447"/>
          </a:xfrm>
          <a:custGeom>
            <a:avLst/>
            <a:gdLst/>
            <a:ahLst/>
            <a:cxnLst/>
            <a:rect l="l" t="t" r="r" b="b"/>
            <a:pathLst>
              <a:path w="13970" h="15239">
                <a:moveTo>
                  <a:pt x="1803" y="0"/>
                </a:moveTo>
                <a:lnTo>
                  <a:pt x="0" y="1587"/>
                </a:lnTo>
                <a:lnTo>
                  <a:pt x="11798" y="15112"/>
                </a:lnTo>
                <a:lnTo>
                  <a:pt x="13614" y="13563"/>
                </a:lnTo>
                <a:lnTo>
                  <a:pt x="1803"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37" name="object 37"/>
          <p:cNvSpPr/>
          <p:nvPr/>
        </p:nvSpPr>
        <p:spPr>
          <a:xfrm>
            <a:off x="8105309" y="5561173"/>
            <a:ext cx="12326" cy="13447"/>
          </a:xfrm>
          <a:custGeom>
            <a:avLst/>
            <a:gdLst/>
            <a:ahLst/>
            <a:cxnLst/>
            <a:rect l="l" t="t" r="r" b="b"/>
            <a:pathLst>
              <a:path w="13970" h="15239">
                <a:moveTo>
                  <a:pt x="1777" y="0"/>
                </a:moveTo>
                <a:lnTo>
                  <a:pt x="0" y="1562"/>
                </a:lnTo>
                <a:lnTo>
                  <a:pt x="11823" y="15163"/>
                </a:lnTo>
                <a:lnTo>
                  <a:pt x="13563" y="13550"/>
                </a:lnTo>
                <a:lnTo>
                  <a:pt x="1777"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38" name="object 38"/>
          <p:cNvSpPr/>
          <p:nvPr/>
        </p:nvSpPr>
        <p:spPr>
          <a:xfrm>
            <a:off x="8099158" y="5566494"/>
            <a:ext cx="12326" cy="13447"/>
          </a:xfrm>
          <a:custGeom>
            <a:avLst/>
            <a:gdLst/>
            <a:ahLst/>
            <a:cxnLst/>
            <a:rect l="l" t="t" r="r" b="b"/>
            <a:pathLst>
              <a:path w="13970" h="15239">
                <a:moveTo>
                  <a:pt x="1803" y="0"/>
                </a:moveTo>
                <a:lnTo>
                  <a:pt x="0" y="1562"/>
                </a:lnTo>
                <a:lnTo>
                  <a:pt x="11785" y="15201"/>
                </a:lnTo>
                <a:lnTo>
                  <a:pt x="13589" y="13588"/>
                </a:lnTo>
                <a:lnTo>
                  <a:pt x="1803"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39" name="object 39"/>
          <p:cNvSpPr/>
          <p:nvPr/>
        </p:nvSpPr>
        <p:spPr>
          <a:xfrm>
            <a:off x="8080697" y="5557668"/>
            <a:ext cx="24653" cy="28015"/>
          </a:xfrm>
          <a:custGeom>
            <a:avLst/>
            <a:gdLst/>
            <a:ahLst/>
            <a:cxnLst/>
            <a:rect l="l" t="t" r="r" b="b"/>
            <a:pathLst>
              <a:path w="27940" h="31750">
                <a:moveTo>
                  <a:pt x="1803" y="0"/>
                </a:moveTo>
                <a:lnTo>
                  <a:pt x="0" y="1536"/>
                </a:lnTo>
                <a:lnTo>
                  <a:pt x="25844" y="31127"/>
                </a:lnTo>
                <a:lnTo>
                  <a:pt x="27622" y="29629"/>
                </a:lnTo>
                <a:lnTo>
                  <a:pt x="1803"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40" name="object 40"/>
          <p:cNvSpPr/>
          <p:nvPr/>
        </p:nvSpPr>
        <p:spPr>
          <a:xfrm>
            <a:off x="8086963" y="5577136"/>
            <a:ext cx="12326" cy="13447"/>
          </a:xfrm>
          <a:custGeom>
            <a:avLst/>
            <a:gdLst/>
            <a:ahLst/>
            <a:cxnLst/>
            <a:rect l="l" t="t" r="r" b="b"/>
            <a:pathLst>
              <a:path w="13970" h="15239">
                <a:moveTo>
                  <a:pt x="1841" y="0"/>
                </a:moveTo>
                <a:lnTo>
                  <a:pt x="0" y="1549"/>
                </a:lnTo>
                <a:lnTo>
                  <a:pt x="11760" y="15138"/>
                </a:lnTo>
                <a:lnTo>
                  <a:pt x="13576" y="13576"/>
                </a:lnTo>
                <a:lnTo>
                  <a:pt x="1841"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41" name="object 41"/>
          <p:cNvSpPr/>
          <p:nvPr/>
        </p:nvSpPr>
        <p:spPr>
          <a:xfrm>
            <a:off x="8080812" y="5582514"/>
            <a:ext cx="12326" cy="13447"/>
          </a:xfrm>
          <a:custGeom>
            <a:avLst/>
            <a:gdLst/>
            <a:ahLst/>
            <a:cxnLst/>
            <a:rect l="l" t="t" r="r" b="b"/>
            <a:pathLst>
              <a:path w="13970" h="15239">
                <a:moveTo>
                  <a:pt x="1816" y="0"/>
                </a:moveTo>
                <a:lnTo>
                  <a:pt x="0" y="1498"/>
                </a:lnTo>
                <a:lnTo>
                  <a:pt x="11823" y="15138"/>
                </a:lnTo>
                <a:lnTo>
                  <a:pt x="13614" y="13563"/>
                </a:lnTo>
                <a:lnTo>
                  <a:pt x="1816"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42" name="object 42"/>
          <p:cNvSpPr/>
          <p:nvPr/>
        </p:nvSpPr>
        <p:spPr>
          <a:xfrm>
            <a:off x="8074686" y="5587807"/>
            <a:ext cx="12326" cy="13447"/>
          </a:xfrm>
          <a:custGeom>
            <a:avLst/>
            <a:gdLst/>
            <a:ahLst/>
            <a:cxnLst/>
            <a:rect l="l" t="t" r="r" b="b"/>
            <a:pathLst>
              <a:path w="13970" h="15239">
                <a:moveTo>
                  <a:pt x="1816" y="0"/>
                </a:moveTo>
                <a:lnTo>
                  <a:pt x="0" y="1600"/>
                </a:lnTo>
                <a:lnTo>
                  <a:pt x="11849" y="15151"/>
                </a:lnTo>
                <a:lnTo>
                  <a:pt x="13639" y="13589"/>
                </a:lnTo>
                <a:lnTo>
                  <a:pt x="1816"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43" name="object 43"/>
          <p:cNvSpPr/>
          <p:nvPr/>
        </p:nvSpPr>
        <p:spPr>
          <a:xfrm>
            <a:off x="8068610" y="5593096"/>
            <a:ext cx="12326" cy="13447"/>
          </a:xfrm>
          <a:custGeom>
            <a:avLst/>
            <a:gdLst/>
            <a:ahLst/>
            <a:cxnLst/>
            <a:rect l="l" t="t" r="r" b="b"/>
            <a:pathLst>
              <a:path w="13970" h="15239">
                <a:moveTo>
                  <a:pt x="1739" y="0"/>
                </a:moveTo>
                <a:lnTo>
                  <a:pt x="0" y="1587"/>
                </a:lnTo>
                <a:lnTo>
                  <a:pt x="11798" y="15189"/>
                </a:lnTo>
                <a:lnTo>
                  <a:pt x="13550" y="13576"/>
                </a:lnTo>
                <a:lnTo>
                  <a:pt x="1739"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44" name="object 44"/>
          <p:cNvSpPr/>
          <p:nvPr/>
        </p:nvSpPr>
        <p:spPr>
          <a:xfrm>
            <a:off x="8058009" y="5593214"/>
            <a:ext cx="16809" cy="19050"/>
          </a:xfrm>
          <a:custGeom>
            <a:avLst/>
            <a:gdLst/>
            <a:ahLst/>
            <a:cxnLst/>
            <a:rect l="l" t="t" r="r" b="b"/>
            <a:pathLst>
              <a:path w="19050" h="21589">
                <a:moveTo>
                  <a:pt x="1739" y="0"/>
                </a:moveTo>
                <a:lnTo>
                  <a:pt x="0" y="1625"/>
                </a:lnTo>
                <a:lnTo>
                  <a:pt x="16852" y="21056"/>
                </a:lnTo>
                <a:lnTo>
                  <a:pt x="18719" y="19481"/>
                </a:lnTo>
                <a:lnTo>
                  <a:pt x="1739"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45" name="object 45"/>
          <p:cNvSpPr/>
          <p:nvPr/>
        </p:nvSpPr>
        <p:spPr>
          <a:xfrm>
            <a:off x="8056347" y="5603749"/>
            <a:ext cx="12326" cy="13447"/>
          </a:xfrm>
          <a:custGeom>
            <a:avLst/>
            <a:gdLst/>
            <a:ahLst/>
            <a:cxnLst/>
            <a:rect l="l" t="t" r="r" b="b"/>
            <a:pathLst>
              <a:path w="13970" h="15239">
                <a:moveTo>
                  <a:pt x="1790" y="0"/>
                </a:moveTo>
                <a:lnTo>
                  <a:pt x="0" y="1651"/>
                </a:lnTo>
                <a:lnTo>
                  <a:pt x="11811" y="15163"/>
                </a:lnTo>
                <a:lnTo>
                  <a:pt x="13614" y="13538"/>
                </a:lnTo>
                <a:lnTo>
                  <a:pt x="1790"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46" name="object 46"/>
          <p:cNvSpPr/>
          <p:nvPr/>
        </p:nvSpPr>
        <p:spPr>
          <a:xfrm>
            <a:off x="8050276" y="5609087"/>
            <a:ext cx="12326" cy="13447"/>
          </a:xfrm>
          <a:custGeom>
            <a:avLst/>
            <a:gdLst/>
            <a:ahLst/>
            <a:cxnLst/>
            <a:rect l="l" t="t" r="r" b="b"/>
            <a:pathLst>
              <a:path w="13970" h="15239">
                <a:moveTo>
                  <a:pt x="1790" y="0"/>
                </a:moveTo>
                <a:lnTo>
                  <a:pt x="0" y="1625"/>
                </a:lnTo>
                <a:lnTo>
                  <a:pt x="11785" y="15100"/>
                </a:lnTo>
                <a:lnTo>
                  <a:pt x="13576" y="13512"/>
                </a:lnTo>
                <a:lnTo>
                  <a:pt x="1790"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47" name="object 47"/>
          <p:cNvSpPr/>
          <p:nvPr/>
        </p:nvSpPr>
        <p:spPr>
          <a:xfrm>
            <a:off x="8044091" y="5614407"/>
            <a:ext cx="12326" cy="13447"/>
          </a:xfrm>
          <a:custGeom>
            <a:avLst/>
            <a:gdLst/>
            <a:ahLst/>
            <a:cxnLst/>
            <a:rect l="l" t="t" r="r" b="b"/>
            <a:pathLst>
              <a:path w="13970" h="15239">
                <a:moveTo>
                  <a:pt x="1803" y="0"/>
                </a:moveTo>
                <a:lnTo>
                  <a:pt x="0" y="1562"/>
                </a:lnTo>
                <a:lnTo>
                  <a:pt x="11849" y="15113"/>
                </a:lnTo>
                <a:lnTo>
                  <a:pt x="13639" y="13550"/>
                </a:lnTo>
                <a:lnTo>
                  <a:pt x="1803"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48" name="object 48"/>
          <p:cNvSpPr/>
          <p:nvPr/>
        </p:nvSpPr>
        <p:spPr>
          <a:xfrm>
            <a:off x="8038043" y="5619735"/>
            <a:ext cx="12326" cy="13447"/>
          </a:xfrm>
          <a:custGeom>
            <a:avLst/>
            <a:gdLst/>
            <a:ahLst/>
            <a:cxnLst/>
            <a:rect l="l" t="t" r="r" b="b"/>
            <a:pathLst>
              <a:path w="13970" h="15239">
                <a:moveTo>
                  <a:pt x="1752" y="0"/>
                </a:moveTo>
                <a:lnTo>
                  <a:pt x="0" y="1549"/>
                </a:lnTo>
                <a:lnTo>
                  <a:pt x="11760" y="15125"/>
                </a:lnTo>
                <a:lnTo>
                  <a:pt x="13563" y="13550"/>
                </a:lnTo>
                <a:lnTo>
                  <a:pt x="1752"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49" name="object 49"/>
          <p:cNvSpPr/>
          <p:nvPr/>
        </p:nvSpPr>
        <p:spPr>
          <a:xfrm>
            <a:off x="8019603" y="5610832"/>
            <a:ext cx="24653" cy="28015"/>
          </a:xfrm>
          <a:custGeom>
            <a:avLst/>
            <a:gdLst/>
            <a:ahLst/>
            <a:cxnLst/>
            <a:rect l="l" t="t" r="r" b="b"/>
            <a:pathLst>
              <a:path w="27940" h="31750">
                <a:moveTo>
                  <a:pt x="1765" y="0"/>
                </a:moveTo>
                <a:lnTo>
                  <a:pt x="0" y="1549"/>
                </a:lnTo>
                <a:lnTo>
                  <a:pt x="25717" y="31241"/>
                </a:lnTo>
                <a:lnTo>
                  <a:pt x="27558" y="29679"/>
                </a:lnTo>
                <a:lnTo>
                  <a:pt x="1765"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50" name="object 50"/>
          <p:cNvSpPr/>
          <p:nvPr/>
        </p:nvSpPr>
        <p:spPr>
          <a:xfrm>
            <a:off x="8025811" y="5630311"/>
            <a:ext cx="12326" cy="13447"/>
          </a:xfrm>
          <a:custGeom>
            <a:avLst/>
            <a:gdLst/>
            <a:ahLst/>
            <a:cxnLst/>
            <a:rect l="l" t="t" r="r" b="b"/>
            <a:pathLst>
              <a:path w="13970" h="15239">
                <a:moveTo>
                  <a:pt x="1727" y="0"/>
                </a:moveTo>
                <a:lnTo>
                  <a:pt x="0" y="1562"/>
                </a:lnTo>
                <a:lnTo>
                  <a:pt x="11734" y="15227"/>
                </a:lnTo>
                <a:lnTo>
                  <a:pt x="13589" y="13614"/>
                </a:lnTo>
                <a:lnTo>
                  <a:pt x="1727"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51" name="object 51"/>
          <p:cNvSpPr/>
          <p:nvPr/>
        </p:nvSpPr>
        <p:spPr>
          <a:xfrm>
            <a:off x="8019666" y="5635696"/>
            <a:ext cx="12326" cy="13447"/>
          </a:xfrm>
          <a:custGeom>
            <a:avLst/>
            <a:gdLst/>
            <a:ahLst/>
            <a:cxnLst/>
            <a:rect l="l" t="t" r="r" b="b"/>
            <a:pathLst>
              <a:path w="13970" h="15239">
                <a:moveTo>
                  <a:pt x="1803" y="0"/>
                </a:moveTo>
                <a:lnTo>
                  <a:pt x="0" y="1523"/>
                </a:lnTo>
                <a:lnTo>
                  <a:pt x="11861" y="15112"/>
                </a:lnTo>
                <a:lnTo>
                  <a:pt x="13652" y="13550"/>
                </a:lnTo>
                <a:lnTo>
                  <a:pt x="1803"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52" name="object 52"/>
          <p:cNvSpPr/>
          <p:nvPr/>
        </p:nvSpPr>
        <p:spPr>
          <a:xfrm>
            <a:off x="8013549" y="5640969"/>
            <a:ext cx="12326" cy="13447"/>
          </a:xfrm>
          <a:custGeom>
            <a:avLst/>
            <a:gdLst/>
            <a:ahLst/>
            <a:cxnLst/>
            <a:rect l="l" t="t" r="r" b="b"/>
            <a:pathLst>
              <a:path w="13970" h="15239">
                <a:moveTo>
                  <a:pt x="1816" y="0"/>
                </a:moveTo>
                <a:lnTo>
                  <a:pt x="0" y="1587"/>
                </a:lnTo>
                <a:lnTo>
                  <a:pt x="11849" y="15176"/>
                </a:lnTo>
                <a:lnTo>
                  <a:pt x="13665" y="13614"/>
                </a:lnTo>
                <a:lnTo>
                  <a:pt x="1816"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53" name="object 53"/>
          <p:cNvSpPr/>
          <p:nvPr/>
        </p:nvSpPr>
        <p:spPr>
          <a:xfrm>
            <a:off x="8007475" y="5646278"/>
            <a:ext cx="12326" cy="13447"/>
          </a:xfrm>
          <a:custGeom>
            <a:avLst/>
            <a:gdLst/>
            <a:ahLst/>
            <a:cxnLst/>
            <a:rect l="l" t="t" r="r" b="b"/>
            <a:pathLst>
              <a:path w="13970" h="15239">
                <a:moveTo>
                  <a:pt x="1777" y="0"/>
                </a:moveTo>
                <a:lnTo>
                  <a:pt x="0" y="1562"/>
                </a:lnTo>
                <a:lnTo>
                  <a:pt x="11760" y="15163"/>
                </a:lnTo>
                <a:lnTo>
                  <a:pt x="13576" y="13563"/>
                </a:lnTo>
                <a:lnTo>
                  <a:pt x="1777"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54" name="object 54"/>
          <p:cNvSpPr/>
          <p:nvPr/>
        </p:nvSpPr>
        <p:spPr>
          <a:xfrm>
            <a:off x="7998345" y="5645170"/>
            <a:ext cx="16809" cy="19050"/>
          </a:xfrm>
          <a:custGeom>
            <a:avLst/>
            <a:gdLst/>
            <a:ahLst/>
            <a:cxnLst/>
            <a:rect l="l" t="t" r="r" b="b"/>
            <a:pathLst>
              <a:path w="19050" h="21589">
                <a:moveTo>
                  <a:pt x="1739" y="0"/>
                </a:moveTo>
                <a:lnTo>
                  <a:pt x="0" y="1549"/>
                </a:lnTo>
                <a:lnTo>
                  <a:pt x="16941" y="21056"/>
                </a:lnTo>
                <a:lnTo>
                  <a:pt x="18719" y="19469"/>
                </a:lnTo>
                <a:lnTo>
                  <a:pt x="1739"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55" name="object 55"/>
          <p:cNvSpPr/>
          <p:nvPr/>
        </p:nvSpPr>
        <p:spPr>
          <a:xfrm>
            <a:off x="7998444" y="5654192"/>
            <a:ext cx="12326" cy="13447"/>
          </a:xfrm>
          <a:custGeom>
            <a:avLst/>
            <a:gdLst/>
            <a:ahLst/>
            <a:cxnLst/>
            <a:rect l="l" t="t" r="r" b="b"/>
            <a:pathLst>
              <a:path w="13970" h="15239">
                <a:moveTo>
                  <a:pt x="1727" y="0"/>
                </a:moveTo>
                <a:lnTo>
                  <a:pt x="0" y="1612"/>
                </a:lnTo>
                <a:lnTo>
                  <a:pt x="11823" y="15214"/>
                </a:lnTo>
                <a:lnTo>
                  <a:pt x="13576" y="13639"/>
                </a:lnTo>
                <a:lnTo>
                  <a:pt x="1727"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56" name="object 56"/>
          <p:cNvSpPr/>
          <p:nvPr/>
        </p:nvSpPr>
        <p:spPr>
          <a:xfrm>
            <a:off x="7992303" y="5659513"/>
            <a:ext cx="12326" cy="14007"/>
          </a:xfrm>
          <a:custGeom>
            <a:avLst/>
            <a:gdLst/>
            <a:ahLst/>
            <a:cxnLst/>
            <a:rect l="l" t="t" r="r" b="b"/>
            <a:pathLst>
              <a:path w="13970" h="15875">
                <a:moveTo>
                  <a:pt x="1803" y="0"/>
                </a:moveTo>
                <a:lnTo>
                  <a:pt x="0" y="1612"/>
                </a:lnTo>
                <a:lnTo>
                  <a:pt x="11798" y="15252"/>
                </a:lnTo>
                <a:lnTo>
                  <a:pt x="13589" y="13690"/>
                </a:lnTo>
                <a:lnTo>
                  <a:pt x="1803"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57" name="object 57"/>
          <p:cNvSpPr/>
          <p:nvPr/>
        </p:nvSpPr>
        <p:spPr>
          <a:xfrm>
            <a:off x="7986232" y="5664871"/>
            <a:ext cx="12326" cy="13447"/>
          </a:xfrm>
          <a:custGeom>
            <a:avLst/>
            <a:gdLst/>
            <a:ahLst/>
            <a:cxnLst/>
            <a:rect l="l" t="t" r="r" b="b"/>
            <a:pathLst>
              <a:path w="13970" h="15239">
                <a:moveTo>
                  <a:pt x="1727" y="0"/>
                </a:moveTo>
                <a:lnTo>
                  <a:pt x="0" y="1523"/>
                </a:lnTo>
                <a:lnTo>
                  <a:pt x="11722" y="15189"/>
                </a:lnTo>
                <a:lnTo>
                  <a:pt x="13538" y="13627"/>
                </a:lnTo>
                <a:lnTo>
                  <a:pt x="1727"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58" name="object 58"/>
          <p:cNvSpPr/>
          <p:nvPr/>
        </p:nvSpPr>
        <p:spPr>
          <a:xfrm>
            <a:off x="7980038" y="5670194"/>
            <a:ext cx="12326" cy="13447"/>
          </a:xfrm>
          <a:custGeom>
            <a:avLst/>
            <a:gdLst/>
            <a:ahLst/>
            <a:cxnLst/>
            <a:rect l="l" t="t" r="r" b="b"/>
            <a:pathLst>
              <a:path w="13970" h="15239">
                <a:moveTo>
                  <a:pt x="1879" y="0"/>
                </a:moveTo>
                <a:lnTo>
                  <a:pt x="0" y="1574"/>
                </a:lnTo>
                <a:lnTo>
                  <a:pt x="11798" y="15151"/>
                </a:lnTo>
                <a:lnTo>
                  <a:pt x="13639" y="13576"/>
                </a:lnTo>
                <a:lnTo>
                  <a:pt x="1879"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59" name="object 59"/>
          <p:cNvSpPr/>
          <p:nvPr/>
        </p:nvSpPr>
        <p:spPr>
          <a:xfrm>
            <a:off x="7961629" y="5661348"/>
            <a:ext cx="24653" cy="28015"/>
          </a:xfrm>
          <a:custGeom>
            <a:avLst/>
            <a:gdLst/>
            <a:ahLst/>
            <a:cxnLst/>
            <a:rect l="l" t="t" r="r" b="b"/>
            <a:pathLst>
              <a:path w="27940" h="31750">
                <a:moveTo>
                  <a:pt x="1816" y="0"/>
                </a:moveTo>
                <a:lnTo>
                  <a:pt x="0" y="1498"/>
                </a:lnTo>
                <a:lnTo>
                  <a:pt x="25768" y="31242"/>
                </a:lnTo>
                <a:lnTo>
                  <a:pt x="27571" y="29641"/>
                </a:lnTo>
                <a:lnTo>
                  <a:pt x="1816"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60" name="object 60"/>
          <p:cNvSpPr/>
          <p:nvPr/>
        </p:nvSpPr>
        <p:spPr>
          <a:xfrm>
            <a:off x="7967849" y="5680820"/>
            <a:ext cx="12326" cy="13447"/>
          </a:xfrm>
          <a:custGeom>
            <a:avLst/>
            <a:gdLst/>
            <a:ahLst/>
            <a:cxnLst/>
            <a:rect l="l" t="t" r="r" b="b"/>
            <a:pathLst>
              <a:path w="13970" h="15239">
                <a:moveTo>
                  <a:pt x="1777" y="0"/>
                </a:moveTo>
                <a:lnTo>
                  <a:pt x="0" y="1600"/>
                </a:lnTo>
                <a:lnTo>
                  <a:pt x="11785" y="15201"/>
                </a:lnTo>
                <a:lnTo>
                  <a:pt x="13576" y="13639"/>
                </a:lnTo>
                <a:lnTo>
                  <a:pt x="1777"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61" name="object 61"/>
          <p:cNvSpPr/>
          <p:nvPr/>
        </p:nvSpPr>
        <p:spPr>
          <a:xfrm>
            <a:off x="7961759" y="5686154"/>
            <a:ext cx="12326" cy="13447"/>
          </a:xfrm>
          <a:custGeom>
            <a:avLst/>
            <a:gdLst/>
            <a:ahLst/>
            <a:cxnLst/>
            <a:rect l="l" t="t" r="r" b="b"/>
            <a:pathLst>
              <a:path w="13970" h="15239">
                <a:moveTo>
                  <a:pt x="1765" y="0"/>
                </a:moveTo>
                <a:lnTo>
                  <a:pt x="0" y="1523"/>
                </a:lnTo>
                <a:lnTo>
                  <a:pt x="11785" y="15125"/>
                </a:lnTo>
                <a:lnTo>
                  <a:pt x="13589" y="13576"/>
                </a:lnTo>
                <a:lnTo>
                  <a:pt x="1765"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62" name="object 62"/>
          <p:cNvSpPr/>
          <p:nvPr/>
        </p:nvSpPr>
        <p:spPr>
          <a:xfrm>
            <a:off x="7955592" y="5691458"/>
            <a:ext cx="12326" cy="13447"/>
          </a:xfrm>
          <a:custGeom>
            <a:avLst/>
            <a:gdLst/>
            <a:ahLst/>
            <a:cxnLst/>
            <a:rect l="l" t="t" r="r" b="b"/>
            <a:pathLst>
              <a:path w="13970" h="15239">
                <a:moveTo>
                  <a:pt x="1841" y="0"/>
                </a:moveTo>
                <a:lnTo>
                  <a:pt x="0" y="1612"/>
                </a:lnTo>
                <a:lnTo>
                  <a:pt x="11849" y="15201"/>
                </a:lnTo>
                <a:lnTo>
                  <a:pt x="13690" y="13576"/>
                </a:lnTo>
                <a:lnTo>
                  <a:pt x="1841"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63" name="object 63"/>
          <p:cNvSpPr/>
          <p:nvPr/>
        </p:nvSpPr>
        <p:spPr>
          <a:xfrm>
            <a:off x="7949513" y="5696803"/>
            <a:ext cx="12326" cy="13447"/>
          </a:xfrm>
          <a:custGeom>
            <a:avLst/>
            <a:gdLst/>
            <a:ahLst/>
            <a:cxnLst/>
            <a:rect l="l" t="t" r="r" b="b"/>
            <a:pathLst>
              <a:path w="13970" h="15239">
                <a:moveTo>
                  <a:pt x="1777" y="0"/>
                </a:moveTo>
                <a:lnTo>
                  <a:pt x="0" y="1587"/>
                </a:lnTo>
                <a:lnTo>
                  <a:pt x="11772" y="15151"/>
                </a:lnTo>
                <a:lnTo>
                  <a:pt x="13576" y="13614"/>
                </a:lnTo>
                <a:lnTo>
                  <a:pt x="1777"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64" name="object 64"/>
          <p:cNvSpPr/>
          <p:nvPr/>
        </p:nvSpPr>
        <p:spPr>
          <a:xfrm>
            <a:off x="7938839" y="5696903"/>
            <a:ext cx="16809" cy="19050"/>
          </a:xfrm>
          <a:custGeom>
            <a:avLst/>
            <a:gdLst/>
            <a:ahLst/>
            <a:cxnLst/>
            <a:rect l="l" t="t" r="r" b="b"/>
            <a:pathLst>
              <a:path w="19050" h="21589">
                <a:moveTo>
                  <a:pt x="1841" y="0"/>
                </a:moveTo>
                <a:lnTo>
                  <a:pt x="0" y="1562"/>
                </a:lnTo>
                <a:lnTo>
                  <a:pt x="16979" y="21018"/>
                </a:lnTo>
                <a:lnTo>
                  <a:pt x="18783" y="19469"/>
                </a:lnTo>
                <a:lnTo>
                  <a:pt x="1841"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65" name="object 65"/>
          <p:cNvSpPr/>
          <p:nvPr/>
        </p:nvSpPr>
        <p:spPr>
          <a:xfrm>
            <a:off x="7937229" y="5707411"/>
            <a:ext cx="12326" cy="13447"/>
          </a:xfrm>
          <a:custGeom>
            <a:avLst/>
            <a:gdLst/>
            <a:ahLst/>
            <a:cxnLst/>
            <a:rect l="l" t="t" r="r" b="b"/>
            <a:pathLst>
              <a:path w="13970" h="15239">
                <a:moveTo>
                  <a:pt x="1816" y="0"/>
                </a:moveTo>
                <a:lnTo>
                  <a:pt x="0" y="1663"/>
                </a:lnTo>
                <a:lnTo>
                  <a:pt x="11785" y="15201"/>
                </a:lnTo>
                <a:lnTo>
                  <a:pt x="13690" y="13627"/>
                </a:lnTo>
                <a:lnTo>
                  <a:pt x="1816"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66" name="object 66"/>
          <p:cNvSpPr/>
          <p:nvPr/>
        </p:nvSpPr>
        <p:spPr>
          <a:xfrm>
            <a:off x="7931120" y="5712716"/>
            <a:ext cx="12326" cy="13447"/>
          </a:xfrm>
          <a:custGeom>
            <a:avLst/>
            <a:gdLst/>
            <a:ahLst/>
            <a:cxnLst/>
            <a:rect l="l" t="t" r="r" b="b"/>
            <a:pathLst>
              <a:path w="13970" h="15239">
                <a:moveTo>
                  <a:pt x="1841" y="0"/>
                </a:moveTo>
                <a:lnTo>
                  <a:pt x="0" y="1612"/>
                </a:lnTo>
                <a:lnTo>
                  <a:pt x="11823" y="15201"/>
                </a:lnTo>
                <a:lnTo>
                  <a:pt x="13639" y="13639"/>
                </a:lnTo>
                <a:lnTo>
                  <a:pt x="1841"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67" name="object 67"/>
          <p:cNvSpPr/>
          <p:nvPr/>
        </p:nvSpPr>
        <p:spPr>
          <a:xfrm>
            <a:off x="7924980" y="5718049"/>
            <a:ext cx="12326" cy="13447"/>
          </a:xfrm>
          <a:custGeom>
            <a:avLst/>
            <a:gdLst/>
            <a:ahLst/>
            <a:cxnLst/>
            <a:rect l="l" t="t" r="r" b="b"/>
            <a:pathLst>
              <a:path w="13970" h="15239">
                <a:moveTo>
                  <a:pt x="1854" y="0"/>
                </a:moveTo>
                <a:lnTo>
                  <a:pt x="0" y="1562"/>
                </a:lnTo>
                <a:lnTo>
                  <a:pt x="11912" y="15151"/>
                </a:lnTo>
                <a:lnTo>
                  <a:pt x="13652" y="13576"/>
                </a:lnTo>
                <a:lnTo>
                  <a:pt x="1854"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68" name="object 68"/>
          <p:cNvSpPr/>
          <p:nvPr/>
        </p:nvSpPr>
        <p:spPr>
          <a:xfrm>
            <a:off x="7918906" y="5723373"/>
            <a:ext cx="12326" cy="13447"/>
          </a:xfrm>
          <a:custGeom>
            <a:avLst/>
            <a:gdLst/>
            <a:ahLst/>
            <a:cxnLst/>
            <a:rect l="l" t="t" r="r" b="b"/>
            <a:pathLst>
              <a:path w="13970" h="15239">
                <a:moveTo>
                  <a:pt x="1866" y="0"/>
                </a:moveTo>
                <a:lnTo>
                  <a:pt x="0" y="1562"/>
                </a:lnTo>
                <a:lnTo>
                  <a:pt x="11836" y="15201"/>
                </a:lnTo>
                <a:lnTo>
                  <a:pt x="13589" y="13639"/>
                </a:lnTo>
                <a:lnTo>
                  <a:pt x="1866"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69" name="object 69"/>
          <p:cNvSpPr/>
          <p:nvPr/>
        </p:nvSpPr>
        <p:spPr>
          <a:xfrm>
            <a:off x="7900457" y="5714545"/>
            <a:ext cx="24653" cy="28015"/>
          </a:xfrm>
          <a:custGeom>
            <a:avLst/>
            <a:gdLst/>
            <a:ahLst/>
            <a:cxnLst/>
            <a:rect l="l" t="t" r="r" b="b"/>
            <a:pathLst>
              <a:path w="27940" h="31750">
                <a:moveTo>
                  <a:pt x="1841" y="0"/>
                </a:moveTo>
                <a:lnTo>
                  <a:pt x="0" y="1549"/>
                </a:lnTo>
                <a:lnTo>
                  <a:pt x="25857" y="31280"/>
                </a:lnTo>
                <a:lnTo>
                  <a:pt x="27609" y="29654"/>
                </a:lnTo>
                <a:lnTo>
                  <a:pt x="1841"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70" name="object 70"/>
          <p:cNvSpPr/>
          <p:nvPr/>
        </p:nvSpPr>
        <p:spPr>
          <a:xfrm>
            <a:off x="7906690" y="5733977"/>
            <a:ext cx="12326" cy="13447"/>
          </a:xfrm>
          <a:custGeom>
            <a:avLst/>
            <a:gdLst/>
            <a:ahLst/>
            <a:cxnLst/>
            <a:rect l="l" t="t" r="r" b="b"/>
            <a:pathLst>
              <a:path w="13970" h="15240">
                <a:moveTo>
                  <a:pt x="1803" y="0"/>
                </a:moveTo>
                <a:lnTo>
                  <a:pt x="0" y="1574"/>
                </a:lnTo>
                <a:lnTo>
                  <a:pt x="11836" y="15176"/>
                </a:lnTo>
                <a:lnTo>
                  <a:pt x="13614" y="13614"/>
                </a:lnTo>
                <a:lnTo>
                  <a:pt x="1803"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71" name="object 71"/>
          <p:cNvSpPr/>
          <p:nvPr/>
        </p:nvSpPr>
        <p:spPr>
          <a:xfrm>
            <a:off x="7900527" y="5739437"/>
            <a:ext cx="12326" cy="13447"/>
          </a:xfrm>
          <a:custGeom>
            <a:avLst/>
            <a:gdLst/>
            <a:ahLst/>
            <a:cxnLst/>
            <a:rect l="l" t="t" r="r" b="b"/>
            <a:pathLst>
              <a:path w="13970" h="15240">
                <a:moveTo>
                  <a:pt x="1790" y="0"/>
                </a:moveTo>
                <a:lnTo>
                  <a:pt x="0" y="1473"/>
                </a:lnTo>
                <a:lnTo>
                  <a:pt x="11874" y="15062"/>
                </a:lnTo>
                <a:lnTo>
                  <a:pt x="13652" y="13550"/>
                </a:lnTo>
                <a:lnTo>
                  <a:pt x="1790"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72" name="object 72"/>
          <p:cNvSpPr/>
          <p:nvPr/>
        </p:nvSpPr>
        <p:spPr>
          <a:xfrm>
            <a:off x="7894438" y="5744692"/>
            <a:ext cx="12326" cy="13447"/>
          </a:xfrm>
          <a:custGeom>
            <a:avLst/>
            <a:gdLst/>
            <a:ahLst/>
            <a:cxnLst/>
            <a:rect l="l" t="t" r="r" b="b"/>
            <a:pathLst>
              <a:path w="13970" h="15240">
                <a:moveTo>
                  <a:pt x="1828" y="0"/>
                </a:moveTo>
                <a:lnTo>
                  <a:pt x="0" y="1536"/>
                </a:lnTo>
                <a:lnTo>
                  <a:pt x="11836" y="15138"/>
                </a:lnTo>
                <a:lnTo>
                  <a:pt x="13665" y="13576"/>
                </a:lnTo>
                <a:lnTo>
                  <a:pt x="1828"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73" name="object 73"/>
          <p:cNvSpPr/>
          <p:nvPr/>
        </p:nvSpPr>
        <p:spPr>
          <a:xfrm>
            <a:off x="7888372" y="5750041"/>
            <a:ext cx="12326" cy="13447"/>
          </a:xfrm>
          <a:custGeom>
            <a:avLst/>
            <a:gdLst/>
            <a:ahLst/>
            <a:cxnLst/>
            <a:rect l="l" t="t" r="r" b="b"/>
            <a:pathLst>
              <a:path w="13970" h="15240">
                <a:moveTo>
                  <a:pt x="1727" y="0"/>
                </a:moveTo>
                <a:lnTo>
                  <a:pt x="0" y="1536"/>
                </a:lnTo>
                <a:lnTo>
                  <a:pt x="11760" y="15112"/>
                </a:lnTo>
                <a:lnTo>
                  <a:pt x="13563" y="13538"/>
                </a:lnTo>
                <a:lnTo>
                  <a:pt x="1727"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74" name="object 74"/>
          <p:cNvSpPr/>
          <p:nvPr/>
        </p:nvSpPr>
        <p:spPr>
          <a:xfrm>
            <a:off x="7877689" y="5750125"/>
            <a:ext cx="16809" cy="19050"/>
          </a:xfrm>
          <a:custGeom>
            <a:avLst/>
            <a:gdLst/>
            <a:ahLst/>
            <a:cxnLst/>
            <a:rect l="l" t="t" r="r" b="b"/>
            <a:pathLst>
              <a:path w="19050" h="21590">
                <a:moveTo>
                  <a:pt x="1816" y="0"/>
                </a:moveTo>
                <a:lnTo>
                  <a:pt x="0" y="1638"/>
                </a:lnTo>
                <a:lnTo>
                  <a:pt x="16929" y="21082"/>
                </a:lnTo>
                <a:lnTo>
                  <a:pt x="18796" y="19469"/>
                </a:lnTo>
                <a:lnTo>
                  <a:pt x="1816"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75" name="object 75"/>
          <p:cNvSpPr/>
          <p:nvPr/>
        </p:nvSpPr>
        <p:spPr>
          <a:xfrm>
            <a:off x="7876143" y="5760672"/>
            <a:ext cx="12326" cy="13447"/>
          </a:xfrm>
          <a:custGeom>
            <a:avLst/>
            <a:gdLst/>
            <a:ahLst/>
            <a:cxnLst/>
            <a:rect l="l" t="t" r="r" b="b"/>
            <a:pathLst>
              <a:path w="13970" h="15240">
                <a:moveTo>
                  <a:pt x="1739" y="0"/>
                </a:moveTo>
                <a:lnTo>
                  <a:pt x="0" y="1498"/>
                </a:lnTo>
                <a:lnTo>
                  <a:pt x="11747" y="15163"/>
                </a:lnTo>
                <a:lnTo>
                  <a:pt x="13589" y="13525"/>
                </a:lnTo>
                <a:lnTo>
                  <a:pt x="1739"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76" name="object 76"/>
          <p:cNvSpPr/>
          <p:nvPr/>
        </p:nvSpPr>
        <p:spPr>
          <a:xfrm>
            <a:off x="7869981" y="5765955"/>
            <a:ext cx="12326" cy="13447"/>
          </a:xfrm>
          <a:custGeom>
            <a:avLst/>
            <a:gdLst/>
            <a:ahLst/>
            <a:cxnLst/>
            <a:rect l="l" t="t" r="r" b="b"/>
            <a:pathLst>
              <a:path w="13970" h="15240">
                <a:moveTo>
                  <a:pt x="1803" y="0"/>
                </a:moveTo>
                <a:lnTo>
                  <a:pt x="0" y="1536"/>
                </a:lnTo>
                <a:lnTo>
                  <a:pt x="11785" y="15138"/>
                </a:lnTo>
                <a:lnTo>
                  <a:pt x="13639" y="13576"/>
                </a:lnTo>
                <a:lnTo>
                  <a:pt x="1803"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77" name="object 77"/>
          <p:cNvSpPr/>
          <p:nvPr/>
        </p:nvSpPr>
        <p:spPr>
          <a:xfrm>
            <a:off x="7863878" y="5771299"/>
            <a:ext cx="12326" cy="13447"/>
          </a:xfrm>
          <a:custGeom>
            <a:avLst/>
            <a:gdLst/>
            <a:ahLst/>
            <a:cxnLst/>
            <a:rect l="l" t="t" r="r" b="b"/>
            <a:pathLst>
              <a:path w="13970" h="15240">
                <a:moveTo>
                  <a:pt x="1765" y="0"/>
                </a:moveTo>
                <a:lnTo>
                  <a:pt x="0" y="1485"/>
                </a:lnTo>
                <a:lnTo>
                  <a:pt x="11810" y="15062"/>
                </a:lnTo>
                <a:lnTo>
                  <a:pt x="13639" y="13614"/>
                </a:lnTo>
                <a:lnTo>
                  <a:pt x="1765"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78" name="object 78"/>
          <p:cNvSpPr/>
          <p:nvPr/>
        </p:nvSpPr>
        <p:spPr>
          <a:xfrm>
            <a:off x="7857816" y="5776599"/>
            <a:ext cx="12326" cy="13447"/>
          </a:xfrm>
          <a:custGeom>
            <a:avLst/>
            <a:gdLst/>
            <a:ahLst/>
            <a:cxnLst/>
            <a:rect l="l" t="t" r="r" b="b"/>
            <a:pathLst>
              <a:path w="13970" h="15240">
                <a:moveTo>
                  <a:pt x="1739" y="0"/>
                </a:moveTo>
                <a:lnTo>
                  <a:pt x="0" y="1600"/>
                </a:lnTo>
                <a:lnTo>
                  <a:pt x="11772" y="15176"/>
                </a:lnTo>
                <a:lnTo>
                  <a:pt x="13563" y="13576"/>
                </a:lnTo>
                <a:lnTo>
                  <a:pt x="1739"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79" name="object 79"/>
          <p:cNvSpPr/>
          <p:nvPr/>
        </p:nvSpPr>
        <p:spPr>
          <a:xfrm>
            <a:off x="7839311" y="5767706"/>
            <a:ext cx="24653" cy="28015"/>
          </a:xfrm>
          <a:custGeom>
            <a:avLst/>
            <a:gdLst/>
            <a:ahLst/>
            <a:cxnLst/>
            <a:rect l="l" t="t" r="r" b="b"/>
            <a:pathLst>
              <a:path w="27940" h="31750">
                <a:moveTo>
                  <a:pt x="1790" y="0"/>
                </a:moveTo>
                <a:lnTo>
                  <a:pt x="0" y="1612"/>
                </a:lnTo>
                <a:lnTo>
                  <a:pt x="25819" y="31292"/>
                </a:lnTo>
                <a:lnTo>
                  <a:pt x="27660" y="29679"/>
                </a:lnTo>
                <a:lnTo>
                  <a:pt x="1790"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80" name="object 80"/>
          <p:cNvSpPr/>
          <p:nvPr/>
        </p:nvSpPr>
        <p:spPr>
          <a:xfrm>
            <a:off x="7845493" y="5787260"/>
            <a:ext cx="12326" cy="13447"/>
          </a:xfrm>
          <a:custGeom>
            <a:avLst/>
            <a:gdLst/>
            <a:ahLst/>
            <a:cxnLst/>
            <a:rect l="l" t="t" r="r" b="b"/>
            <a:pathLst>
              <a:path w="13970" h="15240">
                <a:moveTo>
                  <a:pt x="1866" y="0"/>
                </a:moveTo>
                <a:lnTo>
                  <a:pt x="0" y="1524"/>
                </a:lnTo>
                <a:lnTo>
                  <a:pt x="11849" y="15087"/>
                </a:lnTo>
                <a:lnTo>
                  <a:pt x="13665" y="13487"/>
                </a:lnTo>
                <a:lnTo>
                  <a:pt x="1866"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81" name="object 81"/>
          <p:cNvSpPr/>
          <p:nvPr/>
        </p:nvSpPr>
        <p:spPr>
          <a:xfrm>
            <a:off x="7839443" y="5792549"/>
            <a:ext cx="12326" cy="13447"/>
          </a:xfrm>
          <a:custGeom>
            <a:avLst/>
            <a:gdLst/>
            <a:ahLst/>
            <a:cxnLst/>
            <a:rect l="l" t="t" r="r" b="b"/>
            <a:pathLst>
              <a:path w="13970" h="15240">
                <a:moveTo>
                  <a:pt x="1777" y="0"/>
                </a:moveTo>
                <a:lnTo>
                  <a:pt x="0" y="1549"/>
                </a:lnTo>
                <a:lnTo>
                  <a:pt x="11798" y="15138"/>
                </a:lnTo>
                <a:lnTo>
                  <a:pt x="13576" y="13589"/>
                </a:lnTo>
                <a:lnTo>
                  <a:pt x="1777"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82" name="object 82"/>
          <p:cNvSpPr/>
          <p:nvPr/>
        </p:nvSpPr>
        <p:spPr>
          <a:xfrm>
            <a:off x="7833298" y="5797902"/>
            <a:ext cx="12326" cy="13447"/>
          </a:xfrm>
          <a:custGeom>
            <a:avLst/>
            <a:gdLst/>
            <a:ahLst/>
            <a:cxnLst/>
            <a:rect l="l" t="t" r="r" b="b"/>
            <a:pathLst>
              <a:path w="13970" h="15240">
                <a:moveTo>
                  <a:pt x="1790" y="0"/>
                </a:moveTo>
                <a:lnTo>
                  <a:pt x="0" y="1524"/>
                </a:lnTo>
                <a:lnTo>
                  <a:pt x="11811" y="15100"/>
                </a:lnTo>
                <a:lnTo>
                  <a:pt x="13652" y="13576"/>
                </a:lnTo>
                <a:lnTo>
                  <a:pt x="1790"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83" name="object 83"/>
          <p:cNvSpPr/>
          <p:nvPr/>
        </p:nvSpPr>
        <p:spPr>
          <a:xfrm>
            <a:off x="7827236" y="5803145"/>
            <a:ext cx="12326" cy="13447"/>
          </a:xfrm>
          <a:custGeom>
            <a:avLst/>
            <a:gdLst/>
            <a:ahLst/>
            <a:cxnLst/>
            <a:rect l="l" t="t" r="r" b="b"/>
            <a:pathLst>
              <a:path w="13970" h="15240">
                <a:moveTo>
                  <a:pt x="1790" y="0"/>
                </a:moveTo>
                <a:lnTo>
                  <a:pt x="0" y="1651"/>
                </a:lnTo>
                <a:lnTo>
                  <a:pt x="11760" y="15227"/>
                </a:lnTo>
                <a:lnTo>
                  <a:pt x="13576" y="13614"/>
                </a:lnTo>
                <a:lnTo>
                  <a:pt x="1790"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84" name="object 84"/>
          <p:cNvSpPr/>
          <p:nvPr/>
        </p:nvSpPr>
        <p:spPr>
          <a:xfrm>
            <a:off x="7816556" y="5803328"/>
            <a:ext cx="16809" cy="19050"/>
          </a:xfrm>
          <a:custGeom>
            <a:avLst/>
            <a:gdLst/>
            <a:ahLst/>
            <a:cxnLst/>
            <a:rect l="l" t="t" r="r" b="b"/>
            <a:pathLst>
              <a:path w="19050" h="21590">
                <a:moveTo>
                  <a:pt x="1778" y="0"/>
                </a:moveTo>
                <a:lnTo>
                  <a:pt x="0" y="1562"/>
                </a:lnTo>
                <a:lnTo>
                  <a:pt x="16941" y="21031"/>
                </a:lnTo>
                <a:lnTo>
                  <a:pt x="18719" y="19418"/>
                </a:lnTo>
                <a:lnTo>
                  <a:pt x="1778"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85" name="object 85"/>
          <p:cNvSpPr/>
          <p:nvPr/>
        </p:nvSpPr>
        <p:spPr>
          <a:xfrm>
            <a:off x="7814944" y="5813805"/>
            <a:ext cx="12326" cy="13447"/>
          </a:xfrm>
          <a:custGeom>
            <a:avLst/>
            <a:gdLst/>
            <a:ahLst/>
            <a:cxnLst/>
            <a:rect l="l" t="t" r="r" b="b"/>
            <a:pathLst>
              <a:path w="13970" h="15240">
                <a:moveTo>
                  <a:pt x="1854" y="0"/>
                </a:moveTo>
                <a:lnTo>
                  <a:pt x="0" y="1562"/>
                </a:lnTo>
                <a:lnTo>
                  <a:pt x="11798" y="15138"/>
                </a:lnTo>
                <a:lnTo>
                  <a:pt x="13614" y="13639"/>
                </a:lnTo>
                <a:lnTo>
                  <a:pt x="1854"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86" name="object 86"/>
          <p:cNvSpPr/>
          <p:nvPr/>
        </p:nvSpPr>
        <p:spPr>
          <a:xfrm>
            <a:off x="7808831" y="5819156"/>
            <a:ext cx="12326" cy="13447"/>
          </a:xfrm>
          <a:custGeom>
            <a:avLst/>
            <a:gdLst/>
            <a:ahLst/>
            <a:cxnLst/>
            <a:rect l="l" t="t" r="r" b="b"/>
            <a:pathLst>
              <a:path w="13970" h="15240">
                <a:moveTo>
                  <a:pt x="1803" y="0"/>
                </a:moveTo>
                <a:lnTo>
                  <a:pt x="0" y="1574"/>
                </a:lnTo>
                <a:lnTo>
                  <a:pt x="11785" y="15062"/>
                </a:lnTo>
                <a:lnTo>
                  <a:pt x="13652" y="13614"/>
                </a:lnTo>
                <a:lnTo>
                  <a:pt x="1803"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87" name="object 87"/>
          <p:cNvSpPr/>
          <p:nvPr/>
        </p:nvSpPr>
        <p:spPr>
          <a:xfrm>
            <a:off x="7802758" y="5824443"/>
            <a:ext cx="12326" cy="13447"/>
          </a:xfrm>
          <a:custGeom>
            <a:avLst/>
            <a:gdLst/>
            <a:ahLst/>
            <a:cxnLst/>
            <a:rect l="l" t="t" r="r" b="b"/>
            <a:pathLst>
              <a:path w="13970" h="15240">
                <a:moveTo>
                  <a:pt x="1803" y="0"/>
                </a:moveTo>
                <a:lnTo>
                  <a:pt x="0" y="1638"/>
                </a:lnTo>
                <a:lnTo>
                  <a:pt x="11772" y="15189"/>
                </a:lnTo>
                <a:lnTo>
                  <a:pt x="13576" y="13576"/>
                </a:lnTo>
                <a:lnTo>
                  <a:pt x="1803"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88" name="object 88"/>
          <p:cNvSpPr/>
          <p:nvPr/>
        </p:nvSpPr>
        <p:spPr>
          <a:xfrm>
            <a:off x="7796631" y="5829772"/>
            <a:ext cx="12326" cy="13447"/>
          </a:xfrm>
          <a:custGeom>
            <a:avLst/>
            <a:gdLst/>
            <a:ahLst/>
            <a:cxnLst/>
            <a:rect l="l" t="t" r="r" b="b"/>
            <a:pathLst>
              <a:path w="13970" h="15240">
                <a:moveTo>
                  <a:pt x="1727" y="0"/>
                </a:moveTo>
                <a:lnTo>
                  <a:pt x="0" y="1612"/>
                </a:lnTo>
                <a:lnTo>
                  <a:pt x="11785" y="15176"/>
                </a:lnTo>
                <a:lnTo>
                  <a:pt x="13589" y="13576"/>
                </a:lnTo>
                <a:lnTo>
                  <a:pt x="1727"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89" name="object 89"/>
          <p:cNvSpPr/>
          <p:nvPr/>
        </p:nvSpPr>
        <p:spPr>
          <a:xfrm>
            <a:off x="7778160" y="5820889"/>
            <a:ext cx="24653" cy="28015"/>
          </a:xfrm>
          <a:custGeom>
            <a:avLst/>
            <a:gdLst/>
            <a:ahLst/>
            <a:cxnLst/>
            <a:rect l="l" t="t" r="r" b="b"/>
            <a:pathLst>
              <a:path w="27940" h="31750">
                <a:moveTo>
                  <a:pt x="1752" y="0"/>
                </a:moveTo>
                <a:lnTo>
                  <a:pt x="0" y="1638"/>
                </a:lnTo>
                <a:lnTo>
                  <a:pt x="25768" y="31216"/>
                </a:lnTo>
                <a:lnTo>
                  <a:pt x="27546" y="29679"/>
                </a:lnTo>
                <a:lnTo>
                  <a:pt x="1752"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90" name="object 90"/>
          <p:cNvSpPr/>
          <p:nvPr/>
        </p:nvSpPr>
        <p:spPr>
          <a:xfrm>
            <a:off x="7784355" y="5840420"/>
            <a:ext cx="12326" cy="13447"/>
          </a:xfrm>
          <a:custGeom>
            <a:avLst/>
            <a:gdLst/>
            <a:ahLst/>
            <a:cxnLst/>
            <a:rect l="l" t="t" r="r" b="b"/>
            <a:pathLst>
              <a:path w="13970" h="15240">
                <a:moveTo>
                  <a:pt x="1866" y="0"/>
                </a:moveTo>
                <a:lnTo>
                  <a:pt x="0" y="1536"/>
                </a:lnTo>
                <a:lnTo>
                  <a:pt x="11836" y="15214"/>
                </a:lnTo>
                <a:lnTo>
                  <a:pt x="13665" y="13627"/>
                </a:lnTo>
                <a:lnTo>
                  <a:pt x="1866"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91" name="object 91"/>
          <p:cNvSpPr/>
          <p:nvPr/>
        </p:nvSpPr>
        <p:spPr>
          <a:xfrm>
            <a:off x="7778279" y="5845714"/>
            <a:ext cx="12326" cy="13447"/>
          </a:xfrm>
          <a:custGeom>
            <a:avLst/>
            <a:gdLst/>
            <a:ahLst/>
            <a:cxnLst/>
            <a:rect l="l" t="t" r="r" b="b"/>
            <a:pathLst>
              <a:path w="13970" h="15240">
                <a:moveTo>
                  <a:pt x="1739" y="0"/>
                </a:moveTo>
                <a:lnTo>
                  <a:pt x="0" y="1625"/>
                </a:lnTo>
                <a:lnTo>
                  <a:pt x="11785" y="15214"/>
                </a:lnTo>
                <a:lnTo>
                  <a:pt x="13576" y="13652"/>
                </a:lnTo>
                <a:lnTo>
                  <a:pt x="1739"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92" name="object 92"/>
          <p:cNvSpPr/>
          <p:nvPr/>
        </p:nvSpPr>
        <p:spPr>
          <a:xfrm>
            <a:off x="7772198" y="5851034"/>
            <a:ext cx="12326" cy="13447"/>
          </a:xfrm>
          <a:custGeom>
            <a:avLst/>
            <a:gdLst/>
            <a:ahLst/>
            <a:cxnLst/>
            <a:rect l="l" t="t" r="r" b="b"/>
            <a:pathLst>
              <a:path w="13970" h="15240">
                <a:moveTo>
                  <a:pt x="1752" y="0"/>
                </a:moveTo>
                <a:lnTo>
                  <a:pt x="0" y="1638"/>
                </a:lnTo>
                <a:lnTo>
                  <a:pt x="11734" y="15201"/>
                </a:lnTo>
                <a:lnTo>
                  <a:pt x="13550" y="13576"/>
                </a:lnTo>
                <a:lnTo>
                  <a:pt x="1752"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93" name="object 93"/>
          <p:cNvSpPr/>
          <p:nvPr/>
        </p:nvSpPr>
        <p:spPr>
          <a:xfrm>
            <a:off x="7766014" y="5856432"/>
            <a:ext cx="12326" cy="13447"/>
          </a:xfrm>
          <a:custGeom>
            <a:avLst/>
            <a:gdLst/>
            <a:ahLst/>
            <a:cxnLst/>
            <a:rect l="l" t="t" r="r" b="b"/>
            <a:pathLst>
              <a:path w="13970" h="15240">
                <a:moveTo>
                  <a:pt x="1803" y="0"/>
                </a:moveTo>
                <a:lnTo>
                  <a:pt x="0" y="1536"/>
                </a:lnTo>
                <a:lnTo>
                  <a:pt x="11861" y="15163"/>
                </a:lnTo>
                <a:lnTo>
                  <a:pt x="13614" y="13525"/>
                </a:lnTo>
                <a:lnTo>
                  <a:pt x="1803"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94" name="object 94"/>
          <p:cNvSpPr/>
          <p:nvPr/>
        </p:nvSpPr>
        <p:spPr>
          <a:xfrm>
            <a:off x="7755394" y="5856561"/>
            <a:ext cx="16809" cy="18490"/>
          </a:xfrm>
          <a:custGeom>
            <a:avLst/>
            <a:gdLst/>
            <a:ahLst/>
            <a:cxnLst/>
            <a:rect l="l" t="t" r="r" b="b"/>
            <a:pathLst>
              <a:path w="19050" h="20954">
                <a:moveTo>
                  <a:pt x="1803" y="0"/>
                </a:moveTo>
                <a:lnTo>
                  <a:pt x="0" y="1498"/>
                </a:lnTo>
                <a:lnTo>
                  <a:pt x="16929" y="20916"/>
                </a:lnTo>
                <a:lnTo>
                  <a:pt x="18757" y="19418"/>
                </a:lnTo>
                <a:lnTo>
                  <a:pt x="1803"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95" name="object 95"/>
          <p:cNvSpPr/>
          <p:nvPr/>
        </p:nvSpPr>
        <p:spPr>
          <a:xfrm>
            <a:off x="7753776" y="5866945"/>
            <a:ext cx="12326" cy="13447"/>
          </a:xfrm>
          <a:custGeom>
            <a:avLst/>
            <a:gdLst/>
            <a:ahLst/>
            <a:cxnLst/>
            <a:rect l="l" t="t" r="r" b="b"/>
            <a:pathLst>
              <a:path w="13970" h="15240">
                <a:moveTo>
                  <a:pt x="1803" y="0"/>
                </a:moveTo>
                <a:lnTo>
                  <a:pt x="0" y="1638"/>
                </a:lnTo>
                <a:lnTo>
                  <a:pt x="11772" y="15189"/>
                </a:lnTo>
                <a:lnTo>
                  <a:pt x="13576" y="13576"/>
                </a:lnTo>
                <a:lnTo>
                  <a:pt x="1803"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96" name="object 96"/>
          <p:cNvSpPr/>
          <p:nvPr/>
        </p:nvSpPr>
        <p:spPr>
          <a:xfrm>
            <a:off x="7747635" y="5872323"/>
            <a:ext cx="12326" cy="13447"/>
          </a:xfrm>
          <a:custGeom>
            <a:avLst/>
            <a:gdLst/>
            <a:ahLst/>
            <a:cxnLst/>
            <a:rect l="l" t="t" r="r" b="b"/>
            <a:pathLst>
              <a:path w="13970" h="15240">
                <a:moveTo>
                  <a:pt x="1803" y="0"/>
                </a:moveTo>
                <a:lnTo>
                  <a:pt x="0" y="1523"/>
                </a:lnTo>
                <a:lnTo>
                  <a:pt x="11811" y="15151"/>
                </a:lnTo>
                <a:lnTo>
                  <a:pt x="13589" y="13576"/>
                </a:lnTo>
                <a:lnTo>
                  <a:pt x="1803"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97" name="object 97"/>
          <p:cNvSpPr/>
          <p:nvPr/>
        </p:nvSpPr>
        <p:spPr>
          <a:xfrm>
            <a:off x="7741569" y="5877625"/>
            <a:ext cx="12326" cy="13447"/>
          </a:xfrm>
          <a:custGeom>
            <a:avLst/>
            <a:gdLst/>
            <a:ahLst/>
            <a:cxnLst/>
            <a:rect l="l" t="t" r="r" b="b"/>
            <a:pathLst>
              <a:path w="13970" h="15240">
                <a:moveTo>
                  <a:pt x="1739" y="0"/>
                </a:moveTo>
                <a:lnTo>
                  <a:pt x="0" y="1562"/>
                </a:lnTo>
                <a:lnTo>
                  <a:pt x="11772" y="15138"/>
                </a:lnTo>
                <a:lnTo>
                  <a:pt x="13576" y="13563"/>
                </a:lnTo>
                <a:lnTo>
                  <a:pt x="1739"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98" name="object 98"/>
          <p:cNvSpPr/>
          <p:nvPr/>
        </p:nvSpPr>
        <p:spPr>
          <a:xfrm>
            <a:off x="7735373" y="5882977"/>
            <a:ext cx="12326" cy="13447"/>
          </a:xfrm>
          <a:custGeom>
            <a:avLst/>
            <a:gdLst/>
            <a:ahLst/>
            <a:cxnLst/>
            <a:rect l="l" t="t" r="r" b="b"/>
            <a:pathLst>
              <a:path w="13970" h="15240">
                <a:moveTo>
                  <a:pt x="1917" y="0"/>
                </a:moveTo>
                <a:lnTo>
                  <a:pt x="0" y="1498"/>
                </a:lnTo>
                <a:lnTo>
                  <a:pt x="11912" y="15113"/>
                </a:lnTo>
                <a:lnTo>
                  <a:pt x="13665" y="13550"/>
                </a:lnTo>
                <a:lnTo>
                  <a:pt x="1917"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99" name="object 99"/>
          <p:cNvSpPr/>
          <p:nvPr/>
        </p:nvSpPr>
        <p:spPr>
          <a:xfrm>
            <a:off x="7716980" y="5874030"/>
            <a:ext cx="24653" cy="28015"/>
          </a:xfrm>
          <a:custGeom>
            <a:avLst/>
            <a:gdLst/>
            <a:ahLst/>
            <a:cxnLst/>
            <a:rect l="l" t="t" r="r" b="b"/>
            <a:pathLst>
              <a:path w="27940" h="31750">
                <a:moveTo>
                  <a:pt x="1765" y="0"/>
                </a:moveTo>
                <a:lnTo>
                  <a:pt x="0" y="1638"/>
                </a:lnTo>
                <a:lnTo>
                  <a:pt x="25806" y="31280"/>
                </a:lnTo>
                <a:lnTo>
                  <a:pt x="27622" y="29743"/>
                </a:lnTo>
                <a:lnTo>
                  <a:pt x="1765"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00" name="object 100"/>
          <p:cNvSpPr/>
          <p:nvPr/>
        </p:nvSpPr>
        <p:spPr>
          <a:xfrm>
            <a:off x="7723166" y="5893587"/>
            <a:ext cx="12326" cy="13447"/>
          </a:xfrm>
          <a:custGeom>
            <a:avLst/>
            <a:gdLst/>
            <a:ahLst/>
            <a:cxnLst/>
            <a:rect l="l" t="t" r="r" b="b"/>
            <a:pathLst>
              <a:path w="13970" h="15240">
                <a:moveTo>
                  <a:pt x="1841" y="0"/>
                </a:moveTo>
                <a:lnTo>
                  <a:pt x="0" y="1536"/>
                </a:lnTo>
                <a:lnTo>
                  <a:pt x="11836" y="15163"/>
                </a:lnTo>
                <a:lnTo>
                  <a:pt x="13652" y="13576"/>
                </a:lnTo>
                <a:lnTo>
                  <a:pt x="1841"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01" name="object 101"/>
          <p:cNvSpPr/>
          <p:nvPr/>
        </p:nvSpPr>
        <p:spPr>
          <a:xfrm>
            <a:off x="7717035" y="5898912"/>
            <a:ext cx="12326" cy="13447"/>
          </a:xfrm>
          <a:custGeom>
            <a:avLst/>
            <a:gdLst/>
            <a:ahLst/>
            <a:cxnLst/>
            <a:rect l="l" t="t" r="r" b="b"/>
            <a:pathLst>
              <a:path w="13970" h="15240">
                <a:moveTo>
                  <a:pt x="1816" y="0"/>
                </a:moveTo>
                <a:lnTo>
                  <a:pt x="0" y="1549"/>
                </a:lnTo>
                <a:lnTo>
                  <a:pt x="11849" y="15112"/>
                </a:lnTo>
                <a:lnTo>
                  <a:pt x="13639" y="13550"/>
                </a:lnTo>
                <a:lnTo>
                  <a:pt x="1816"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02" name="object 102"/>
          <p:cNvSpPr/>
          <p:nvPr/>
        </p:nvSpPr>
        <p:spPr>
          <a:xfrm>
            <a:off x="7710906" y="5904264"/>
            <a:ext cx="12326" cy="13447"/>
          </a:xfrm>
          <a:custGeom>
            <a:avLst/>
            <a:gdLst/>
            <a:ahLst/>
            <a:cxnLst/>
            <a:rect l="l" t="t" r="r" b="b"/>
            <a:pathLst>
              <a:path w="13970" h="15240">
                <a:moveTo>
                  <a:pt x="1879" y="0"/>
                </a:moveTo>
                <a:lnTo>
                  <a:pt x="0" y="1549"/>
                </a:lnTo>
                <a:lnTo>
                  <a:pt x="11849" y="15138"/>
                </a:lnTo>
                <a:lnTo>
                  <a:pt x="13639" y="13538"/>
                </a:lnTo>
                <a:lnTo>
                  <a:pt x="1879"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03" name="object 103"/>
          <p:cNvSpPr/>
          <p:nvPr/>
        </p:nvSpPr>
        <p:spPr>
          <a:xfrm>
            <a:off x="7704875" y="5909521"/>
            <a:ext cx="12326" cy="13447"/>
          </a:xfrm>
          <a:custGeom>
            <a:avLst/>
            <a:gdLst/>
            <a:ahLst/>
            <a:cxnLst/>
            <a:rect l="l" t="t" r="r" b="b"/>
            <a:pathLst>
              <a:path w="13970" h="15240">
                <a:moveTo>
                  <a:pt x="1752" y="0"/>
                </a:moveTo>
                <a:lnTo>
                  <a:pt x="0" y="1549"/>
                </a:lnTo>
                <a:lnTo>
                  <a:pt x="11798" y="15151"/>
                </a:lnTo>
                <a:lnTo>
                  <a:pt x="13614" y="13576"/>
                </a:lnTo>
                <a:lnTo>
                  <a:pt x="1752"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04" name="object 104"/>
          <p:cNvSpPr/>
          <p:nvPr/>
        </p:nvSpPr>
        <p:spPr>
          <a:xfrm>
            <a:off x="7694226" y="5909666"/>
            <a:ext cx="16809" cy="19050"/>
          </a:xfrm>
          <a:custGeom>
            <a:avLst/>
            <a:gdLst/>
            <a:ahLst/>
            <a:cxnLst/>
            <a:rect l="l" t="t" r="r" b="b"/>
            <a:pathLst>
              <a:path w="19050" h="21590">
                <a:moveTo>
                  <a:pt x="1777" y="0"/>
                </a:moveTo>
                <a:lnTo>
                  <a:pt x="0" y="1562"/>
                </a:lnTo>
                <a:lnTo>
                  <a:pt x="16916" y="21069"/>
                </a:lnTo>
                <a:lnTo>
                  <a:pt x="18707" y="19507"/>
                </a:lnTo>
                <a:lnTo>
                  <a:pt x="1777"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05" name="object 105"/>
          <p:cNvSpPr/>
          <p:nvPr/>
        </p:nvSpPr>
        <p:spPr>
          <a:xfrm>
            <a:off x="7692576" y="5920155"/>
            <a:ext cx="12326" cy="13447"/>
          </a:xfrm>
          <a:custGeom>
            <a:avLst/>
            <a:gdLst/>
            <a:ahLst/>
            <a:cxnLst/>
            <a:rect l="l" t="t" r="r" b="b"/>
            <a:pathLst>
              <a:path w="13970" h="15240">
                <a:moveTo>
                  <a:pt x="1778" y="0"/>
                </a:moveTo>
                <a:lnTo>
                  <a:pt x="0" y="1625"/>
                </a:lnTo>
                <a:lnTo>
                  <a:pt x="11899" y="15201"/>
                </a:lnTo>
                <a:lnTo>
                  <a:pt x="13716" y="13588"/>
                </a:lnTo>
                <a:lnTo>
                  <a:pt x="1778"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06" name="object 106"/>
          <p:cNvSpPr/>
          <p:nvPr/>
        </p:nvSpPr>
        <p:spPr>
          <a:xfrm>
            <a:off x="7686487" y="5925462"/>
            <a:ext cx="12326" cy="13447"/>
          </a:xfrm>
          <a:custGeom>
            <a:avLst/>
            <a:gdLst/>
            <a:ahLst/>
            <a:cxnLst/>
            <a:rect l="l" t="t" r="r" b="b"/>
            <a:pathLst>
              <a:path w="13970" h="15240">
                <a:moveTo>
                  <a:pt x="1803" y="0"/>
                </a:moveTo>
                <a:lnTo>
                  <a:pt x="0" y="1612"/>
                </a:lnTo>
                <a:lnTo>
                  <a:pt x="11798" y="15151"/>
                </a:lnTo>
                <a:lnTo>
                  <a:pt x="13614" y="13639"/>
                </a:lnTo>
                <a:lnTo>
                  <a:pt x="1803"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07" name="object 107"/>
          <p:cNvSpPr/>
          <p:nvPr/>
        </p:nvSpPr>
        <p:spPr>
          <a:xfrm>
            <a:off x="7680391" y="5930847"/>
            <a:ext cx="12326" cy="13447"/>
          </a:xfrm>
          <a:custGeom>
            <a:avLst/>
            <a:gdLst/>
            <a:ahLst/>
            <a:cxnLst/>
            <a:rect l="l" t="t" r="r" b="b"/>
            <a:pathLst>
              <a:path w="13970" h="15240">
                <a:moveTo>
                  <a:pt x="1828" y="0"/>
                </a:moveTo>
                <a:lnTo>
                  <a:pt x="0" y="1511"/>
                </a:lnTo>
                <a:lnTo>
                  <a:pt x="11760" y="15074"/>
                </a:lnTo>
                <a:lnTo>
                  <a:pt x="13563" y="13576"/>
                </a:lnTo>
                <a:lnTo>
                  <a:pt x="1828"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08" name="object 108"/>
          <p:cNvSpPr/>
          <p:nvPr/>
        </p:nvSpPr>
        <p:spPr>
          <a:xfrm>
            <a:off x="7674290" y="5936175"/>
            <a:ext cx="12326" cy="13447"/>
          </a:xfrm>
          <a:custGeom>
            <a:avLst/>
            <a:gdLst/>
            <a:ahLst/>
            <a:cxnLst/>
            <a:rect l="l" t="t" r="r" b="b"/>
            <a:pathLst>
              <a:path w="13970" h="15240">
                <a:moveTo>
                  <a:pt x="1777" y="0"/>
                </a:moveTo>
                <a:lnTo>
                  <a:pt x="0" y="1498"/>
                </a:lnTo>
                <a:lnTo>
                  <a:pt x="11785" y="15113"/>
                </a:lnTo>
                <a:lnTo>
                  <a:pt x="13576" y="13563"/>
                </a:lnTo>
                <a:lnTo>
                  <a:pt x="1777"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09" name="object 109"/>
          <p:cNvSpPr/>
          <p:nvPr/>
        </p:nvSpPr>
        <p:spPr>
          <a:xfrm>
            <a:off x="7655827" y="5927321"/>
            <a:ext cx="24653" cy="28015"/>
          </a:xfrm>
          <a:custGeom>
            <a:avLst/>
            <a:gdLst/>
            <a:ahLst/>
            <a:cxnLst/>
            <a:rect l="l" t="t" r="r" b="b"/>
            <a:pathLst>
              <a:path w="27940" h="31750">
                <a:moveTo>
                  <a:pt x="1816" y="0"/>
                </a:moveTo>
                <a:lnTo>
                  <a:pt x="0" y="1511"/>
                </a:lnTo>
                <a:lnTo>
                  <a:pt x="25768" y="31178"/>
                </a:lnTo>
                <a:lnTo>
                  <a:pt x="27609" y="29578"/>
                </a:lnTo>
                <a:lnTo>
                  <a:pt x="1816"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10" name="object 110"/>
          <p:cNvSpPr/>
          <p:nvPr/>
        </p:nvSpPr>
        <p:spPr>
          <a:xfrm>
            <a:off x="7662016" y="5946746"/>
            <a:ext cx="12326" cy="13447"/>
          </a:xfrm>
          <a:custGeom>
            <a:avLst/>
            <a:gdLst/>
            <a:ahLst/>
            <a:cxnLst/>
            <a:rect l="l" t="t" r="r" b="b"/>
            <a:pathLst>
              <a:path w="13970" h="15240">
                <a:moveTo>
                  <a:pt x="1828" y="0"/>
                </a:moveTo>
                <a:lnTo>
                  <a:pt x="0" y="1612"/>
                </a:lnTo>
                <a:lnTo>
                  <a:pt x="11810" y="15189"/>
                </a:lnTo>
                <a:lnTo>
                  <a:pt x="13677" y="13576"/>
                </a:lnTo>
                <a:lnTo>
                  <a:pt x="1828"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11" name="object 111"/>
          <p:cNvSpPr/>
          <p:nvPr/>
        </p:nvSpPr>
        <p:spPr>
          <a:xfrm>
            <a:off x="7655886" y="5952102"/>
            <a:ext cx="12326" cy="13447"/>
          </a:xfrm>
          <a:custGeom>
            <a:avLst/>
            <a:gdLst/>
            <a:ahLst/>
            <a:cxnLst/>
            <a:rect l="l" t="t" r="r" b="b"/>
            <a:pathLst>
              <a:path w="13970" h="15240">
                <a:moveTo>
                  <a:pt x="1803" y="0"/>
                </a:moveTo>
                <a:lnTo>
                  <a:pt x="0" y="1574"/>
                </a:lnTo>
                <a:lnTo>
                  <a:pt x="11861" y="15163"/>
                </a:lnTo>
                <a:lnTo>
                  <a:pt x="13665" y="13614"/>
                </a:lnTo>
                <a:lnTo>
                  <a:pt x="1803"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12" name="object 112"/>
          <p:cNvSpPr/>
          <p:nvPr/>
        </p:nvSpPr>
        <p:spPr>
          <a:xfrm>
            <a:off x="7649768" y="5957474"/>
            <a:ext cx="12326" cy="13447"/>
          </a:xfrm>
          <a:custGeom>
            <a:avLst/>
            <a:gdLst/>
            <a:ahLst/>
            <a:cxnLst/>
            <a:rect l="l" t="t" r="r" b="b"/>
            <a:pathLst>
              <a:path w="13970" h="15240">
                <a:moveTo>
                  <a:pt x="1866" y="0"/>
                </a:moveTo>
                <a:lnTo>
                  <a:pt x="0" y="1562"/>
                </a:lnTo>
                <a:lnTo>
                  <a:pt x="11849" y="15036"/>
                </a:lnTo>
                <a:lnTo>
                  <a:pt x="13652" y="13563"/>
                </a:lnTo>
                <a:lnTo>
                  <a:pt x="1866"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13" name="object 113"/>
          <p:cNvSpPr/>
          <p:nvPr/>
        </p:nvSpPr>
        <p:spPr>
          <a:xfrm>
            <a:off x="7643707" y="5962755"/>
            <a:ext cx="12326" cy="13447"/>
          </a:xfrm>
          <a:custGeom>
            <a:avLst/>
            <a:gdLst/>
            <a:ahLst/>
            <a:cxnLst/>
            <a:rect l="l" t="t" r="r" b="b"/>
            <a:pathLst>
              <a:path w="13970" h="15240">
                <a:moveTo>
                  <a:pt x="1765" y="0"/>
                </a:moveTo>
                <a:lnTo>
                  <a:pt x="0" y="1523"/>
                </a:lnTo>
                <a:lnTo>
                  <a:pt x="11785" y="15138"/>
                </a:lnTo>
                <a:lnTo>
                  <a:pt x="13576" y="13576"/>
                </a:lnTo>
                <a:lnTo>
                  <a:pt x="1765"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14" name="object 114"/>
          <p:cNvSpPr/>
          <p:nvPr/>
        </p:nvSpPr>
        <p:spPr>
          <a:xfrm>
            <a:off x="7633089" y="5962882"/>
            <a:ext cx="16809" cy="19050"/>
          </a:xfrm>
          <a:custGeom>
            <a:avLst/>
            <a:gdLst/>
            <a:ahLst/>
            <a:cxnLst/>
            <a:rect l="l" t="t" r="r" b="b"/>
            <a:pathLst>
              <a:path w="19050" h="21590">
                <a:moveTo>
                  <a:pt x="1790" y="0"/>
                </a:moveTo>
                <a:lnTo>
                  <a:pt x="0" y="1587"/>
                </a:lnTo>
                <a:lnTo>
                  <a:pt x="16979" y="21069"/>
                </a:lnTo>
                <a:lnTo>
                  <a:pt x="18719" y="19443"/>
                </a:lnTo>
                <a:lnTo>
                  <a:pt x="1790"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15" name="object 115"/>
          <p:cNvSpPr/>
          <p:nvPr/>
        </p:nvSpPr>
        <p:spPr>
          <a:xfrm>
            <a:off x="7631431" y="5973387"/>
            <a:ext cx="12326" cy="13447"/>
          </a:xfrm>
          <a:custGeom>
            <a:avLst/>
            <a:gdLst/>
            <a:ahLst/>
            <a:cxnLst/>
            <a:rect l="l" t="t" r="r" b="b"/>
            <a:pathLst>
              <a:path w="13970" h="15240">
                <a:moveTo>
                  <a:pt x="1816" y="0"/>
                </a:moveTo>
                <a:lnTo>
                  <a:pt x="0" y="1549"/>
                </a:lnTo>
                <a:lnTo>
                  <a:pt x="11849" y="15138"/>
                </a:lnTo>
                <a:lnTo>
                  <a:pt x="13639" y="13576"/>
                </a:lnTo>
                <a:lnTo>
                  <a:pt x="1816"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16" name="object 116"/>
          <p:cNvSpPr/>
          <p:nvPr/>
        </p:nvSpPr>
        <p:spPr>
          <a:xfrm>
            <a:off x="7625305" y="5978690"/>
            <a:ext cx="12326" cy="13447"/>
          </a:xfrm>
          <a:custGeom>
            <a:avLst/>
            <a:gdLst/>
            <a:ahLst/>
            <a:cxnLst/>
            <a:rect l="l" t="t" r="r" b="b"/>
            <a:pathLst>
              <a:path w="13970" h="15240">
                <a:moveTo>
                  <a:pt x="1866" y="0"/>
                </a:moveTo>
                <a:lnTo>
                  <a:pt x="0" y="1523"/>
                </a:lnTo>
                <a:lnTo>
                  <a:pt x="11849" y="15151"/>
                </a:lnTo>
                <a:lnTo>
                  <a:pt x="13665" y="13588"/>
                </a:lnTo>
                <a:lnTo>
                  <a:pt x="1866"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17" name="object 117"/>
          <p:cNvSpPr/>
          <p:nvPr/>
        </p:nvSpPr>
        <p:spPr>
          <a:xfrm>
            <a:off x="7619226" y="5984011"/>
            <a:ext cx="12326" cy="13447"/>
          </a:xfrm>
          <a:custGeom>
            <a:avLst/>
            <a:gdLst/>
            <a:ahLst/>
            <a:cxnLst/>
            <a:rect l="l" t="t" r="r" b="b"/>
            <a:pathLst>
              <a:path w="13970" h="15240">
                <a:moveTo>
                  <a:pt x="1727" y="0"/>
                </a:moveTo>
                <a:lnTo>
                  <a:pt x="0" y="1562"/>
                </a:lnTo>
                <a:lnTo>
                  <a:pt x="11734" y="15176"/>
                </a:lnTo>
                <a:lnTo>
                  <a:pt x="13665" y="13614"/>
                </a:lnTo>
                <a:lnTo>
                  <a:pt x="1727"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18" name="object 118"/>
          <p:cNvSpPr/>
          <p:nvPr/>
        </p:nvSpPr>
        <p:spPr>
          <a:xfrm>
            <a:off x="7613097" y="5989322"/>
            <a:ext cx="12326" cy="13447"/>
          </a:xfrm>
          <a:custGeom>
            <a:avLst/>
            <a:gdLst/>
            <a:ahLst/>
            <a:cxnLst/>
            <a:rect l="l" t="t" r="r" b="b"/>
            <a:pathLst>
              <a:path w="13970" h="15240">
                <a:moveTo>
                  <a:pt x="1803" y="0"/>
                </a:moveTo>
                <a:lnTo>
                  <a:pt x="0" y="1549"/>
                </a:lnTo>
                <a:lnTo>
                  <a:pt x="11836" y="15163"/>
                </a:lnTo>
                <a:lnTo>
                  <a:pt x="13665" y="13576"/>
                </a:lnTo>
                <a:lnTo>
                  <a:pt x="1803"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19" name="object 119"/>
          <p:cNvSpPr/>
          <p:nvPr/>
        </p:nvSpPr>
        <p:spPr>
          <a:xfrm>
            <a:off x="7594672" y="5980458"/>
            <a:ext cx="24653" cy="28015"/>
          </a:xfrm>
          <a:custGeom>
            <a:avLst/>
            <a:gdLst/>
            <a:ahLst/>
            <a:cxnLst/>
            <a:rect l="l" t="t" r="r" b="b"/>
            <a:pathLst>
              <a:path w="27940" h="31750">
                <a:moveTo>
                  <a:pt x="1739" y="0"/>
                </a:moveTo>
                <a:lnTo>
                  <a:pt x="0" y="1587"/>
                </a:lnTo>
                <a:lnTo>
                  <a:pt x="25768" y="31216"/>
                </a:lnTo>
                <a:lnTo>
                  <a:pt x="27571" y="29603"/>
                </a:lnTo>
                <a:lnTo>
                  <a:pt x="1739"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20" name="object 120"/>
          <p:cNvSpPr/>
          <p:nvPr/>
        </p:nvSpPr>
        <p:spPr>
          <a:xfrm>
            <a:off x="7600800" y="6000072"/>
            <a:ext cx="12326" cy="13447"/>
          </a:xfrm>
          <a:custGeom>
            <a:avLst/>
            <a:gdLst/>
            <a:ahLst/>
            <a:cxnLst/>
            <a:rect l="l" t="t" r="r" b="b"/>
            <a:pathLst>
              <a:path w="13970" h="15240">
                <a:moveTo>
                  <a:pt x="1727" y="0"/>
                </a:moveTo>
                <a:lnTo>
                  <a:pt x="0" y="1574"/>
                </a:lnTo>
                <a:lnTo>
                  <a:pt x="11798" y="15176"/>
                </a:lnTo>
                <a:lnTo>
                  <a:pt x="13538" y="13639"/>
                </a:lnTo>
                <a:lnTo>
                  <a:pt x="1727"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21" name="object 121"/>
          <p:cNvSpPr/>
          <p:nvPr/>
        </p:nvSpPr>
        <p:spPr>
          <a:xfrm>
            <a:off x="7594614" y="6005431"/>
            <a:ext cx="12326" cy="13447"/>
          </a:xfrm>
          <a:custGeom>
            <a:avLst/>
            <a:gdLst/>
            <a:ahLst/>
            <a:cxnLst/>
            <a:rect l="l" t="t" r="r" b="b"/>
            <a:pathLst>
              <a:path w="13970" h="15240">
                <a:moveTo>
                  <a:pt x="1803" y="0"/>
                </a:moveTo>
                <a:lnTo>
                  <a:pt x="0" y="1574"/>
                </a:lnTo>
                <a:lnTo>
                  <a:pt x="11798" y="15151"/>
                </a:lnTo>
                <a:lnTo>
                  <a:pt x="13703" y="13576"/>
                </a:lnTo>
                <a:lnTo>
                  <a:pt x="1803"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22" name="object 122"/>
          <p:cNvSpPr/>
          <p:nvPr/>
        </p:nvSpPr>
        <p:spPr>
          <a:xfrm>
            <a:off x="7588535" y="6010760"/>
            <a:ext cx="12326" cy="13447"/>
          </a:xfrm>
          <a:custGeom>
            <a:avLst/>
            <a:gdLst/>
            <a:ahLst/>
            <a:cxnLst/>
            <a:rect l="l" t="t" r="r" b="b"/>
            <a:pathLst>
              <a:path w="13970" h="15240">
                <a:moveTo>
                  <a:pt x="1790" y="0"/>
                </a:moveTo>
                <a:lnTo>
                  <a:pt x="0" y="1524"/>
                </a:lnTo>
                <a:lnTo>
                  <a:pt x="11785" y="15138"/>
                </a:lnTo>
                <a:lnTo>
                  <a:pt x="13576" y="13576"/>
                </a:lnTo>
                <a:lnTo>
                  <a:pt x="1790"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23" name="object 123"/>
          <p:cNvSpPr/>
          <p:nvPr/>
        </p:nvSpPr>
        <p:spPr>
          <a:xfrm>
            <a:off x="7582422" y="6016013"/>
            <a:ext cx="12326" cy="13447"/>
          </a:xfrm>
          <a:custGeom>
            <a:avLst/>
            <a:gdLst/>
            <a:ahLst/>
            <a:cxnLst/>
            <a:rect l="l" t="t" r="r" b="b"/>
            <a:pathLst>
              <a:path w="13970" h="15240">
                <a:moveTo>
                  <a:pt x="1790" y="0"/>
                </a:moveTo>
                <a:lnTo>
                  <a:pt x="0" y="1612"/>
                </a:lnTo>
                <a:lnTo>
                  <a:pt x="11823" y="15189"/>
                </a:lnTo>
                <a:lnTo>
                  <a:pt x="13614" y="13576"/>
                </a:lnTo>
                <a:lnTo>
                  <a:pt x="1790"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24" name="object 124"/>
          <p:cNvSpPr/>
          <p:nvPr/>
        </p:nvSpPr>
        <p:spPr>
          <a:xfrm>
            <a:off x="7571793" y="6016136"/>
            <a:ext cx="16809" cy="19050"/>
          </a:xfrm>
          <a:custGeom>
            <a:avLst/>
            <a:gdLst/>
            <a:ahLst/>
            <a:cxnLst/>
            <a:rect l="l" t="t" r="r" b="b"/>
            <a:pathLst>
              <a:path w="19050" h="21590">
                <a:moveTo>
                  <a:pt x="1790" y="0"/>
                </a:moveTo>
                <a:lnTo>
                  <a:pt x="0" y="1625"/>
                </a:lnTo>
                <a:lnTo>
                  <a:pt x="16916" y="21069"/>
                </a:lnTo>
                <a:lnTo>
                  <a:pt x="18770" y="19532"/>
                </a:lnTo>
                <a:lnTo>
                  <a:pt x="1790"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25" name="object 125"/>
          <p:cNvSpPr/>
          <p:nvPr/>
        </p:nvSpPr>
        <p:spPr>
          <a:xfrm>
            <a:off x="7570161" y="6026640"/>
            <a:ext cx="12326" cy="13447"/>
          </a:xfrm>
          <a:custGeom>
            <a:avLst/>
            <a:gdLst/>
            <a:ahLst/>
            <a:cxnLst/>
            <a:rect l="l" t="t" r="r" b="b"/>
            <a:pathLst>
              <a:path w="13970" h="15240">
                <a:moveTo>
                  <a:pt x="1790" y="0"/>
                </a:moveTo>
                <a:lnTo>
                  <a:pt x="0" y="1638"/>
                </a:lnTo>
                <a:lnTo>
                  <a:pt x="11849" y="15138"/>
                </a:lnTo>
                <a:lnTo>
                  <a:pt x="13576" y="13639"/>
                </a:lnTo>
                <a:lnTo>
                  <a:pt x="1790"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26" name="object 126"/>
          <p:cNvSpPr/>
          <p:nvPr/>
        </p:nvSpPr>
        <p:spPr>
          <a:xfrm>
            <a:off x="7564060" y="6031989"/>
            <a:ext cx="12326" cy="13447"/>
          </a:xfrm>
          <a:custGeom>
            <a:avLst/>
            <a:gdLst/>
            <a:ahLst/>
            <a:cxnLst/>
            <a:rect l="l" t="t" r="r" b="b"/>
            <a:pathLst>
              <a:path w="13970" h="15240">
                <a:moveTo>
                  <a:pt x="1828" y="0"/>
                </a:moveTo>
                <a:lnTo>
                  <a:pt x="0" y="1574"/>
                </a:lnTo>
                <a:lnTo>
                  <a:pt x="11836" y="15151"/>
                </a:lnTo>
                <a:lnTo>
                  <a:pt x="13614" y="13601"/>
                </a:lnTo>
                <a:lnTo>
                  <a:pt x="1828"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27" name="object 127"/>
          <p:cNvSpPr/>
          <p:nvPr/>
        </p:nvSpPr>
        <p:spPr>
          <a:xfrm>
            <a:off x="7557937" y="6037340"/>
            <a:ext cx="12326" cy="13447"/>
          </a:xfrm>
          <a:custGeom>
            <a:avLst/>
            <a:gdLst/>
            <a:ahLst/>
            <a:cxnLst/>
            <a:rect l="l" t="t" r="r" b="b"/>
            <a:pathLst>
              <a:path w="13970" h="15240">
                <a:moveTo>
                  <a:pt x="1816" y="0"/>
                </a:moveTo>
                <a:lnTo>
                  <a:pt x="0" y="1574"/>
                </a:lnTo>
                <a:lnTo>
                  <a:pt x="11849" y="15125"/>
                </a:lnTo>
                <a:lnTo>
                  <a:pt x="13665" y="13576"/>
                </a:lnTo>
                <a:lnTo>
                  <a:pt x="1816"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28" name="object 128"/>
          <p:cNvSpPr/>
          <p:nvPr/>
        </p:nvSpPr>
        <p:spPr>
          <a:xfrm>
            <a:off x="7551802" y="6042634"/>
            <a:ext cx="12326" cy="13447"/>
          </a:xfrm>
          <a:custGeom>
            <a:avLst/>
            <a:gdLst/>
            <a:ahLst/>
            <a:cxnLst/>
            <a:rect l="l" t="t" r="r" b="b"/>
            <a:pathLst>
              <a:path w="13970" h="15240">
                <a:moveTo>
                  <a:pt x="1879" y="0"/>
                </a:moveTo>
                <a:lnTo>
                  <a:pt x="0" y="1574"/>
                </a:lnTo>
                <a:lnTo>
                  <a:pt x="11861" y="15151"/>
                </a:lnTo>
                <a:lnTo>
                  <a:pt x="13614" y="13487"/>
                </a:lnTo>
                <a:lnTo>
                  <a:pt x="1879"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29" name="object 129"/>
          <p:cNvSpPr/>
          <p:nvPr/>
        </p:nvSpPr>
        <p:spPr>
          <a:xfrm>
            <a:off x="7533361" y="6033716"/>
            <a:ext cx="24653" cy="28015"/>
          </a:xfrm>
          <a:custGeom>
            <a:avLst/>
            <a:gdLst/>
            <a:ahLst/>
            <a:cxnLst/>
            <a:rect l="l" t="t" r="r" b="b"/>
            <a:pathLst>
              <a:path w="27940" h="31750">
                <a:moveTo>
                  <a:pt x="1778" y="0"/>
                </a:moveTo>
                <a:lnTo>
                  <a:pt x="0" y="1650"/>
                </a:lnTo>
                <a:lnTo>
                  <a:pt x="25806" y="31305"/>
                </a:lnTo>
                <a:lnTo>
                  <a:pt x="27597" y="29717"/>
                </a:lnTo>
                <a:lnTo>
                  <a:pt x="1778" y="0"/>
                </a:lnTo>
                <a:close/>
              </a:path>
            </a:pathLst>
          </a:custGeom>
          <a:solidFill>
            <a:srgbClr val="1C1C1C"/>
          </a:solidFill>
        </p:spPr>
        <p:txBody>
          <a:bodyPr wrap="square" lIns="0" tIns="0" rIns="0" bIns="0" rtlCol="0"/>
          <a:lstStyle/>
          <a:p>
            <a:pPr defTabSz="806867"/>
            <a:endParaRPr sz="1588">
              <a:solidFill>
                <a:prstClr val="black"/>
              </a:solidFill>
              <a:latin typeface="Calibri"/>
            </a:endParaRPr>
          </a:p>
        </p:txBody>
      </p:sp>
      <p:sp>
        <p:nvSpPr>
          <p:cNvPr id="130" name="object 130"/>
          <p:cNvSpPr/>
          <p:nvPr/>
        </p:nvSpPr>
        <p:spPr>
          <a:xfrm>
            <a:off x="8264238" y="5398141"/>
            <a:ext cx="24653" cy="28015"/>
          </a:xfrm>
          <a:custGeom>
            <a:avLst/>
            <a:gdLst/>
            <a:ahLst/>
            <a:cxnLst/>
            <a:rect l="l" t="t" r="r" b="b"/>
            <a:pathLst>
              <a:path w="27940" h="31750">
                <a:moveTo>
                  <a:pt x="1777" y="0"/>
                </a:moveTo>
                <a:lnTo>
                  <a:pt x="0" y="1511"/>
                </a:lnTo>
                <a:lnTo>
                  <a:pt x="25742" y="31178"/>
                </a:lnTo>
                <a:lnTo>
                  <a:pt x="27609" y="29616"/>
                </a:lnTo>
                <a:lnTo>
                  <a:pt x="177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31" name="object 131"/>
          <p:cNvSpPr/>
          <p:nvPr/>
        </p:nvSpPr>
        <p:spPr>
          <a:xfrm>
            <a:off x="8270412" y="5417561"/>
            <a:ext cx="12326" cy="13447"/>
          </a:xfrm>
          <a:custGeom>
            <a:avLst/>
            <a:gdLst/>
            <a:ahLst/>
            <a:cxnLst/>
            <a:rect l="l" t="t" r="r" b="b"/>
            <a:pathLst>
              <a:path w="13970" h="15239">
                <a:moveTo>
                  <a:pt x="1816" y="0"/>
                </a:moveTo>
                <a:lnTo>
                  <a:pt x="0" y="1612"/>
                </a:lnTo>
                <a:lnTo>
                  <a:pt x="11849" y="15201"/>
                </a:lnTo>
                <a:lnTo>
                  <a:pt x="13665" y="13690"/>
                </a:lnTo>
                <a:lnTo>
                  <a:pt x="181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32" name="object 132"/>
          <p:cNvSpPr/>
          <p:nvPr/>
        </p:nvSpPr>
        <p:spPr>
          <a:xfrm>
            <a:off x="8264293" y="5422933"/>
            <a:ext cx="12326" cy="13447"/>
          </a:xfrm>
          <a:custGeom>
            <a:avLst/>
            <a:gdLst/>
            <a:ahLst/>
            <a:cxnLst/>
            <a:rect l="l" t="t" r="r" b="b"/>
            <a:pathLst>
              <a:path w="13970" h="15239">
                <a:moveTo>
                  <a:pt x="1803" y="0"/>
                </a:moveTo>
                <a:lnTo>
                  <a:pt x="0" y="1536"/>
                </a:lnTo>
                <a:lnTo>
                  <a:pt x="11810" y="15138"/>
                </a:lnTo>
                <a:lnTo>
                  <a:pt x="13639" y="13639"/>
                </a:lnTo>
                <a:lnTo>
                  <a:pt x="180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33" name="object 133"/>
          <p:cNvSpPr/>
          <p:nvPr/>
        </p:nvSpPr>
        <p:spPr>
          <a:xfrm>
            <a:off x="8258200" y="5428265"/>
            <a:ext cx="12326" cy="13447"/>
          </a:xfrm>
          <a:custGeom>
            <a:avLst/>
            <a:gdLst/>
            <a:ahLst/>
            <a:cxnLst/>
            <a:rect l="l" t="t" r="r" b="b"/>
            <a:pathLst>
              <a:path w="13970" h="15239">
                <a:moveTo>
                  <a:pt x="1765" y="0"/>
                </a:moveTo>
                <a:lnTo>
                  <a:pt x="0" y="1473"/>
                </a:lnTo>
                <a:lnTo>
                  <a:pt x="11798" y="15113"/>
                </a:lnTo>
                <a:lnTo>
                  <a:pt x="13614" y="13563"/>
                </a:lnTo>
                <a:lnTo>
                  <a:pt x="176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34" name="object 134"/>
          <p:cNvSpPr/>
          <p:nvPr/>
        </p:nvSpPr>
        <p:spPr>
          <a:xfrm>
            <a:off x="8252086" y="5433552"/>
            <a:ext cx="12326" cy="13447"/>
          </a:xfrm>
          <a:custGeom>
            <a:avLst/>
            <a:gdLst/>
            <a:ahLst/>
            <a:cxnLst/>
            <a:rect l="l" t="t" r="r" b="b"/>
            <a:pathLst>
              <a:path w="13970" h="15239">
                <a:moveTo>
                  <a:pt x="1803" y="0"/>
                </a:moveTo>
                <a:lnTo>
                  <a:pt x="0" y="1574"/>
                </a:lnTo>
                <a:lnTo>
                  <a:pt x="11836" y="15214"/>
                </a:lnTo>
                <a:lnTo>
                  <a:pt x="13652" y="13639"/>
                </a:lnTo>
                <a:lnTo>
                  <a:pt x="180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35" name="object 135"/>
          <p:cNvSpPr/>
          <p:nvPr/>
        </p:nvSpPr>
        <p:spPr>
          <a:xfrm>
            <a:off x="8241463" y="5433714"/>
            <a:ext cx="16809" cy="19050"/>
          </a:xfrm>
          <a:custGeom>
            <a:avLst/>
            <a:gdLst/>
            <a:ahLst/>
            <a:cxnLst/>
            <a:rect l="l" t="t" r="r" b="b"/>
            <a:pathLst>
              <a:path w="19050" h="21589">
                <a:moveTo>
                  <a:pt x="1790" y="0"/>
                </a:moveTo>
                <a:lnTo>
                  <a:pt x="0" y="1523"/>
                </a:lnTo>
                <a:lnTo>
                  <a:pt x="16891" y="21043"/>
                </a:lnTo>
                <a:lnTo>
                  <a:pt x="18732" y="19494"/>
                </a:lnTo>
                <a:lnTo>
                  <a:pt x="179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36" name="object 136"/>
          <p:cNvSpPr/>
          <p:nvPr/>
        </p:nvSpPr>
        <p:spPr>
          <a:xfrm>
            <a:off x="8239879" y="5444203"/>
            <a:ext cx="12326" cy="13447"/>
          </a:xfrm>
          <a:custGeom>
            <a:avLst/>
            <a:gdLst/>
            <a:ahLst/>
            <a:cxnLst/>
            <a:rect l="l" t="t" r="r" b="b"/>
            <a:pathLst>
              <a:path w="13970" h="15239">
                <a:moveTo>
                  <a:pt x="1803" y="0"/>
                </a:moveTo>
                <a:lnTo>
                  <a:pt x="0" y="1549"/>
                </a:lnTo>
                <a:lnTo>
                  <a:pt x="11798" y="15138"/>
                </a:lnTo>
                <a:lnTo>
                  <a:pt x="13652" y="13576"/>
                </a:lnTo>
                <a:lnTo>
                  <a:pt x="180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37" name="object 137"/>
          <p:cNvSpPr/>
          <p:nvPr/>
        </p:nvSpPr>
        <p:spPr>
          <a:xfrm>
            <a:off x="8233739" y="5449500"/>
            <a:ext cx="12326" cy="13447"/>
          </a:xfrm>
          <a:custGeom>
            <a:avLst/>
            <a:gdLst/>
            <a:ahLst/>
            <a:cxnLst/>
            <a:rect l="l" t="t" r="r" b="b"/>
            <a:pathLst>
              <a:path w="13970" h="15239">
                <a:moveTo>
                  <a:pt x="1765" y="0"/>
                </a:moveTo>
                <a:lnTo>
                  <a:pt x="0" y="1587"/>
                </a:lnTo>
                <a:lnTo>
                  <a:pt x="11811" y="15201"/>
                </a:lnTo>
                <a:lnTo>
                  <a:pt x="13665" y="13639"/>
                </a:lnTo>
                <a:lnTo>
                  <a:pt x="176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38" name="object 138"/>
          <p:cNvSpPr/>
          <p:nvPr/>
        </p:nvSpPr>
        <p:spPr>
          <a:xfrm>
            <a:off x="8227630" y="5454856"/>
            <a:ext cx="12326" cy="13447"/>
          </a:xfrm>
          <a:custGeom>
            <a:avLst/>
            <a:gdLst/>
            <a:ahLst/>
            <a:cxnLst/>
            <a:rect l="l" t="t" r="r" b="b"/>
            <a:pathLst>
              <a:path w="13970" h="15239">
                <a:moveTo>
                  <a:pt x="1854" y="0"/>
                </a:moveTo>
                <a:lnTo>
                  <a:pt x="0" y="1523"/>
                </a:lnTo>
                <a:lnTo>
                  <a:pt x="11836" y="15112"/>
                </a:lnTo>
                <a:lnTo>
                  <a:pt x="13627" y="13550"/>
                </a:lnTo>
                <a:lnTo>
                  <a:pt x="1854"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39" name="object 139"/>
          <p:cNvSpPr/>
          <p:nvPr/>
        </p:nvSpPr>
        <p:spPr>
          <a:xfrm>
            <a:off x="8221510" y="5460234"/>
            <a:ext cx="12326" cy="13447"/>
          </a:xfrm>
          <a:custGeom>
            <a:avLst/>
            <a:gdLst/>
            <a:ahLst/>
            <a:cxnLst/>
            <a:rect l="l" t="t" r="r" b="b"/>
            <a:pathLst>
              <a:path w="13970" h="15239">
                <a:moveTo>
                  <a:pt x="1765" y="0"/>
                </a:moveTo>
                <a:lnTo>
                  <a:pt x="0" y="1473"/>
                </a:lnTo>
                <a:lnTo>
                  <a:pt x="11836" y="15138"/>
                </a:lnTo>
                <a:lnTo>
                  <a:pt x="13576" y="13538"/>
                </a:lnTo>
                <a:lnTo>
                  <a:pt x="176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40" name="object 140"/>
          <p:cNvSpPr/>
          <p:nvPr/>
        </p:nvSpPr>
        <p:spPr>
          <a:xfrm>
            <a:off x="8203070" y="5451319"/>
            <a:ext cx="24653" cy="28015"/>
          </a:xfrm>
          <a:custGeom>
            <a:avLst/>
            <a:gdLst/>
            <a:ahLst/>
            <a:cxnLst/>
            <a:rect l="l" t="t" r="r" b="b"/>
            <a:pathLst>
              <a:path w="27940" h="31750">
                <a:moveTo>
                  <a:pt x="1816" y="0"/>
                </a:moveTo>
                <a:lnTo>
                  <a:pt x="0" y="1536"/>
                </a:lnTo>
                <a:lnTo>
                  <a:pt x="25781" y="31165"/>
                </a:lnTo>
                <a:lnTo>
                  <a:pt x="27584" y="29565"/>
                </a:lnTo>
                <a:lnTo>
                  <a:pt x="181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41" name="object 141"/>
          <p:cNvSpPr/>
          <p:nvPr/>
        </p:nvSpPr>
        <p:spPr>
          <a:xfrm>
            <a:off x="8209269" y="5470843"/>
            <a:ext cx="12326" cy="13447"/>
          </a:xfrm>
          <a:custGeom>
            <a:avLst/>
            <a:gdLst/>
            <a:ahLst/>
            <a:cxnLst/>
            <a:rect l="l" t="t" r="r" b="b"/>
            <a:pathLst>
              <a:path w="13970" h="15239">
                <a:moveTo>
                  <a:pt x="1803" y="0"/>
                </a:moveTo>
                <a:lnTo>
                  <a:pt x="0" y="1536"/>
                </a:lnTo>
                <a:lnTo>
                  <a:pt x="11874" y="15125"/>
                </a:lnTo>
                <a:lnTo>
                  <a:pt x="13614" y="13576"/>
                </a:lnTo>
                <a:lnTo>
                  <a:pt x="180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42" name="object 142"/>
          <p:cNvSpPr/>
          <p:nvPr/>
        </p:nvSpPr>
        <p:spPr>
          <a:xfrm>
            <a:off x="8203190" y="5476109"/>
            <a:ext cx="12326" cy="13447"/>
          </a:xfrm>
          <a:custGeom>
            <a:avLst/>
            <a:gdLst/>
            <a:ahLst/>
            <a:cxnLst/>
            <a:rect l="l" t="t" r="r" b="b"/>
            <a:pathLst>
              <a:path w="13970" h="15239">
                <a:moveTo>
                  <a:pt x="1803" y="0"/>
                </a:moveTo>
                <a:lnTo>
                  <a:pt x="0" y="1511"/>
                </a:lnTo>
                <a:lnTo>
                  <a:pt x="11811" y="15125"/>
                </a:lnTo>
                <a:lnTo>
                  <a:pt x="13614" y="13576"/>
                </a:lnTo>
                <a:lnTo>
                  <a:pt x="180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43" name="object 143"/>
          <p:cNvSpPr/>
          <p:nvPr/>
        </p:nvSpPr>
        <p:spPr>
          <a:xfrm>
            <a:off x="8197061" y="5481437"/>
            <a:ext cx="12326" cy="13447"/>
          </a:xfrm>
          <a:custGeom>
            <a:avLst/>
            <a:gdLst/>
            <a:ahLst/>
            <a:cxnLst/>
            <a:rect l="l" t="t" r="r" b="b"/>
            <a:pathLst>
              <a:path w="13970" h="15239">
                <a:moveTo>
                  <a:pt x="1765" y="0"/>
                </a:moveTo>
                <a:lnTo>
                  <a:pt x="0" y="1523"/>
                </a:lnTo>
                <a:lnTo>
                  <a:pt x="11861" y="15239"/>
                </a:lnTo>
                <a:lnTo>
                  <a:pt x="13614" y="13563"/>
                </a:lnTo>
                <a:lnTo>
                  <a:pt x="176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44" name="object 144"/>
          <p:cNvSpPr/>
          <p:nvPr/>
        </p:nvSpPr>
        <p:spPr>
          <a:xfrm>
            <a:off x="8190910" y="5486804"/>
            <a:ext cx="12326" cy="13447"/>
          </a:xfrm>
          <a:custGeom>
            <a:avLst/>
            <a:gdLst/>
            <a:ahLst/>
            <a:cxnLst/>
            <a:rect l="l" t="t" r="r" b="b"/>
            <a:pathLst>
              <a:path w="13970" h="15239">
                <a:moveTo>
                  <a:pt x="1841" y="0"/>
                </a:moveTo>
                <a:lnTo>
                  <a:pt x="0" y="1524"/>
                </a:lnTo>
                <a:lnTo>
                  <a:pt x="11861" y="15113"/>
                </a:lnTo>
                <a:lnTo>
                  <a:pt x="13639" y="13576"/>
                </a:lnTo>
                <a:lnTo>
                  <a:pt x="184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45" name="object 145"/>
          <p:cNvSpPr/>
          <p:nvPr/>
        </p:nvSpPr>
        <p:spPr>
          <a:xfrm>
            <a:off x="8180280" y="5486871"/>
            <a:ext cx="16809" cy="19050"/>
          </a:xfrm>
          <a:custGeom>
            <a:avLst/>
            <a:gdLst/>
            <a:ahLst/>
            <a:cxnLst/>
            <a:rect l="l" t="t" r="r" b="b"/>
            <a:pathLst>
              <a:path w="19050" h="21589">
                <a:moveTo>
                  <a:pt x="1790" y="0"/>
                </a:moveTo>
                <a:lnTo>
                  <a:pt x="0" y="1562"/>
                </a:lnTo>
                <a:lnTo>
                  <a:pt x="16992" y="20980"/>
                </a:lnTo>
                <a:lnTo>
                  <a:pt x="18796" y="19481"/>
                </a:lnTo>
                <a:lnTo>
                  <a:pt x="179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46" name="object 146"/>
          <p:cNvSpPr/>
          <p:nvPr/>
        </p:nvSpPr>
        <p:spPr>
          <a:xfrm>
            <a:off x="8178690" y="5497386"/>
            <a:ext cx="12326" cy="13447"/>
          </a:xfrm>
          <a:custGeom>
            <a:avLst/>
            <a:gdLst/>
            <a:ahLst/>
            <a:cxnLst/>
            <a:rect l="l" t="t" r="r" b="b"/>
            <a:pathLst>
              <a:path w="13970" h="15239">
                <a:moveTo>
                  <a:pt x="1803" y="0"/>
                </a:moveTo>
                <a:lnTo>
                  <a:pt x="0" y="1524"/>
                </a:lnTo>
                <a:lnTo>
                  <a:pt x="11785" y="15189"/>
                </a:lnTo>
                <a:lnTo>
                  <a:pt x="13652" y="13576"/>
                </a:lnTo>
                <a:lnTo>
                  <a:pt x="180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47" name="object 147"/>
          <p:cNvSpPr/>
          <p:nvPr/>
        </p:nvSpPr>
        <p:spPr>
          <a:xfrm>
            <a:off x="8172583" y="5502745"/>
            <a:ext cx="12326" cy="13447"/>
          </a:xfrm>
          <a:custGeom>
            <a:avLst/>
            <a:gdLst/>
            <a:ahLst/>
            <a:cxnLst/>
            <a:rect l="l" t="t" r="r" b="b"/>
            <a:pathLst>
              <a:path w="13970" h="15239">
                <a:moveTo>
                  <a:pt x="1752" y="0"/>
                </a:moveTo>
                <a:lnTo>
                  <a:pt x="0" y="1549"/>
                </a:lnTo>
                <a:lnTo>
                  <a:pt x="11810" y="15125"/>
                </a:lnTo>
                <a:lnTo>
                  <a:pt x="13627" y="13627"/>
                </a:lnTo>
                <a:lnTo>
                  <a:pt x="1752"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48" name="object 148"/>
          <p:cNvSpPr/>
          <p:nvPr/>
        </p:nvSpPr>
        <p:spPr>
          <a:xfrm>
            <a:off x="8166487" y="5508016"/>
            <a:ext cx="12326" cy="13447"/>
          </a:xfrm>
          <a:custGeom>
            <a:avLst/>
            <a:gdLst/>
            <a:ahLst/>
            <a:cxnLst/>
            <a:rect l="l" t="t" r="r" b="b"/>
            <a:pathLst>
              <a:path w="13970" h="15239">
                <a:moveTo>
                  <a:pt x="1790" y="0"/>
                </a:moveTo>
                <a:lnTo>
                  <a:pt x="0" y="1562"/>
                </a:lnTo>
                <a:lnTo>
                  <a:pt x="11836" y="15227"/>
                </a:lnTo>
                <a:lnTo>
                  <a:pt x="13576" y="13677"/>
                </a:lnTo>
                <a:lnTo>
                  <a:pt x="179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49" name="object 149"/>
          <p:cNvSpPr/>
          <p:nvPr/>
        </p:nvSpPr>
        <p:spPr>
          <a:xfrm>
            <a:off x="8160358" y="5513317"/>
            <a:ext cx="12326" cy="13447"/>
          </a:xfrm>
          <a:custGeom>
            <a:avLst/>
            <a:gdLst/>
            <a:ahLst/>
            <a:cxnLst/>
            <a:rect l="l" t="t" r="r" b="b"/>
            <a:pathLst>
              <a:path w="13970" h="15239">
                <a:moveTo>
                  <a:pt x="1854" y="0"/>
                </a:moveTo>
                <a:lnTo>
                  <a:pt x="0" y="1562"/>
                </a:lnTo>
                <a:lnTo>
                  <a:pt x="11836" y="15163"/>
                </a:lnTo>
                <a:lnTo>
                  <a:pt x="13563" y="13665"/>
                </a:lnTo>
                <a:lnTo>
                  <a:pt x="1854"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50" name="object 150"/>
          <p:cNvSpPr/>
          <p:nvPr/>
        </p:nvSpPr>
        <p:spPr>
          <a:xfrm>
            <a:off x="8141930" y="5504409"/>
            <a:ext cx="24653" cy="28015"/>
          </a:xfrm>
          <a:custGeom>
            <a:avLst/>
            <a:gdLst/>
            <a:ahLst/>
            <a:cxnLst/>
            <a:rect l="l" t="t" r="r" b="b"/>
            <a:pathLst>
              <a:path w="27940" h="31750">
                <a:moveTo>
                  <a:pt x="1752" y="0"/>
                </a:moveTo>
                <a:lnTo>
                  <a:pt x="0" y="1689"/>
                </a:lnTo>
                <a:lnTo>
                  <a:pt x="25768" y="31369"/>
                </a:lnTo>
                <a:lnTo>
                  <a:pt x="27571" y="29743"/>
                </a:lnTo>
                <a:lnTo>
                  <a:pt x="1752"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51" name="object 151"/>
          <p:cNvSpPr/>
          <p:nvPr/>
        </p:nvSpPr>
        <p:spPr>
          <a:xfrm>
            <a:off x="8148130" y="5523964"/>
            <a:ext cx="12326" cy="13447"/>
          </a:xfrm>
          <a:custGeom>
            <a:avLst/>
            <a:gdLst/>
            <a:ahLst/>
            <a:cxnLst/>
            <a:rect l="l" t="t" r="r" b="b"/>
            <a:pathLst>
              <a:path w="13970" h="15239">
                <a:moveTo>
                  <a:pt x="1752" y="0"/>
                </a:moveTo>
                <a:lnTo>
                  <a:pt x="0" y="1498"/>
                </a:lnTo>
                <a:lnTo>
                  <a:pt x="11772" y="15074"/>
                </a:lnTo>
                <a:lnTo>
                  <a:pt x="13614" y="13563"/>
                </a:lnTo>
                <a:lnTo>
                  <a:pt x="1752"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52" name="object 152"/>
          <p:cNvSpPr/>
          <p:nvPr/>
        </p:nvSpPr>
        <p:spPr>
          <a:xfrm>
            <a:off x="8142007" y="5529282"/>
            <a:ext cx="12326" cy="13447"/>
          </a:xfrm>
          <a:custGeom>
            <a:avLst/>
            <a:gdLst/>
            <a:ahLst/>
            <a:cxnLst/>
            <a:rect l="l" t="t" r="r" b="b"/>
            <a:pathLst>
              <a:path w="13970" h="15239">
                <a:moveTo>
                  <a:pt x="1778" y="0"/>
                </a:moveTo>
                <a:lnTo>
                  <a:pt x="0" y="1536"/>
                </a:lnTo>
                <a:lnTo>
                  <a:pt x="11798" y="15151"/>
                </a:lnTo>
                <a:lnTo>
                  <a:pt x="13550" y="13576"/>
                </a:lnTo>
                <a:lnTo>
                  <a:pt x="1778"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53" name="object 153"/>
          <p:cNvSpPr/>
          <p:nvPr/>
        </p:nvSpPr>
        <p:spPr>
          <a:xfrm>
            <a:off x="8135825" y="5534555"/>
            <a:ext cx="12326" cy="13447"/>
          </a:xfrm>
          <a:custGeom>
            <a:avLst/>
            <a:gdLst/>
            <a:ahLst/>
            <a:cxnLst/>
            <a:rect l="l" t="t" r="r" b="b"/>
            <a:pathLst>
              <a:path w="13970" h="15239">
                <a:moveTo>
                  <a:pt x="1854" y="0"/>
                </a:moveTo>
                <a:lnTo>
                  <a:pt x="0" y="1600"/>
                </a:lnTo>
                <a:lnTo>
                  <a:pt x="11849" y="15201"/>
                </a:lnTo>
                <a:lnTo>
                  <a:pt x="13639" y="13665"/>
                </a:lnTo>
                <a:lnTo>
                  <a:pt x="1854"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54" name="object 154"/>
          <p:cNvSpPr/>
          <p:nvPr/>
        </p:nvSpPr>
        <p:spPr>
          <a:xfrm>
            <a:off x="8129749" y="5539862"/>
            <a:ext cx="12326" cy="13447"/>
          </a:xfrm>
          <a:custGeom>
            <a:avLst/>
            <a:gdLst/>
            <a:ahLst/>
            <a:cxnLst/>
            <a:rect l="l" t="t" r="r" b="b"/>
            <a:pathLst>
              <a:path w="13970" h="15239">
                <a:moveTo>
                  <a:pt x="1790" y="0"/>
                </a:moveTo>
                <a:lnTo>
                  <a:pt x="0" y="1638"/>
                </a:lnTo>
                <a:lnTo>
                  <a:pt x="11811" y="15189"/>
                </a:lnTo>
                <a:lnTo>
                  <a:pt x="13665" y="13690"/>
                </a:lnTo>
                <a:lnTo>
                  <a:pt x="179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55" name="object 155"/>
          <p:cNvSpPr/>
          <p:nvPr/>
        </p:nvSpPr>
        <p:spPr>
          <a:xfrm>
            <a:off x="8119134" y="5540063"/>
            <a:ext cx="16809" cy="19050"/>
          </a:xfrm>
          <a:custGeom>
            <a:avLst/>
            <a:gdLst/>
            <a:ahLst/>
            <a:cxnLst/>
            <a:rect l="l" t="t" r="r" b="b"/>
            <a:pathLst>
              <a:path w="19050" h="21589">
                <a:moveTo>
                  <a:pt x="1790" y="0"/>
                </a:moveTo>
                <a:lnTo>
                  <a:pt x="0" y="1524"/>
                </a:lnTo>
                <a:lnTo>
                  <a:pt x="16903" y="21056"/>
                </a:lnTo>
                <a:lnTo>
                  <a:pt x="18719" y="19443"/>
                </a:lnTo>
                <a:lnTo>
                  <a:pt x="179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56" name="object 156"/>
          <p:cNvSpPr/>
          <p:nvPr/>
        </p:nvSpPr>
        <p:spPr>
          <a:xfrm>
            <a:off x="8117501" y="5550545"/>
            <a:ext cx="12326" cy="13447"/>
          </a:xfrm>
          <a:custGeom>
            <a:avLst/>
            <a:gdLst/>
            <a:ahLst/>
            <a:cxnLst/>
            <a:rect l="l" t="t" r="r" b="b"/>
            <a:pathLst>
              <a:path w="13970" h="15239">
                <a:moveTo>
                  <a:pt x="1803" y="0"/>
                </a:moveTo>
                <a:lnTo>
                  <a:pt x="0" y="1612"/>
                </a:lnTo>
                <a:lnTo>
                  <a:pt x="11836" y="15100"/>
                </a:lnTo>
                <a:lnTo>
                  <a:pt x="13639" y="13576"/>
                </a:lnTo>
                <a:lnTo>
                  <a:pt x="180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57" name="object 157"/>
          <p:cNvSpPr/>
          <p:nvPr/>
        </p:nvSpPr>
        <p:spPr>
          <a:xfrm>
            <a:off x="8111407" y="5555871"/>
            <a:ext cx="12326" cy="13447"/>
          </a:xfrm>
          <a:custGeom>
            <a:avLst/>
            <a:gdLst/>
            <a:ahLst/>
            <a:cxnLst/>
            <a:rect l="l" t="t" r="r" b="b"/>
            <a:pathLst>
              <a:path w="13970" h="15239">
                <a:moveTo>
                  <a:pt x="1803" y="0"/>
                </a:moveTo>
                <a:lnTo>
                  <a:pt x="0" y="1587"/>
                </a:lnTo>
                <a:lnTo>
                  <a:pt x="11798" y="15112"/>
                </a:lnTo>
                <a:lnTo>
                  <a:pt x="13614" y="13563"/>
                </a:lnTo>
                <a:lnTo>
                  <a:pt x="180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58" name="object 158"/>
          <p:cNvSpPr/>
          <p:nvPr/>
        </p:nvSpPr>
        <p:spPr>
          <a:xfrm>
            <a:off x="8105309" y="5561173"/>
            <a:ext cx="12326" cy="13447"/>
          </a:xfrm>
          <a:custGeom>
            <a:avLst/>
            <a:gdLst/>
            <a:ahLst/>
            <a:cxnLst/>
            <a:rect l="l" t="t" r="r" b="b"/>
            <a:pathLst>
              <a:path w="13970" h="15239">
                <a:moveTo>
                  <a:pt x="1777" y="0"/>
                </a:moveTo>
                <a:lnTo>
                  <a:pt x="0" y="1562"/>
                </a:lnTo>
                <a:lnTo>
                  <a:pt x="11823" y="15163"/>
                </a:lnTo>
                <a:lnTo>
                  <a:pt x="13563" y="13550"/>
                </a:lnTo>
                <a:lnTo>
                  <a:pt x="177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59" name="object 159"/>
          <p:cNvSpPr/>
          <p:nvPr/>
        </p:nvSpPr>
        <p:spPr>
          <a:xfrm>
            <a:off x="8099158" y="5566494"/>
            <a:ext cx="12326" cy="13447"/>
          </a:xfrm>
          <a:custGeom>
            <a:avLst/>
            <a:gdLst/>
            <a:ahLst/>
            <a:cxnLst/>
            <a:rect l="l" t="t" r="r" b="b"/>
            <a:pathLst>
              <a:path w="13970" h="15239">
                <a:moveTo>
                  <a:pt x="1803" y="0"/>
                </a:moveTo>
                <a:lnTo>
                  <a:pt x="0" y="1562"/>
                </a:lnTo>
                <a:lnTo>
                  <a:pt x="11785" y="15201"/>
                </a:lnTo>
                <a:lnTo>
                  <a:pt x="13589" y="13588"/>
                </a:lnTo>
                <a:lnTo>
                  <a:pt x="180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60" name="object 160"/>
          <p:cNvSpPr/>
          <p:nvPr/>
        </p:nvSpPr>
        <p:spPr>
          <a:xfrm>
            <a:off x="8080697" y="5557668"/>
            <a:ext cx="24653" cy="28015"/>
          </a:xfrm>
          <a:custGeom>
            <a:avLst/>
            <a:gdLst/>
            <a:ahLst/>
            <a:cxnLst/>
            <a:rect l="l" t="t" r="r" b="b"/>
            <a:pathLst>
              <a:path w="27940" h="31750">
                <a:moveTo>
                  <a:pt x="1803" y="0"/>
                </a:moveTo>
                <a:lnTo>
                  <a:pt x="0" y="1536"/>
                </a:lnTo>
                <a:lnTo>
                  <a:pt x="25844" y="31127"/>
                </a:lnTo>
                <a:lnTo>
                  <a:pt x="27622" y="29629"/>
                </a:lnTo>
                <a:lnTo>
                  <a:pt x="180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61" name="object 161"/>
          <p:cNvSpPr/>
          <p:nvPr/>
        </p:nvSpPr>
        <p:spPr>
          <a:xfrm>
            <a:off x="8086963" y="5577136"/>
            <a:ext cx="12326" cy="13447"/>
          </a:xfrm>
          <a:custGeom>
            <a:avLst/>
            <a:gdLst/>
            <a:ahLst/>
            <a:cxnLst/>
            <a:rect l="l" t="t" r="r" b="b"/>
            <a:pathLst>
              <a:path w="13970" h="15239">
                <a:moveTo>
                  <a:pt x="1841" y="0"/>
                </a:moveTo>
                <a:lnTo>
                  <a:pt x="0" y="1549"/>
                </a:lnTo>
                <a:lnTo>
                  <a:pt x="11760" y="15138"/>
                </a:lnTo>
                <a:lnTo>
                  <a:pt x="13576" y="13576"/>
                </a:lnTo>
                <a:lnTo>
                  <a:pt x="184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62" name="object 162"/>
          <p:cNvSpPr/>
          <p:nvPr/>
        </p:nvSpPr>
        <p:spPr>
          <a:xfrm>
            <a:off x="8080812" y="5582514"/>
            <a:ext cx="12326" cy="13447"/>
          </a:xfrm>
          <a:custGeom>
            <a:avLst/>
            <a:gdLst/>
            <a:ahLst/>
            <a:cxnLst/>
            <a:rect l="l" t="t" r="r" b="b"/>
            <a:pathLst>
              <a:path w="13970" h="15239">
                <a:moveTo>
                  <a:pt x="1816" y="0"/>
                </a:moveTo>
                <a:lnTo>
                  <a:pt x="0" y="1498"/>
                </a:lnTo>
                <a:lnTo>
                  <a:pt x="11823" y="15138"/>
                </a:lnTo>
                <a:lnTo>
                  <a:pt x="13614" y="13563"/>
                </a:lnTo>
                <a:lnTo>
                  <a:pt x="181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63" name="object 163"/>
          <p:cNvSpPr/>
          <p:nvPr/>
        </p:nvSpPr>
        <p:spPr>
          <a:xfrm>
            <a:off x="8074686" y="5587807"/>
            <a:ext cx="12326" cy="13447"/>
          </a:xfrm>
          <a:custGeom>
            <a:avLst/>
            <a:gdLst/>
            <a:ahLst/>
            <a:cxnLst/>
            <a:rect l="l" t="t" r="r" b="b"/>
            <a:pathLst>
              <a:path w="13970" h="15239">
                <a:moveTo>
                  <a:pt x="1816" y="0"/>
                </a:moveTo>
                <a:lnTo>
                  <a:pt x="0" y="1600"/>
                </a:lnTo>
                <a:lnTo>
                  <a:pt x="11849" y="15151"/>
                </a:lnTo>
                <a:lnTo>
                  <a:pt x="13639" y="13589"/>
                </a:lnTo>
                <a:lnTo>
                  <a:pt x="181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64" name="object 164"/>
          <p:cNvSpPr/>
          <p:nvPr/>
        </p:nvSpPr>
        <p:spPr>
          <a:xfrm>
            <a:off x="8068610" y="5593096"/>
            <a:ext cx="12326" cy="13447"/>
          </a:xfrm>
          <a:custGeom>
            <a:avLst/>
            <a:gdLst/>
            <a:ahLst/>
            <a:cxnLst/>
            <a:rect l="l" t="t" r="r" b="b"/>
            <a:pathLst>
              <a:path w="13970" h="15239">
                <a:moveTo>
                  <a:pt x="1739" y="0"/>
                </a:moveTo>
                <a:lnTo>
                  <a:pt x="0" y="1587"/>
                </a:lnTo>
                <a:lnTo>
                  <a:pt x="11798" y="15189"/>
                </a:lnTo>
                <a:lnTo>
                  <a:pt x="13550" y="13576"/>
                </a:lnTo>
                <a:lnTo>
                  <a:pt x="173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65" name="object 165"/>
          <p:cNvSpPr/>
          <p:nvPr/>
        </p:nvSpPr>
        <p:spPr>
          <a:xfrm>
            <a:off x="8058009" y="5593214"/>
            <a:ext cx="16809" cy="19050"/>
          </a:xfrm>
          <a:custGeom>
            <a:avLst/>
            <a:gdLst/>
            <a:ahLst/>
            <a:cxnLst/>
            <a:rect l="l" t="t" r="r" b="b"/>
            <a:pathLst>
              <a:path w="19050" h="21589">
                <a:moveTo>
                  <a:pt x="1739" y="0"/>
                </a:moveTo>
                <a:lnTo>
                  <a:pt x="0" y="1625"/>
                </a:lnTo>
                <a:lnTo>
                  <a:pt x="16852" y="21056"/>
                </a:lnTo>
                <a:lnTo>
                  <a:pt x="18719" y="19481"/>
                </a:lnTo>
                <a:lnTo>
                  <a:pt x="173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66" name="object 166"/>
          <p:cNvSpPr/>
          <p:nvPr/>
        </p:nvSpPr>
        <p:spPr>
          <a:xfrm>
            <a:off x="8056347" y="5603749"/>
            <a:ext cx="12326" cy="13447"/>
          </a:xfrm>
          <a:custGeom>
            <a:avLst/>
            <a:gdLst/>
            <a:ahLst/>
            <a:cxnLst/>
            <a:rect l="l" t="t" r="r" b="b"/>
            <a:pathLst>
              <a:path w="13970" h="15239">
                <a:moveTo>
                  <a:pt x="1790" y="0"/>
                </a:moveTo>
                <a:lnTo>
                  <a:pt x="0" y="1651"/>
                </a:lnTo>
                <a:lnTo>
                  <a:pt x="11811" y="15163"/>
                </a:lnTo>
                <a:lnTo>
                  <a:pt x="13614" y="13538"/>
                </a:lnTo>
                <a:lnTo>
                  <a:pt x="179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67" name="object 167"/>
          <p:cNvSpPr/>
          <p:nvPr/>
        </p:nvSpPr>
        <p:spPr>
          <a:xfrm>
            <a:off x="8050276" y="5609087"/>
            <a:ext cx="12326" cy="13447"/>
          </a:xfrm>
          <a:custGeom>
            <a:avLst/>
            <a:gdLst/>
            <a:ahLst/>
            <a:cxnLst/>
            <a:rect l="l" t="t" r="r" b="b"/>
            <a:pathLst>
              <a:path w="13970" h="15239">
                <a:moveTo>
                  <a:pt x="1790" y="0"/>
                </a:moveTo>
                <a:lnTo>
                  <a:pt x="0" y="1625"/>
                </a:lnTo>
                <a:lnTo>
                  <a:pt x="11785" y="15100"/>
                </a:lnTo>
                <a:lnTo>
                  <a:pt x="13576" y="13512"/>
                </a:lnTo>
                <a:lnTo>
                  <a:pt x="179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68" name="object 168"/>
          <p:cNvSpPr/>
          <p:nvPr/>
        </p:nvSpPr>
        <p:spPr>
          <a:xfrm>
            <a:off x="8044091" y="5614407"/>
            <a:ext cx="12326" cy="13447"/>
          </a:xfrm>
          <a:custGeom>
            <a:avLst/>
            <a:gdLst/>
            <a:ahLst/>
            <a:cxnLst/>
            <a:rect l="l" t="t" r="r" b="b"/>
            <a:pathLst>
              <a:path w="13970" h="15239">
                <a:moveTo>
                  <a:pt x="1803" y="0"/>
                </a:moveTo>
                <a:lnTo>
                  <a:pt x="0" y="1562"/>
                </a:lnTo>
                <a:lnTo>
                  <a:pt x="11849" y="15113"/>
                </a:lnTo>
                <a:lnTo>
                  <a:pt x="13639" y="13550"/>
                </a:lnTo>
                <a:lnTo>
                  <a:pt x="180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69" name="object 169"/>
          <p:cNvSpPr/>
          <p:nvPr/>
        </p:nvSpPr>
        <p:spPr>
          <a:xfrm>
            <a:off x="8038043" y="5619735"/>
            <a:ext cx="12326" cy="13447"/>
          </a:xfrm>
          <a:custGeom>
            <a:avLst/>
            <a:gdLst/>
            <a:ahLst/>
            <a:cxnLst/>
            <a:rect l="l" t="t" r="r" b="b"/>
            <a:pathLst>
              <a:path w="13970" h="15239">
                <a:moveTo>
                  <a:pt x="1752" y="0"/>
                </a:moveTo>
                <a:lnTo>
                  <a:pt x="0" y="1549"/>
                </a:lnTo>
                <a:lnTo>
                  <a:pt x="11760" y="15125"/>
                </a:lnTo>
                <a:lnTo>
                  <a:pt x="13563" y="13550"/>
                </a:lnTo>
                <a:lnTo>
                  <a:pt x="1752"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70" name="object 170"/>
          <p:cNvSpPr/>
          <p:nvPr/>
        </p:nvSpPr>
        <p:spPr>
          <a:xfrm>
            <a:off x="8019603" y="5610832"/>
            <a:ext cx="24653" cy="28015"/>
          </a:xfrm>
          <a:custGeom>
            <a:avLst/>
            <a:gdLst/>
            <a:ahLst/>
            <a:cxnLst/>
            <a:rect l="l" t="t" r="r" b="b"/>
            <a:pathLst>
              <a:path w="27940" h="31750">
                <a:moveTo>
                  <a:pt x="1765" y="0"/>
                </a:moveTo>
                <a:lnTo>
                  <a:pt x="0" y="1549"/>
                </a:lnTo>
                <a:lnTo>
                  <a:pt x="25717" y="31241"/>
                </a:lnTo>
                <a:lnTo>
                  <a:pt x="27558" y="29679"/>
                </a:lnTo>
                <a:lnTo>
                  <a:pt x="176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71" name="object 171"/>
          <p:cNvSpPr/>
          <p:nvPr/>
        </p:nvSpPr>
        <p:spPr>
          <a:xfrm>
            <a:off x="8025811" y="5630311"/>
            <a:ext cx="12326" cy="13447"/>
          </a:xfrm>
          <a:custGeom>
            <a:avLst/>
            <a:gdLst/>
            <a:ahLst/>
            <a:cxnLst/>
            <a:rect l="l" t="t" r="r" b="b"/>
            <a:pathLst>
              <a:path w="13970" h="15239">
                <a:moveTo>
                  <a:pt x="1727" y="0"/>
                </a:moveTo>
                <a:lnTo>
                  <a:pt x="0" y="1562"/>
                </a:lnTo>
                <a:lnTo>
                  <a:pt x="11734" y="15227"/>
                </a:lnTo>
                <a:lnTo>
                  <a:pt x="13589" y="13614"/>
                </a:lnTo>
                <a:lnTo>
                  <a:pt x="172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72" name="object 172"/>
          <p:cNvSpPr/>
          <p:nvPr/>
        </p:nvSpPr>
        <p:spPr>
          <a:xfrm>
            <a:off x="8019666" y="5635696"/>
            <a:ext cx="12326" cy="13447"/>
          </a:xfrm>
          <a:custGeom>
            <a:avLst/>
            <a:gdLst/>
            <a:ahLst/>
            <a:cxnLst/>
            <a:rect l="l" t="t" r="r" b="b"/>
            <a:pathLst>
              <a:path w="13970" h="15239">
                <a:moveTo>
                  <a:pt x="1803" y="0"/>
                </a:moveTo>
                <a:lnTo>
                  <a:pt x="0" y="1523"/>
                </a:lnTo>
                <a:lnTo>
                  <a:pt x="11861" y="15112"/>
                </a:lnTo>
                <a:lnTo>
                  <a:pt x="13652" y="13550"/>
                </a:lnTo>
                <a:lnTo>
                  <a:pt x="180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73" name="object 173"/>
          <p:cNvSpPr/>
          <p:nvPr/>
        </p:nvSpPr>
        <p:spPr>
          <a:xfrm>
            <a:off x="8013549" y="5640969"/>
            <a:ext cx="12326" cy="13447"/>
          </a:xfrm>
          <a:custGeom>
            <a:avLst/>
            <a:gdLst/>
            <a:ahLst/>
            <a:cxnLst/>
            <a:rect l="l" t="t" r="r" b="b"/>
            <a:pathLst>
              <a:path w="13970" h="15239">
                <a:moveTo>
                  <a:pt x="1816" y="0"/>
                </a:moveTo>
                <a:lnTo>
                  <a:pt x="0" y="1587"/>
                </a:lnTo>
                <a:lnTo>
                  <a:pt x="11849" y="15176"/>
                </a:lnTo>
                <a:lnTo>
                  <a:pt x="13665" y="13614"/>
                </a:lnTo>
                <a:lnTo>
                  <a:pt x="181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74" name="object 174"/>
          <p:cNvSpPr/>
          <p:nvPr/>
        </p:nvSpPr>
        <p:spPr>
          <a:xfrm>
            <a:off x="8007475" y="5646278"/>
            <a:ext cx="12326" cy="13447"/>
          </a:xfrm>
          <a:custGeom>
            <a:avLst/>
            <a:gdLst/>
            <a:ahLst/>
            <a:cxnLst/>
            <a:rect l="l" t="t" r="r" b="b"/>
            <a:pathLst>
              <a:path w="13970" h="15239">
                <a:moveTo>
                  <a:pt x="1777" y="0"/>
                </a:moveTo>
                <a:lnTo>
                  <a:pt x="0" y="1562"/>
                </a:lnTo>
                <a:lnTo>
                  <a:pt x="11760" y="15163"/>
                </a:lnTo>
                <a:lnTo>
                  <a:pt x="13576" y="13563"/>
                </a:lnTo>
                <a:lnTo>
                  <a:pt x="177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75" name="object 175"/>
          <p:cNvSpPr/>
          <p:nvPr/>
        </p:nvSpPr>
        <p:spPr>
          <a:xfrm>
            <a:off x="7998345" y="5645170"/>
            <a:ext cx="16809" cy="19050"/>
          </a:xfrm>
          <a:custGeom>
            <a:avLst/>
            <a:gdLst/>
            <a:ahLst/>
            <a:cxnLst/>
            <a:rect l="l" t="t" r="r" b="b"/>
            <a:pathLst>
              <a:path w="19050" h="21589">
                <a:moveTo>
                  <a:pt x="1739" y="0"/>
                </a:moveTo>
                <a:lnTo>
                  <a:pt x="0" y="1549"/>
                </a:lnTo>
                <a:lnTo>
                  <a:pt x="16941" y="21056"/>
                </a:lnTo>
                <a:lnTo>
                  <a:pt x="18719" y="19469"/>
                </a:lnTo>
                <a:lnTo>
                  <a:pt x="173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76" name="object 176"/>
          <p:cNvSpPr/>
          <p:nvPr/>
        </p:nvSpPr>
        <p:spPr>
          <a:xfrm>
            <a:off x="7998444" y="5654192"/>
            <a:ext cx="12326" cy="13447"/>
          </a:xfrm>
          <a:custGeom>
            <a:avLst/>
            <a:gdLst/>
            <a:ahLst/>
            <a:cxnLst/>
            <a:rect l="l" t="t" r="r" b="b"/>
            <a:pathLst>
              <a:path w="13970" h="15239">
                <a:moveTo>
                  <a:pt x="1727" y="0"/>
                </a:moveTo>
                <a:lnTo>
                  <a:pt x="0" y="1612"/>
                </a:lnTo>
                <a:lnTo>
                  <a:pt x="11823" y="15214"/>
                </a:lnTo>
                <a:lnTo>
                  <a:pt x="13576" y="13639"/>
                </a:lnTo>
                <a:lnTo>
                  <a:pt x="172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77" name="object 177"/>
          <p:cNvSpPr/>
          <p:nvPr/>
        </p:nvSpPr>
        <p:spPr>
          <a:xfrm>
            <a:off x="7992303" y="5659513"/>
            <a:ext cx="12326" cy="14007"/>
          </a:xfrm>
          <a:custGeom>
            <a:avLst/>
            <a:gdLst/>
            <a:ahLst/>
            <a:cxnLst/>
            <a:rect l="l" t="t" r="r" b="b"/>
            <a:pathLst>
              <a:path w="13970" h="15875">
                <a:moveTo>
                  <a:pt x="1803" y="0"/>
                </a:moveTo>
                <a:lnTo>
                  <a:pt x="0" y="1612"/>
                </a:lnTo>
                <a:lnTo>
                  <a:pt x="11798" y="15252"/>
                </a:lnTo>
                <a:lnTo>
                  <a:pt x="13589" y="13690"/>
                </a:lnTo>
                <a:lnTo>
                  <a:pt x="180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78" name="object 178"/>
          <p:cNvSpPr/>
          <p:nvPr/>
        </p:nvSpPr>
        <p:spPr>
          <a:xfrm>
            <a:off x="7986232" y="5664871"/>
            <a:ext cx="12326" cy="13447"/>
          </a:xfrm>
          <a:custGeom>
            <a:avLst/>
            <a:gdLst/>
            <a:ahLst/>
            <a:cxnLst/>
            <a:rect l="l" t="t" r="r" b="b"/>
            <a:pathLst>
              <a:path w="13970" h="15239">
                <a:moveTo>
                  <a:pt x="1727" y="0"/>
                </a:moveTo>
                <a:lnTo>
                  <a:pt x="0" y="1523"/>
                </a:lnTo>
                <a:lnTo>
                  <a:pt x="11722" y="15189"/>
                </a:lnTo>
                <a:lnTo>
                  <a:pt x="13538" y="13627"/>
                </a:lnTo>
                <a:lnTo>
                  <a:pt x="172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79" name="object 179"/>
          <p:cNvSpPr/>
          <p:nvPr/>
        </p:nvSpPr>
        <p:spPr>
          <a:xfrm>
            <a:off x="7980038" y="5670194"/>
            <a:ext cx="12326" cy="13447"/>
          </a:xfrm>
          <a:custGeom>
            <a:avLst/>
            <a:gdLst/>
            <a:ahLst/>
            <a:cxnLst/>
            <a:rect l="l" t="t" r="r" b="b"/>
            <a:pathLst>
              <a:path w="13970" h="15239">
                <a:moveTo>
                  <a:pt x="1879" y="0"/>
                </a:moveTo>
                <a:lnTo>
                  <a:pt x="0" y="1574"/>
                </a:lnTo>
                <a:lnTo>
                  <a:pt x="11798" y="15151"/>
                </a:lnTo>
                <a:lnTo>
                  <a:pt x="13639" y="13576"/>
                </a:lnTo>
                <a:lnTo>
                  <a:pt x="187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80" name="object 180"/>
          <p:cNvSpPr/>
          <p:nvPr/>
        </p:nvSpPr>
        <p:spPr>
          <a:xfrm>
            <a:off x="7961629" y="5661348"/>
            <a:ext cx="24653" cy="28015"/>
          </a:xfrm>
          <a:custGeom>
            <a:avLst/>
            <a:gdLst/>
            <a:ahLst/>
            <a:cxnLst/>
            <a:rect l="l" t="t" r="r" b="b"/>
            <a:pathLst>
              <a:path w="27940" h="31750">
                <a:moveTo>
                  <a:pt x="1816" y="0"/>
                </a:moveTo>
                <a:lnTo>
                  <a:pt x="0" y="1498"/>
                </a:lnTo>
                <a:lnTo>
                  <a:pt x="25768" y="31242"/>
                </a:lnTo>
                <a:lnTo>
                  <a:pt x="27571" y="29641"/>
                </a:lnTo>
                <a:lnTo>
                  <a:pt x="181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81" name="object 181"/>
          <p:cNvSpPr/>
          <p:nvPr/>
        </p:nvSpPr>
        <p:spPr>
          <a:xfrm>
            <a:off x="7967849" y="5680820"/>
            <a:ext cx="12326" cy="13447"/>
          </a:xfrm>
          <a:custGeom>
            <a:avLst/>
            <a:gdLst/>
            <a:ahLst/>
            <a:cxnLst/>
            <a:rect l="l" t="t" r="r" b="b"/>
            <a:pathLst>
              <a:path w="13970" h="15239">
                <a:moveTo>
                  <a:pt x="1777" y="0"/>
                </a:moveTo>
                <a:lnTo>
                  <a:pt x="0" y="1600"/>
                </a:lnTo>
                <a:lnTo>
                  <a:pt x="11785" y="15201"/>
                </a:lnTo>
                <a:lnTo>
                  <a:pt x="13576" y="13639"/>
                </a:lnTo>
                <a:lnTo>
                  <a:pt x="177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82" name="object 182"/>
          <p:cNvSpPr/>
          <p:nvPr/>
        </p:nvSpPr>
        <p:spPr>
          <a:xfrm>
            <a:off x="7961759" y="5686154"/>
            <a:ext cx="12326" cy="13447"/>
          </a:xfrm>
          <a:custGeom>
            <a:avLst/>
            <a:gdLst/>
            <a:ahLst/>
            <a:cxnLst/>
            <a:rect l="l" t="t" r="r" b="b"/>
            <a:pathLst>
              <a:path w="13970" h="15239">
                <a:moveTo>
                  <a:pt x="1765" y="0"/>
                </a:moveTo>
                <a:lnTo>
                  <a:pt x="0" y="1523"/>
                </a:lnTo>
                <a:lnTo>
                  <a:pt x="11785" y="15125"/>
                </a:lnTo>
                <a:lnTo>
                  <a:pt x="13589" y="13576"/>
                </a:lnTo>
                <a:lnTo>
                  <a:pt x="176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83" name="object 183"/>
          <p:cNvSpPr/>
          <p:nvPr/>
        </p:nvSpPr>
        <p:spPr>
          <a:xfrm>
            <a:off x="7955592" y="5691458"/>
            <a:ext cx="12326" cy="13447"/>
          </a:xfrm>
          <a:custGeom>
            <a:avLst/>
            <a:gdLst/>
            <a:ahLst/>
            <a:cxnLst/>
            <a:rect l="l" t="t" r="r" b="b"/>
            <a:pathLst>
              <a:path w="13970" h="15239">
                <a:moveTo>
                  <a:pt x="1841" y="0"/>
                </a:moveTo>
                <a:lnTo>
                  <a:pt x="0" y="1612"/>
                </a:lnTo>
                <a:lnTo>
                  <a:pt x="11849" y="15201"/>
                </a:lnTo>
                <a:lnTo>
                  <a:pt x="13690" y="13576"/>
                </a:lnTo>
                <a:lnTo>
                  <a:pt x="184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84" name="object 184"/>
          <p:cNvSpPr/>
          <p:nvPr/>
        </p:nvSpPr>
        <p:spPr>
          <a:xfrm>
            <a:off x="7949513" y="5696803"/>
            <a:ext cx="12326" cy="13447"/>
          </a:xfrm>
          <a:custGeom>
            <a:avLst/>
            <a:gdLst/>
            <a:ahLst/>
            <a:cxnLst/>
            <a:rect l="l" t="t" r="r" b="b"/>
            <a:pathLst>
              <a:path w="13970" h="15239">
                <a:moveTo>
                  <a:pt x="1777" y="0"/>
                </a:moveTo>
                <a:lnTo>
                  <a:pt x="0" y="1587"/>
                </a:lnTo>
                <a:lnTo>
                  <a:pt x="11772" y="15151"/>
                </a:lnTo>
                <a:lnTo>
                  <a:pt x="13576" y="13614"/>
                </a:lnTo>
                <a:lnTo>
                  <a:pt x="177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85" name="object 185"/>
          <p:cNvSpPr/>
          <p:nvPr/>
        </p:nvSpPr>
        <p:spPr>
          <a:xfrm>
            <a:off x="7938839" y="5696903"/>
            <a:ext cx="16809" cy="19050"/>
          </a:xfrm>
          <a:custGeom>
            <a:avLst/>
            <a:gdLst/>
            <a:ahLst/>
            <a:cxnLst/>
            <a:rect l="l" t="t" r="r" b="b"/>
            <a:pathLst>
              <a:path w="19050" h="21589">
                <a:moveTo>
                  <a:pt x="1841" y="0"/>
                </a:moveTo>
                <a:lnTo>
                  <a:pt x="0" y="1562"/>
                </a:lnTo>
                <a:lnTo>
                  <a:pt x="16979" y="21018"/>
                </a:lnTo>
                <a:lnTo>
                  <a:pt x="18783" y="19469"/>
                </a:lnTo>
                <a:lnTo>
                  <a:pt x="184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86" name="object 186"/>
          <p:cNvSpPr/>
          <p:nvPr/>
        </p:nvSpPr>
        <p:spPr>
          <a:xfrm>
            <a:off x="7937229" y="5707411"/>
            <a:ext cx="12326" cy="13447"/>
          </a:xfrm>
          <a:custGeom>
            <a:avLst/>
            <a:gdLst/>
            <a:ahLst/>
            <a:cxnLst/>
            <a:rect l="l" t="t" r="r" b="b"/>
            <a:pathLst>
              <a:path w="13970" h="15239">
                <a:moveTo>
                  <a:pt x="1816" y="0"/>
                </a:moveTo>
                <a:lnTo>
                  <a:pt x="0" y="1663"/>
                </a:lnTo>
                <a:lnTo>
                  <a:pt x="11785" y="15201"/>
                </a:lnTo>
                <a:lnTo>
                  <a:pt x="13690" y="13627"/>
                </a:lnTo>
                <a:lnTo>
                  <a:pt x="181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87" name="object 187"/>
          <p:cNvSpPr/>
          <p:nvPr/>
        </p:nvSpPr>
        <p:spPr>
          <a:xfrm>
            <a:off x="7931120" y="5712716"/>
            <a:ext cx="12326" cy="13447"/>
          </a:xfrm>
          <a:custGeom>
            <a:avLst/>
            <a:gdLst/>
            <a:ahLst/>
            <a:cxnLst/>
            <a:rect l="l" t="t" r="r" b="b"/>
            <a:pathLst>
              <a:path w="13970" h="15239">
                <a:moveTo>
                  <a:pt x="1841" y="0"/>
                </a:moveTo>
                <a:lnTo>
                  <a:pt x="0" y="1612"/>
                </a:lnTo>
                <a:lnTo>
                  <a:pt x="11823" y="15201"/>
                </a:lnTo>
                <a:lnTo>
                  <a:pt x="13639" y="13639"/>
                </a:lnTo>
                <a:lnTo>
                  <a:pt x="184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88" name="object 188"/>
          <p:cNvSpPr/>
          <p:nvPr/>
        </p:nvSpPr>
        <p:spPr>
          <a:xfrm>
            <a:off x="7924980" y="5718049"/>
            <a:ext cx="12326" cy="13447"/>
          </a:xfrm>
          <a:custGeom>
            <a:avLst/>
            <a:gdLst/>
            <a:ahLst/>
            <a:cxnLst/>
            <a:rect l="l" t="t" r="r" b="b"/>
            <a:pathLst>
              <a:path w="13970" h="15239">
                <a:moveTo>
                  <a:pt x="1854" y="0"/>
                </a:moveTo>
                <a:lnTo>
                  <a:pt x="0" y="1562"/>
                </a:lnTo>
                <a:lnTo>
                  <a:pt x="11912" y="15151"/>
                </a:lnTo>
                <a:lnTo>
                  <a:pt x="13652" y="13576"/>
                </a:lnTo>
                <a:lnTo>
                  <a:pt x="1854"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89" name="object 189"/>
          <p:cNvSpPr/>
          <p:nvPr/>
        </p:nvSpPr>
        <p:spPr>
          <a:xfrm>
            <a:off x="7918906" y="5723373"/>
            <a:ext cx="12326" cy="13447"/>
          </a:xfrm>
          <a:custGeom>
            <a:avLst/>
            <a:gdLst/>
            <a:ahLst/>
            <a:cxnLst/>
            <a:rect l="l" t="t" r="r" b="b"/>
            <a:pathLst>
              <a:path w="13970" h="15239">
                <a:moveTo>
                  <a:pt x="1866" y="0"/>
                </a:moveTo>
                <a:lnTo>
                  <a:pt x="0" y="1562"/>
                </a:lnTo>
                <a:lnTo>
                  <a:pt x="11836" y="15201"/>
                </a:lnTo>
                <a:lnTo>
                  <a:pt x="13589" y="13639"/>
                </a:lnTo>
                <a:lnTo>
                  <a:pt x="186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90" name="object 190"/>
          <p:cNvSpPr/>
          <p:nvPr/>
        </p:nvSpPr>
        <p:spPr>
          <a:xfrm>
            <a:off x="7900457" y="5714545"/>
            <a:ext cx="24653" cy="28015"/>
          </a:xfrm>
          <a:custGeom>
            <a:avLst/>
            <a:gdLst/>
            <a:ahLst/>
            <a:cxnLst/>
            <a:rect l="l" t="t" r="r" b="b"/>
            <a:pathLst>
              <a:path w="27940" h="31750">
                <a:moveTo>
                  <a:pt x="1841" y="0"/>
                </a:moveTo>
                <a:lnTo>
                  <a:pt x="0" y="1549"/>
                </a:lnTo>
                <a:lnTo>
                  <a:pt x="25857" y="31280"/>
                </a:lnTo>
                <a:lnTo>
                  <a:pt x="27609" y="29654"/>
                </a:lnTo>
                <a:lnTo>
                  <a:pt x="184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91" name="object 191"/>
          <p:cNvSpPr/>
          <p:nvPr/>
        </p:nvSpPr>
        <p:spPr>
          <a:xfrm>
            <a:off x="7906690" y="5733977"/>
            <a:ext cx="12326" cy="13447"/>
          </a:xfrm>
          <a:custGeom>
            <a:avLst/>
            <a:gdLst/>
            <a:ahLst/>
            <a:cxnLst/>
            <a:rect l="l" t="t" r="r" b="b"/>
            <a:pathLst>
              <a:path w="13970" h="15240">
                <a:moveTo>
                  <a:pt x="1803" y="0"/>
                </a:moveTo>
                <a:lnTo>
                  <a:pt x="0" y="1574"/>
                </a:lnTo>
                <a:lnTo>
                  <a:pt x="11836" y="15176"/>
                </a:lnTo>
                <a:lnTo>
                  <a:pt x="13614" y="13614"/>
                </a:lnTo>
                <a:lnTo>
                  <a:pt x="180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92" name="object 192"/>
          <p:cNvSpPr/>
          <p:nvPr/>
        </p:nvSpPr>
        <p:spPr>
          <a:xfrm>
            <a:off x="7900527" y="5739437"/>
            <a:ext cx="12326" cy="13447"/>
          </a:xfrm>
          <a:custGeom>
            <a:avLst/>
            <a:gdLst/>
            <a:ahLst/>
            <a:cxnLst/>
            <a:rect l="l" t="t" r="r" b="b"/>
            <a:pathLst>
              <a:path w="13970" h="15240">
                <a:moveTo>
                  <a:pt x="1790" y="0"/>
                </a:moveTo>
                <a:lnTo>
                  <a:pt x="0" y="1473"/>
                </a:lnTo>
                <a:lnTo>
                  <a:pt x="11874" y="15062"/>
                </a:lnTo>
                <a:lnTo>
                  <a:pt x="13652" y="13550"/>
                </a:lnTo>
                <a:lnTo>
                  <a:pt x="179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93" name="object 193"/>
          <p:cNvSpPr/>
          <p:nvPr/>
        </p:nvSpPr>
        <p:spPr>
          <a:xfrm>
            <a:off x="7894438" y="5744692"/>
            <a:ext cx="12326" cy="13447"/>
          </a:xfrm>
          <a:custGeom>
            <a:avLst/>
            <a:gdLst/>
            <a:ahLst/>
            <a:cxnLst/>
            <a:rect l="l" t="t" r="r" b="b"/>
            <a:pathLst>
              <a:path w="13970" h="15240">
                <a:moveTo>
                  <a:pt x="1828" y="0"/>
                </a:moveTo>
                <a:lnTo>
                  <a:pt x="0" y="1536"/>
                </a:lnTo>
                <a:lnTo>
                  <a:pt x="11836" y="15138"/>
                </a:lnTo>
                <a:lnTo>
                  <a:pt x="13665" y="13576"/>
                </a:lnTo>
                <a:lnTo>
                  <a:pt x="1828"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94" name="object 194"/>
          <p:cNvSpPr/>
          <p:nvPr/>
        </p:nvSpPr>
        <p:spPr>
          <a:xfrm>
            <a:off x="7888372" y="5750041"/>
            <a:ext cx="12326" cy="13447"/>
          </a:xfrm>
          <a:custGeom>
            <a:avLst/>
            <a:gdLst/>
            <a:ahLst/>
            <a:cxnLst/>
            <a:rect l="l" t="t" r="r" b="b"/>
            <a:pathLst>
              <a:path w="13970" h="15240">
                <a:moveTo>
                  <a:pt x="1727" y="0"/>
                </a:moveTo>
                <a:lnTo>
                  <a:pt x="0" y="1536"/>
                </a:lnTo>
                <a:lnTo>
                  <a:pt x="11760" y="15112"/>
                </a:lnTo>
                <a:lnTo>
                  <a:pt x="13563" y="13538"/>
                </a:lnTo>
                <a:lnTo>
                  <a:pt x="172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95" name="object 195"/>
          <p:cNvSpPr/>
          <p:nvPr/>
        </p:nvSpPr>
        <p:spPr>
          <a:xfrm>
            <a:off x="7877689" y="5750125"/>
            <a:ext cx="16809" cy="19050"/>
          </a:xfrm>
          <a:custGeom>
            <a:avLst/>
            <a:gdLst/>
            <a:ahLst/>
            <a:cxnLst/>
            <a:rect l="l" t="t" r="r" b="b"/>
            <a:pathLst>
              <a:path w="19050" h="21590">
                <a:moveTo>
                  <a:pt x="1816" y="0"/>
                </a:moveTo>
                <a:lnTo>
                  <a:pt x="0" y="1638"/>
                </a:lnTo>
                <a:lnTo>
                  <a:pt x="16929" y="21082"/>
                </a:lnTo>
                <a:lnTo>
                  <a:pt x="18796" y="19469"/>
                </a:lnTo>
                <a:lnTo>
                  <a:pt x="181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96" name="object 196"/>
          <p:cNvSpPr/>
          <p:nvPr/>
        </p:nvSpPr>
        <p:spPr>
          <a:xfrm>
            <a:off x="7876143" y="5760672"/>
            <a:ext cx="12326" cy="13447"/>
          </a:xfrm>
          <a:custGeom>
            <a:avLst/>
            <a:gdLst/>
            <a:ahLst/>
            <a:cxnLst/>
            <a:rect l="l" t="t" r="r" b="b"/>
            <a:pathLst>
              <a:path w="13970" h="15240">
                <a:moveTo>
                  <a:pt x="1739" y="0"/>
                </a:moveTo>
                <a:lnTo>
                  <a:pt x="0" y="1498"/>
                </a:lnTo>
                <a:lnTo>
                  <a:pt x="11747" y="15163"/>
                </a:lnTo>
                <a:lnTo>
                  <a:pt x="13589" y="13525"/>
                </a:lnTo>
                <a:lnTo>
                  <a:pt x="173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97" name="object 197"/>
          <p:cNvSpPr/>
          <p:nvPr/>
        </p:nvSpPr>
        <p:spPr>
          <a:xfrm>
            <a:off x="7869981" y="5765955"/>
            <a:ext cx="12326" cy="13447"/>
          </a:xfrm>
          <a:custGeom>
            <a:avLst/>
            <a:gdLst/>
            <a:ahLst/>
            <a:cxnLst/>
            <a:rect l="l" t="t" r="r" b="b"/>
            <a:pathLst>
              <a:path w="13970" h="15240">
                <a:moveTo>
                  <a:pt x="1803" y="0"/>
                </a:moveTo>
                <a:lnTo>
                  <a:pt x="0" y="1536"/>
                </a:lnTo>
                <a:lnTo>
                  <a:pt x="11785" y="15138"/>
                </a:lnTo>
                <a:lnTo>
                  <a:pt x="13639" y="13576"/>
                </a:lnTo>
                <a:lnTo>
                  <a:pt x="180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98" name="object 198"/>
          <p:cNvSpPr/>
          <p:nvPr/>
        </p:nvSpPr>
        <p:spPr>
          <a:xfrm>
            <a:off x="7863878" y="5771299"/>
            <a:ext cx="12326" cy="13447"/>
          </a:xfrm>
          <a:custGeom>
            <a:avLst/>
            <a:gdLst/>
            <a:ahLst/>
            <a:cxnLst/>
            <a:rect l="l" t="t" r="r" b="b"/>
            <a:pathLst>
              <a:path w="13970" h="15240">
                <a:moveTo>
                  <a:pt x="1765" y="0"/>
                </a:moveTo>
                <a:lnTo>
                  <a:pt x="0" y="1485"/>
                </a:lnTo>
                <a:lnTo>
                  <a:pt x="11810" y="15062"/>
                </a:lnTo>
                <a:lnTo>
                  <a:pt x="13639" y="13614"/>
                </a:lnTo>
                <a:lnTo>
                  <a:pt x="176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199" name="object 199"/>
          <p:cNvSpPr/>
          <p:nvPr/>
        </p:nvSpPr>
        <p:spPr>
          <a:xfrm>
            <a:off x="7857816" y="5776599"/>
            <a:ext cx="12326" cy="13447"/>
          </a:xfrm>
          <a:custGeom>
            <a:avLst/>
            <a:gdLst/>
            <a:ahLst/>
            <a:cxnLst/>
            <a:rect l="l" t="t" r="r" b="b"/>
            <a:pathLst>
              <a:path w="13970" h="15240">
                <a:moveTo>
                  <a:pt x="1739" y="0"/>
                </a:moveTo>
                <a:lnTo>
                  <a:pt x="0" y="1600"/>
                </a:lnTo>
                <a:lnTo>
                  <a:pt x="11772" y="15176"/>
                </a:lnTo>
                <a:lnTo>
                  <a:pt x="13563" y="13576"/>
                </a:lnTo>
                <a:lnTo>
                  <a:pt x="173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00" name="object 200"/>
          <p:cNvSpPr/>
          <p:nvPr/>
        </p:nvSpPr>
        <p:spPr>
          <a:xfrm>
            <a:off x="7839311" y="5767706"/>
            <a:ext cx="24653" cy="28015"/>
          </a:xfrm>
          <a:custGeom>
            <a:avLst/>
            <a:gdLst/>
            <a:ahLst/>
            <a:cxnLst/>
            <a:rect l="l" t="t" r="r" b="b"/>
            <a:pathLst>
              <a:path w="27940" h="31750">
                <a:moveTo>
                  <a:pt x="1790" y="0"/>
                </a:moveTo>
                <a:lnTo>
                  <a:pt x="0" y="1612"/>
                </a:lnTo>
                <a:lnTo>
                  <a:pt x="25819" y="31292"/>
                </a:lnTo>
                <a:lnTo>
                  <a:pt x="27660" y="29679"/>
                </a:lnTo>
                <a:lnTo>
                  <a:pt x="179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01" name="object 201"/>
          <p:cNvSpPr/>
          <p:nvPr/>
        </p:nvSpPr>
        <p:spPr>
          <a:xfrm>
            <a:off x="7845493" y="5787260"/>
            <a:ext cx="12326" cy="13447"/>
          </a:xfrm>
          <a:custGeom>
            <a:avLst/>
            <a:gdLst/>
            <a:ahLst/>
            <a:cxnLst/>
            <a:rect l="l" t="t" r="r" b="b"/>
            <a:pathLst>
              <a:path w="13970" h="15240">
                <a:moveTo>
                  <a:pt x="1866" y="0"/>
                </a:moveTo>
                <a:lnTo>
                  <a:pt x="0" y="1524"/>
                </a:lnTo>
                <a:lnTo>
                  <a:pt x="11849" y="15087"/>
                </a:lnTo>
                <a:lnTo>
                  <a:pt x="13665" y="13487"/>
                </a:lnTo>
                <a:lnTo>
                  <a:pt x="186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02" name="object 202"/>
          <p:cNvSpPr/>
          <p:nvPr/>
        </p:nvSpPr>
        <p:spPr>
          <a:xfrm>
            <a:off x="7839443" y="5792549"/>
            <a:ext cx="12326" cy="13447"/>
          </a:xfrm>
          <a:custGeom>
            <a:avLst/>
            <a:gdLst/>
            <a:ahLst/>
            <a:cxnLst/>
            <a:rect l="l" t="t" r="r" b="b"/>
            <a:pathLst>
              <a:path w="13970" h="15240">
                <a:moveTo>
                  <a:pt x="1777" y="0"/>
                </a:moveTo>
                <a:lnTo>
                  <a:pt x="0" y="1549"/>
                </a:lnTo>
                <a:lnTo>
                  <a:pt x="11798" y="15138"/>
                </a:lnTo>
                <a:lnTo>
                  <a:pt x="13576" y="13589"/>
                </a:lnTo>
                <a:lnTo>
                  <a:pt x="177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03" name="object 203"/>
          <p:cNvSpPr/>
          <p:nvPr/>
        </p:nvSpPr>
        <p:spPr>
          <a:xfrm>
            <a:off x="7833298" y="5797902"/>
            <a:ext cx="12326" cy="13447"/>
          </a:xfrm>
          <a:custGeom>
            <a:avLst/>
            <a:gdLst/>
            <a:ahLst/>
            <a:cxnLst/>
            <a:rect l="l" t="t" r="r" b="b"/>
            <a:pathLst>
              <a:path w="13970" h="15240">
                <a:moveTo>
                  <a:pt x="1790" y="0"/>
                </a:moveTo>
                <a:lnTo>
                  <a:pt x="0" y="1524"/>
                </a:lnTo>
                <a:lnTo>
                  <a:pt x="11811" y="15100"/>
                </a:lnTo>
                <a:lnTo>
                  <a:pt x="13652" y="13576"/>
                </a:lnTo>
                <a:lnTo>
                  <a:pt x="179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04" name="object 204"/>
          <p:cNvSpPr/>
          <p:nvPr/>
        </p:nvSpPr>
        <p:spPr>
          <a:xfrm>
            <a:off x="7827236" y="5803145"/>
            <a:ext cx="12326" cy="13447"/>
          </a:xfrm>
          <a:custGeom>
            <a:avLst/>
            <a:gdLst/>
            <a:ahLst/>
            <a:cxnLst/>
            <a:rect l="l" t="t" r="r" b="b"/>
            <a:pathLst>
              <a:path w="13970" h="15240">
                <a:moveTo>
                  <a:pt x="1790" y="0"/>
                </a:moveTo>
                <a:lnTo>
                  <a:pt x="0" y="1651"/>
                </a:lnTo>
                <a:lnTo>
                  <a:pt x="11760" y="15227"/>
                </a:lnTo>
                <a:lnTo>
                  <a:pt x="13576" y="13614"/>
                </a:lnTo>
                <a:lnTo>
                  <a:pt x="179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05" name="object 205"/>
          <p:cNvSpPr/>
          <p:nvPr/>
        </p:nvSpPr>
        <p:spPr>
          <a:xfrm>
            <a:off x="7816556" y="5803328"/>
            <a:ext cx="16809" cy="19050"/>
          </a:xfrm>
          <a:custGeom>
            <a:avLst/>
            <a:gdLst/>
            <a:ahLst/>
            <a:cxnLst/>
            <a:rect l="l" t="t" r="r" b="b"/>
            <a:pathLst>
              <a:path w="19050" h="21590">
                <a:moveTo>
                  <a:pt x="1778" y="0"/>
                </a:moveTo>
                <a:lnTo>
                  <a:pt x="0" y="1562"/>
                </a:lnTo>
                <a:lnTo>
                  <a:pt x="16941" y="21031"/>
                </a:lnTo>
                <a:lnTo>
                  <a:pt x="18719" y="19418"/>
                </a:lnTo>
                <a:lnTo>
                  <a:pt x="1778"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06" name="object 206"/>
          <p:cNvSpPr/>
          <p:nvPr/>
        </p:nvSpPr>
        <p:spPr>
          <a:xfrm>
            <a:off x="7814944" y="5813805"/>
            <a:ext cx="12326" cy="13447"/>
          </a:xfrm>
          <a:custGeom>
            <a:avLst/>
            <a:gdLst/>
            <a:ahLst/>
            <a:cxnLst/>
            <a:rect l="l" t="t" r="r" b="b"/>
            <a:pathLst>
              <a:path w="13970" h="15240">
                <a:moveTo>
                  <a:pt x="1854" y="0"/>
                </a:moveTo>
                <a:lnTo>
                  <a:pt x="0" y="1562"/>
                </a:lnTo>
                <a:lnTo>
                  <a:pt x="11798" y="15138"/>
                </a:lnTo>
                <a:lnTo>
                  <a:pt x="13614" y="13639"/>
                </a:lnTo>
                <a:lnTo>
                  <a:pt x="1854"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07" name="object 207"/>
          <p:cNvSpPr/>
          <p:nvPr/>
        </p:nvSpPr>
        <p:spPr>
          <a:xfrm>
            <a:off x="7808831" y="5819156"/>
            <a:ext cx="12326" cy="13447"/>
          </a:xfrm>
          <a:custGeom>
            <a:avLst/>
            <a:gdLst/>
            <a:ahLst/>
            <a:cxnLst/>
            <a:rect l="l" t="t" r="r" b="b"/>
            <a:pathLst>
              <a:path w="13970" h="15240">
                <a:moveTo>
                  <a:pt x="1803" y="0"/>
                </a:moveTo>
                <a:lnTo>
                  <a:pt x="0" y="1574"/>
                </a:lnTo>
                <a:lnTo>
                  <a:pt x="11785" y="15062"/>
                </a:lnTo>
                <a:lnTo>
                  <a:pt x="13652" y="13614"/>
                </a:lnTo>
                <a:lnTo>
                  <a:pt x="180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08" name="object 208"/>
          <p:cNvSpPr/>
          <p:nvPr/>
        </p:nvSpPr>
        <p:spPr>
          <a:xfrm>
            <a:off x="7802758" y="5824443"/>
            <a:ext cx="12326" cy="13447"/>
          </a:xfrm>
          <a:custGeom>
            <a:avLst/>
            <a:gdLst/>
            <a:ahLst/>
            <a:cxnLst/>
            <a:rect l="l" t="t" r="r" b="b"/>
            <a:pathLst>
              <a:path w="13970" h="15240">
                <a:moveTo>
                  <a:pt x="1803" y="0"/>
                </a:moveTo>
                <a:lnTo>
                  <a:pt x="0" y="1638"/>
                </a:lnTo>
                <a:lnTo>
                  <a:pt x="11772" y="15189"/>
                </a:lnTo>
                <a:lnTo>
                  <a:pt x="13576" y="13576"/>
                </a:lnTo>
                <a:lnTo>
                  <a:pt x="180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09" name="object 209"/>
          <p:cNvSpPr/>
          <p:nvPr/>
        </p:nvSpPr>
        <p:spPr>
          <a:xfrm>
            <a:off x="7796631" y="5829772"/>
            <a:ext cx="12326" cy="13447"/>
          </a:xfrm>
          <a:custGeom>
            <a:avLst/>
            <a:gdLst/>
            <a:ahLst/>
            <a:cxnLst/>
            <a:rect l="l" t="t" r="r" b="b"/>
            <a:pathLst>
              <a:path w="13970" h="15240">
                <a:moveTo>
                  <a:pt x="1727" y="0"/>
                </a:moveTo>
                <a:lnTo>
                  <a:pt x="0" y="1612"/>
                </a:lnTo>
                <a:lnTo>
                  <a:pt x="11785" y="15176"/>
                </a:lnTo>
                <a:lnTo>
                  <a:pt x="13589" y="13576"/>
                </a:lnTo>
                <a:lnTo>
                  <a:pt x="172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10" name="object 210"/>
          <p:cNvSpPr/>
          <p:nvPr/>
        </p:nvSpPr>
        <p:spPr>
          <a:xfrm>
            <a:off x="7778160" y="5820889"/>
            <a:ext cx="24653" cy="28015"/>
          </a:xfrm>
          <a:custGeom>
            <a:avLst/>
            <a:gdLst/>
            <a:ahLst/>
            <a:cxnLst/>
            <a:rect l="l" t="t" r="r" b="b"/>
            <a:pathLst>
              <a:path w="27940" h="31750">
                <a:moveTo>
                  <a:pt x="1752" y="0"/>
                </a:moveTo>
                <a:lnTo>
                  <a:pt x="0" y="1638"/>
                </a:lnTo>
                <a:lnTo>
                  <a:pt x="25768" y="31216"/>
                </a:lnTo>
                <a:lnTo>
                  <a:pt x="27546" y="29679"/>
                </a:lnTo>
                <a:lnTo>
                  <a:pt x="1752"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11" name="object 211"/>
          <p:cNvSpPr/>
          <p:nvPr/>
        </p:nvSpPr>
        <p:spPr>
          <a:xfrm>
            <a:off x="7784355" y="5840420"/>
            <a:ext cx="12326" cy="13447"/>
          </a:xfrm>
          <a:custGeom>
            <a:avLst/>
            <a:gdLst/>
            <a:ahLst/>
            <a:cxnLst/>
            <a:rect l="l" t="t" r="r" b="b"/>
            <a:pathLst>
              <a:path w="13970" h="15240">
                <a:moveTo>
                  <a:pt x="1866" y="0"/>
                </a:moveTo>
                <a:lnTo>
                  <a:pt x="0" y="1536"/>
                </a:lnTo>
                <a:lnTo>
                  <a:pt x="11836" y="15214"/>
                </a:lnTo>
                <a:lnTo>
                  <a:pt x="13665" y="13627"/>
                </a:lnTo>
                <a:lnTo>
                  <a:pt x="186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12" name="object 212"/>
          <p:cNvSpPr/>
          <p:nvPr/>
        </p:nvSpPr>
        <p:spPr>
          <a:xfrm>
            <a:off x="7778279" y="5845714"/>
            <a:ext cx="12326" cy="13447"/>
          </a:xfrm>
          <a:custGeom>
            <a:avLst/>
            <a:gdLst/>
            <a:ahLst/>
            <a:cxnLst/>
            <a:rect l="l" t="t" r="r" b="b"/>
            <a:pathLst>
              <a:path w="13970" h="15240">
                <a:moveTo>
                  <a:pt x="1739" y="0"/>
                </a:moveTo>
                <a:lnTo>
                  <a:pt x="0" y="1625"/>
                </a:lnTo>
                <a:lnTo>
                  <a:pt x="11785" y="15214"/>
                </a:lnTo>
                <a:lnTo>
                  <a:pt x="13576" y="13652"/>
                </a:lnTo>
                <a:lnTo>
                  <a:pt x="173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13" name="object 213"/>
          <p:cNvSpPr/>
          <p:nvPr/>
        </p:nvSpPr>
        <p:spPr>
          <a:xfrm>
            <a:off x="7772198" y="5851034"/>
            <a:ext cx="12326" cy="13447"/>
          </a:xfrm>
          <a:custGeom>
            <a:avLst/>
            <a:gdLst/>
            <a:ahLst/>
            <a:cxnLst/>
            <a:rect l="l" t="t" r="r" b="b"/>
            <a:pathLst>
              <a:path w="13970" h="15240">
                <a:moveTo>
                  <a:pt x="1752" y="0"/>
                </a:moveTo>
                <a:lnTo>
                  <a:pt x="0" y="1638"/>
                </a:lnTo>
                <a:lnTo>
                  <a:pt x="11734" y="15201"/>
                </a:lnTo>
                <a:lnTo>
                  <a:pt x="13550" y="13576"/>
                </a:lnTo>
                <a:lnTo>
                  <a:pt x="1752"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14" name="object 214"/>
          <p:cNvSpPr/>
          <p:nvPr/>
        </p:nvSpPr>
        <p:spPr>
          <a:xfrm>
            <a:off x="7766014" y="5856432"/>
            <a:ext cx="12326" cy="13447"/>
          </a:xfrm>
          <a:custGeom>
            <a:avLst/>
            <a:gdLst/>
            <a:ahLst/>
            <a:cxnLst/>
            <a:rect l="l" t="t" r="r" b="b"/>
            <a:pathLst>
              <a:path w="13970" h="15240">
                <a:moveTo>
                  <a:pt x="1803" y="0"/>
                </a:moveTo>
                <a:lnTo>
                  <a:pt x="0" y="1536"/>
                </a:lnTo>
                <a:lnTo>
                  <a:pt x="11861" y="15163"/>
                </a:lnTo>
                <a:lnTo>
                  <a:pt x="13614" y="13525"/>
                </a:lnTo>
                <a:lnTo>
                  <a:pt x="180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15" name="object 215"/>
          <p:cNvSpPr/>
          <p:nvPr/>
        </p:nvSpPr>
        <p:spPr>
          <a:xfrm>
            <a:off x="7755394" y="5856561"/>
            <a:ext cx="16809" cy="18490"/>
          </a:xfrm>
          <a:custGeom>
            <a:avLst/>
            <a:gdLst/>
            <a:ahLst/>
            <a:cxnLst/>
            <a:rect l="l" t="t" r="r" b="b"/>
            <a:pathLst>
              <a:path w="19050" h="20954">
                <a:moveTo>
                  <a:pt x="1803" y="0"/>
                </a:moveTo>
                <a:lnTo>
                  <a:pt x="0" y="1498"/>
                </a:lnTo>
                <a:lnTo>
                  <a:pt x="16929" y="20916"/>
                </a:lnTo>
                <a:lnTo>
                  <a:pt x="18757" y="19418"/>
                </a:lnTo>
                <a:lnTo>
                  <a:pt x="180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16" name="object 216"/>
          <p:cNvSpPr/>
          <p:nvPr/>
        </p:nvSpPr>
        <p:spPr>
          <a:xfrm>
            <a:off x="7753776" y="5866945"/>
            <a:ext cx="12326" cy="13447"/>
          </a:xfrm>
          <a:custGeom>
            <a:avLst/>
            <a:gdLst/>
            <a:ahLst/>
            <a:cxnLst/>
            <a:rect l="l" t="t" r="r" b="b"/>
            <a:pathLst>
              <a:path w="13970" h="15240">
                <a:moveTo>
                  <a:pt x="1803" y="0"/>
                </a:moveTo>
                <a:lnTo>
                  <a:pt x="0" y="1638"/>
                </a:lnTo>
                <a:lnTo>
                  <a:pt x="11772" y="15189"/>
                </a:lnTo>
                <a:lnTo>
                  <a:pt x="13576" y="13576"/>
                </a:lnTo>
                <a:lnTo>
                  <a:pt x="180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17" name="object 217"/>
          <p:cNvSpPr/>
          <p:nvPr/>
        </p:nvSpPr>
        <p:spPr>
          <a:xfrm>
            <a:off x="7747635" y="5872323"/>
            <a:ext cx="12326" cy="13447"/>
          </a:xfrm>
          <a:custGeom>
            <a:avLst/>
            <a:gdLst/>
            <a:ahLst/>
            <a:cxnLst/>
            <a:rect l="l" t="t" r="r" b="b"/>
            <a:pathLst>
              <a:path w="13970" h="15240">
                <a:moveTo>
                  <a:pt x="1803" y="0"/>
                </a:moveTo>
                <a:lnTo>
                  <a:pt x="0" y="1523"/>
                </a:lnTo>
                <a:lnTo>
                  <a:pt x="11811" y="15151"/>
                </a:lnTo>
                <a:lnTo>
                  <a:pt x="13589" y="13576"/>
                </a:lnTo>
                <a:lnTo>
                  <a:pt x="180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18" name="object 218"/>
          <p:cNvSpPr/>
          <p:nvPr/>
        </p:nvSpPr>
        <p:spPr>
          <a:xfrm>
            <a:off x="7741569" y="5877625"/>
            <a:ext cx="12326" cy="13447"/>
          </a:xfrm>
          <a:custGeom>
            <a:avLst/>
            <a:gdLst/>
            <a:ahLst/>
            <a:cxnLst/>
            <a:rect l="l" t="t" r="r" b="b"/>
            <a:pathLst>
              <a:path w="13970" h="15240">
                <a:moveTo>
                  <a:pt x="1739" y="0"/>
                </a:moveTo>
                <a:lnTo>
                  <a:pt x="0" y="1562"/>
                </a:lnTo>
                <a:lnTo>
                  <a:pt x="11772" y="15138"/>
                </a:lnTo>
                <a:lnTo>
                  <a:pt x="13576" y="13563"/>
                </a:lnTo>
                <a:lnTo>
                  <a:pt x="173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19" name="object 219"/>
          <p:cNvSpPr/>
          <p:nvPr/>
        </p:nvSpPr>
        <p:spPr>
          <a:xfrm>
            <a:off x="7735373" y="5882977"/>
            <a:ext cx="12326" cy="13447"/>
          </a:xfrm>
          <a:custGeom>
            <a:avLst/>
            <a:gdLst/>
            <a:ahLst/>
            <a:cxnLst/>
            <a:rect l="l" t="t" r="r" b="b"/>
            <a:pathLst>
              <a:path w="13970" h="15240">
                <a:moveTo>
                  <a:pt x="1917" y="0"/>
                </a:moveTo>
                <a:lnTo>
                  <a:pt x="0" y="1498"/>
                </a:lnTo>
                <a:lnTo>
                  <a:pt x="11912" y="15113"/>
                </a:lnTo>
                <a:lnTo>
                  <a:pt x="13665" y="13550"/>
                </a:lnTo>
                <a:lnTo>
                  <a:pt x="191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20" name="object 220"/>
          <p:cNvSpPr/>
          <p:nvPr/>
        </p:nvSpPr>
        <p:spPr>
          <a:xfrm>
            <a:off x="7716980" y="5874030"/>
            <a:ext cx="24653" cy="28015"/>
          </a:xfrm>
          <a:custGeom>
            <a:avLst/>
            <a:gdLst/>
            <a:ahLst/>
            <a:cxnLst/>
            <a:rect l="l" t="t" r="r" b="b"/>
            <a:pathLst>
              <a:path w="27940" h="31750">
                <a:moveTo>
                  <a:pt x="1765" y="0"/>
                </a:moveTo>
                <a:lnTo>
                  <a:pt x="0" y="1638"/>
                </a:lnTo>
                <a:lnTo>
                  <a:pt x="25806" y="31280"/>
                </a:lnTo>
                <a:lnTo>
                  <a:pt x="27622" y="29743"/>
                </a:lnTo>
                <a:lnTo>
                  <a:pt x="176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21" name="object 221"/>
          <p:cNvSpPr/>
          <p:nvPr/>
        </p:nvSpPr>
        <p:spPr>
          <a:xfrm>
            <a:off x="7723166" y="5893587"/>
            <a:ext cx="12326" cy="13447"/>
          </a:xfrm>
          <a:custGeom>
            <a:avLst/>
            <a:gdLst/>
            <a:ahLst/>
            <a:cxnLst/>
            <a:rect l="l" t="t" r="r" b="b"/>
            <a:pathLst>
              <a:path w="13970" h="15240">
                <a:moveTo>
                  <a:pt x="1841" y="0"/>
                </a:moveTo>
                <a:lnTo>
                  <a:pt x="0" y="1536"/>
                </a:lnTo>
                <a:lnTo>
                  <a:pt x="11836" y="15163"/>
                </a:lnTo>
                <a:lnTo>
                  <a:pt x="13652" y="13576"/>
                </a:lnTo>
                <a:lnTo>
                  <a:pt x="184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22" name="object 222"/>
          <p:cNvSpPr/>
          <p:nvPr/>
        </p:nvSpPr>
        <p:spPr>
          <a:xfrm>
            <a:off x="7717035" y="5898912"/>
            <a:ext cx="12326" cy="13447"/>
          </a:xfrm>
          <a:custGeom>
            <a:avLst/>
            <a:gdLst/>
            <a:ahLst/>
            <a:cxnLst/>
            <a:rect l="l" t="t" r="r" b="b"/>
            <a:pathLst>
              <a:path w="13970" h="15240">
                <a:moveTo>
                  <a:pt x="1816" y="0"/>
                </a:moveTo>
                <a:lnTo>
                  <a:pt x="0" y="1549"/>
                </a:lnTo>
                <a:lnTo>
                  <a:pt x="11849" y="15112"/>
                </a:lnTo>
                <a:lnTo>
                  <a:pt x="13639" y="13550"/>
                </a:lnTo>
                <a:lnTo>
                  <a:pt x="181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23" name="object 223"/>
          <p:cNvSpPr/>
          <p:nvPr/>
        </p:nvSpPr>
        <p:spPr>
          <a:xfrm>
            <a:off x="7710906" y="5904264"/>
            <a:ext cx="12326" cy="13447"/>
          </a:xfrm>
          <a:custGeom>
            <a:avLst/>
            <a:gdLst/>
            <a:ahLst/>
            <a:cxnLst/>
            <a:rect l="l" t="t" r="r" b="b"/>
            <a:pathLst>
              <a:path w="13970" h="15240">
                <a:moveTo>
                  <a:pt x="1879" y="0"/>
                </a:moveTo>
                <a:lnTo>
                  <a:pt x="0" y="1549"/>
                </a:lnTo>
                <a:lnTo>
                  <a:pt x="11849" y="15138"/>
                </a:lnTo>
                <a:lnTo>
                  <a:pt x="13639" y="13538"/>
                </a:lnTo>
                <a:lnTo>
                  <a:pt x="187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24" name="object 224"/>
          <p:cNvSpPr/>
          <p:nvPr/>
        </p:nvSpPr>
        <p:spPr>
          <a:xfrm>
            <a:off x="7704875" y="5909521"/>
            <a:ext cx="12326" cy="13447"/>
          </a:xfrm>
          <a:custGeom>
            <a:avLst/>
            <a:gdLst/>
            <a:ahLst/>
            <a:cxnLst/>
            <a:rect l="l" t="t" r="r" b="b"/>
            <a:pathLst>
              <a:path w="13970" h="15240">
                <a:moveTo>
                  <a:pt x="1752" y="0"/>
                </a:moveTo>
                <a:lnTo>
                  <a:pt x="0" y="1549"/>
                </a:lnTo>
                <a:lnTo>
                  <a:pt x="11798" y="15151"/>
                </a:lnTo>
                <a:lnTo>
                  <a:pt x="13614" y="13576"/>
                </a:lnTo>
                <a:lnTo>
                  <a:pt x="1752"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25" name="object 225"/>
          <p:cNvSpPr/>
          <p:nvPr/>
        </p:nvSpPr>
        <p:spPr>
          <a:xfrm>
            <a:off x="7694226" y="5909666"/>
            <a:ext cx="16809" cy="19050"/>
          </a:xfrm>
          <a:custGeom>
            <a:avLst/>
            <a:gdLst/>
            <a:ahLst/>
            <a:cxnLst/>
            <a:rect l="l" t="t" r="r" b="b"/>
            <a:pathLst>
              <a:path w="19050" h="21590">
                <a:moveTo>
                  <a:pt x="1777" y="0"/>
                </a:moveTo>
                <a:lnTo>
                  <a:pt x="0" y="1562"/>
                </a:lnTo>
                <a:lnTo>
                  <a:pt x="16916" y="21069"/>
                </a:lnTo>
                <a:lnTo>
                  <a:pt x="18707" y="19507"/>
                </a:lnTo>
                <a:lnTo>
                  <a:pt x="177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26" name="object 226"/>
          <p:cNvSpPr/>
          <p:nvPr/>
        </p:nvSpPr>
        <p:spPr>
          <a:xfrm>
            <a:off x="7692576" y="5920155"/>
            <a:ext cx="12326" cy="13447"/>
          </a:xfrm>
          <a:custGeom>
            <a:avLst/>
            <a:gdLst/>
            <a:ahLst/>
            <a:cxnLst/>
            <a:rect l="l" t="t" r="r" b="b"/>
            <a:pathLst>
              <a:path w="13970" h="15240">
                <a:moveTo>
                  <a:pt x="1778" y="0"/>
                </a:moveTo>
                <a:lnTo>
                  <a:pt x="0" y="1625"/>
                </a:lnTo>
                <a:lnTo>
                  <a:pt x="11899" y="15201"/>
                </a:lnTo>
                <a:lnTo>
                  <a:pt x="13716" y="13588"/>
                </a:lnTo>
                <a:lnTo>
                  <a:pt x="1778"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27" name="object 227"/>
          <p:cNvSpPr/>
          <p:nvPr/>
        </p:nvSpPr>
        <p:spPr>
          <a:xfrm>
            <a:off x="7686487" y="5925462"/>
            <a:ext cx="12326" cy="13447"/>
          </a:xfrm>
          <a:custGeom>
            <a:avLst/>
            <a:gdLst/>
            <a:ahLst/>
            <a:cxnLst/>
            <a:rect l="l" t="t" r="r" b="b"/>
            <a:pathLst>
              <a:path w="13970" h="15240">
                <a:moveTo>
                  <a:pt x="1803" y="0"/>
                </a:moveTo>
                <a:lnTo>
                  <a:pt x="0" y="1612"/>
                </a:lnTo>
                <a:lnTo>
                  <a:pt x="11798" y="15151"/>
                </a:lnTo>
                <a:lnTo>
                  <a:pt x="13614" y="13639"/>
                </a:lnTo>
                <a:lnTo>
                  <a:pt x="180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28" name="object 228"/>
          <p:cNvSpPr/>
          <p:nvPr/>
        </p:nvSpPr>
        <p:spPr>
          <a:xfrm>
            <a:off x="7680391" y="5930847"/>
            <a:ext cx="12326" cy="13447"/>
          </a:xfrm>
          <a:custGeom>
            <a:avLst/>
            <a:gdLst/>
            <a:ahLst/>
            <a:cxnLst/>
            <a:rect l="l" t="t" r="r" b="b"/>
            <a:pathLst>
              <a:path w="13970" h="15240">
                <a:moveTo>
                  <a:pt x="1828" y="0"/>
                </a:moveTo>
                <a:lnTo>
                  <a:pt x="0" y="1511"/>
                </a:lnTo>
                <a:lnTo>
                  <a:pt x="11760" y="15074"/>
                </a:lnTo>
                <a:lnTo>
                  <a:pt x="13563" y="13576"/>
                </a:lnTo>
                <a:lnTo>
                  <a:pt x="1828"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29" name="object 229"/>
          <p:cNvSpPr/>
          <p:nvPr/>
        </p:nvSpPr>
        <p:spPr>
          <a:xfrm>
            <a:off x="7674290" y="5936175"/>
            <a:ext cx="12326" cy="13447"/>
          </a:xfrm>
          <a:custGeom>
            <a:avLst/>
            <a:gdLst/>
            <a:ahLst/>
            <a:cxnLst/>
            <a:rect l="l" t="t" r="r" b="b"/>
            <a:pathLst>
              <a:path w="13970" h="15240">
                <a:moveTo>
                  <a:pt x="1777" y="0"/>
                </a:moveTo>
                <a:lnTo>
                  <a:pt x="0" y="1498"/>
                </a:lnTo>
                <a:lnTo>
                  <a:pt x="11785" y="15113"/>
                </a:lnTo>
                <a:lnTo>
                  <a:pt x="13576" y="13563"/>
                </a:lnTo>
                <a:lnTo>
                  <a:pt x="177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30" name="object 230"/>
          <p:cNvSpPr/>
          <p:nvPr/>
        </p:nvSpPr>
        <p:spPr>
          <a:xfrm>
            <a:off x="7655827" y="5927321"/>
            <a:ext cx="24653" cy="28015"/>
          </a:xfrm>
          <a:custGeom>
            <a:avLst/>
            <a:gdLst/>
            <a:ahLst/>
            <a:cxnLst/>
            <a:rect l="l" t="t" r="r" b="b"/>
            <a:pathLst>
              <a:path w="27940" h="31750">
                <a:moveTo>
                  <a:pt x="1816" y="0"/>
                </a:moveTo>
                <a:lnTo>
                  <a:pt x="0" y="1511"/>
                </a:lnTo>
                <a:lnTo>
                  <a:pt x="25768" y="31178"/>
                </a:lnTo>
                <a:lnTo>
                  <a:pt x="27609" y="29578"/>
                </a:lnTo>
                <a:lnTo>
                  <a:pt x="181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31" name="object 231"/>
          <p:cNvSpPr/>
          <p:nvPr/>
        </p:nvSpPr>
        <p:spPr>
          <a:xfrm>
            <a:off x="7662016" y="5946746"/>
            <a:ext cx="12326" cy="13447"/>
          </a:xfrm>
          <a:custGeom>
            <a:avLst/>
            <a:gdLst/>
            <a:ahLst/>
            <a:cxnLst/>
            <a:rect l="l" t="t" r="r" b="b"/>
            <a:pathLst>
              <a:path w="13970" h="15240">
                <a:moveTo>
                  <a:pt x="1828" y="0"/>
                </a:moveTo>
                <a:lnTo>
                  <a:pt x="0" y="1612"/>
                </a:lnTo>
                <a:lnTo>
                  <a:pt x="11810" y="15189"/>
                </a:lnTo>
                <a:lnTo>
                  <a:pt x="13677" y="13576"/>
                </a:lnTo>
                <a:lnTo>
                  <a:pt x="1828"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32" name="object 232"/>
          <p:cNvSpPr/>
          <p:nvPr/>
        </p:nvSpPr>
        <p:spPr>
          <a:xfrm>
            <a:off x="7655886" y="5952102"/>
            <a:ext cx="12326" cy="13447"/>
          </a:xfrm>
          <a:custGeom>
            <a:avLst/>
            <a:gdLst/>
            <a:ahLst/>
            <a:cxnLst/>
            <a:rect l="l" t="t" r="r" b="b"/>
            <a:pathLst>
              <a:path w="13970" h="15240">
                <a:moveTo>
                  <a:pt x="1803" y="0"/>
                </a:moveTo>
                <a:lnTo>
                  <a:pt x="0" y="1574"/>
                </a:lnTo>
                <a:lnTo>
                  <a:pt x="11861" y="15163"/>
                </a:lnTo>
                <a:lnTo>
                  <a:pt x="13665" y="13614"/>
                </a:lnTo>
                <a:lnTo>
                  <a:pt x="180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33" name="object 233"/>
          <p:cNvSpPr/>
          <p:nvPr/>
        </p:nvSpPr>
        <p:spPr>
          <a:xfrm>
            <a:off x="7649768" y="5957474"/>
            <a:ext cx="12326" cy="13447"/>
          </a:xfrm>
          <a:custGeom>
            <a:avLst/>
            <a:gdLst/>
            <a:ahLst/>
            <a:cxnLst/>
            <a:rect l="l" t="t" r="r" b="b"/>
            <a:pathLst>
              <a:path w="13970" h="15240">
                <a:moveTo>
                  <a:pt x="1866" y="0"/>
                </a:moveTo>
                <a:lnTo>
                  <a:pt x="0" y="1562"/>
                </a:lnTo>
                <a:lnTo>
                  <a:pt x="11849" y="15036"/>
                </a:lnTo>
                <a:lnTo>
                  <a:pt x="13652" y="13563"/>
                </a:lnTo>
                <a:lnTo>
                  <a:pt x="186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34" name="object 234"/>
          <p:cNvSpPr/>
          <p:nvPr/>
        </p:nvSpPr>
        <p:spPr>
          <a:xfrm>
            <a:off x="7643707" y="5962755"/>
            <a:ext cx="12326" cy="13447"/>
          </a:xfrm>
          <a:custGeom>
            <a:avLst/>
            <a:gdLst/>
            <a:ahLst/>
            <a:cxnLst/>
            <a:rect l="l" t="t" r="r" b="b"/>
            <a:pathLst>
              <a:path w="13970" h="15240">
                <a:moveTo>
                  <a:pt x="1765" y="0"/>
                </a:moveTo>
                <a:lnTo>
                  <a:pt x="0" y="1523"/>
                </a:lnTo>
                <a:lnTo>
                  <a:pt x="11785" y="15138"/>
                </a:lnTo>
                <a:lnTo>
                  <a:pt x="13576" y="13576"/>
                </a:lnTo>
                <a:lnTo>
                  <a:pt x="176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35" name="object 235"/>
          <p:cNvSpPr/>
          <p:nvPr/>
        </p:nvSpPr>
        <p:spPr>
          <a:xfrm>
            <a:off x="7633089" y="5962882"/>
            <a:ext cx="16809" cy="19050"/>
          </a:xfrm>
          <a:custGeom>
            <a:avLst/>
            <a:gdLst/>
            <a:ahLst/>
            <a:cxnLst/>
            <a:rect l="l" t="t" r="r" b="b"/>
            <a:pathLst>
              <a:path w="19050" h="21590">
                <a:moveTo>
                  <a:pt x="1790" y="0"/>
                </a:moveTo>
                <a:lnTo>
                  <a:pt x="0" y="1587"/>
                </a:lnTo>
                <a:lnTo>
                  <a:pt x="16979" y="21069"/>
                </a:lnTo>
                <a:lnTo>
                  <a:pt x="18719" y="19443"/>
                </a:lnTo>
                <a:lnTo>
                  <a:pt x="179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36" name="object 236"/>
          <p:cNvSpPr/>
          <p:nvPr/>
        </p:nvSpPr>
        <p:spPr>
          <a:xfrm>
            <a:off x="7631431" y="5973387"/>
            <a:ext cx="12326" cy="13447"/>
          </a:xfrm>
          <a:custGeom>
            <a:avLst/>
            <a:gdLst/>
            <a:ahLst/>
            <a:cxnLst/>
            <a:rect l="l" t="t" r="r" b="b"/>
            <a:pathLst>
              <a:path w="13970" h="15240">
                <a:moveTo>
                  <a:pt x="1816" y="0"/>
                </a:moveTo>
                <a:lnTo>
                  <a:pt x="0" y="1549"/>
                </a:lnTo>
                <a:lnTo>
                  <a:pt x="11849" y="15138"/>
                </a:lnTo>
                <a:lnTo>
                  <a:pt x="13639" y="13576"/>
                </a:lnTo>
                <a:lnTo>
                  <a:pt x="181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37" name="object 237"/>
          <p:cNvSpPr/>
          <p:nvPr/>
        </p:nvSpPr>
        <p:spPr>
          <a:xfrm>
            <a:off x="7625305" y="5978690"/>
            <a:ext cx="12326" cy="13447"/>
          </a:xfrm>
          <a:custGeom>
            <a:avLst/>
            <a:gdLst/>
            <a:ahLst/>
            <a:cxnLst/>
            <a:rect l="l" t="t" r="r" b="b"/>
            <a:pathLst>
              <a:path w="13970" h="15240">
                <a:moveTo>
                  <a:pt x="1866" y="0"/>
                </a:moveTo>
                <a:lnTo>
                  <a:pt x="0" y="1523"/>
                </a:lnTo>
                <a:lnTo>
                  <a:pt x="11849" y="15151"/>
                </a:lnTo>
                <a:lnTo>
                  <a:pt x="13665" y="13588"/>
                </a:lnTo>
                <a:lnTo>
                  <a:pt x="186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38" name="object 238"/>
          <p:cNvSpPr/>
          <p:nvPr/>
        </p:nvSpPr>
        <p:spPr>
          <a:xfrm>
            <a:off x="7619226" y="5984011"/>
            <a:ext cx="12326" cy="13447"/>
          </a:xfrm>
          <a:custGeom>
            <a:avLst/>
            <a:gdLst/>
            <a:ahLst/>
            <a:cxnLst/>
            <a:rect l="l" t="t" r="r" b="b"/>
            <a:pathLst>
              <a:path w="13970" h="15240">
                <a:moveTo>
                  <a:pt x="1727" y="0"/>
                </a:moveTo>
                <a:lnTo>
                  <a:pt x="0" y="1562"/>
                </a:lnTo>
                <a:lnTo>
                  <a:pt x="11734" y="15176"/>
                </a:lnTo>
                <a:lnTo>
                  <a:pt x="13665" y="13614"/>
                </a:lnTo>
                <a:lnTo>
                  <a:pt x="172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39" name="object 239"/>
          <p:cNvSpPr/>
          <p:nvPr/>
        </p:nvSpPr>
        <p:spPr>
          <a:xfrm>
            <a:off x="7613097" y="5989322"/>
            <a:ext cx="12326" cy="13447"/>
          </a:xfrm>
          <a:custGeom>
            <a:avLst/>
            <a:gdLst/>
            <a:ahLst/>
            <a:cxnLst/>
            <a:rect l="l" t="t" r="r" b="b"/>
            <a:pathLst>
              <a:path w="13970" h="15240">
                <a:moveTo>
                  <a:pt x="1803" y="0"/>
                </a:moveTo>
                <a:lnTo>
                  <a:pt x="0" y="1549"/>
                </a:lnTo>
                <a:lnTo>
                  <a:pt x="11836" y="15163"/>
                </a:lnTo>
                <a:lnTo>
                  <a:pt x="13665" y="13576"/>
                </a:lnTo>
                <a:lnTo>
                  <a:pt x="180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40" name="object 240"/>
          <p:cNvSpPr/>
          <p:nvPr/>
        </p:nvSpPr>
        <p:spPr>
          <a:xfrm>
            <a:off x="7594672" y="5980458"/>
            <a:ext cx="24653" cy="28015"/>
          </a:xfrm>
          <a:custGeom>
            <a:avLst/>
            <a:gdLst/>
            <a:ahLst/>
            <a:cxnLst/>
            <a:rect l="l" t="t" r="r" b="b"/>
            <a:pathLst>
              <a:path w="27940" h="31750">
                <a:moveTo>
                  <a:pt x="1739" y="0"/>
                </a:moveTo>
                <a:lnTo>
                  <a:pt x="0" y="1587"/>
                </a:lnTo>
                <a:lnTo>
                  <a:pt x="25768" y="31216"/>
                </a:lnTo>
                <a:lnTo>
                  <a:pt x="27571" y="29603"/>
                </a:lnTo>
                <a:lnTo>
                  <a:pt x="173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41" name="object 241"/>
          <p:cNvSpPr/>
          <p:nvPr/>
        </p:nvSpPr>
        <p:spPr>
          <a:xfrm>
            <a:off x="7600800" y="6000072"/>
            <a:ext cx="12326" cy="13447"/>
          </a:xfrm>
          <a:custGeom>
            <a:avLst/>
            <a:gdLst/>
            <a:ahLst/>
            <a:cxnLst/>
            <a:rect l="l" t="t" r="r" b="b"/>
            <a:pathLst>
              <a:path w="13970" h="15240">
                <a:moveTo>
                  <a:pt x="1727" y="0"/>
                </a:moveTo>
                <a:lnTo>
                  <a:pt x="0" y="1574"/>
                </a:lnTo>
                <a:lnTo>
                  <a:pt x="11798" y="15176"/>
                </a:lnTo>
                <a:lnTo>
                  <a:pt x="13538" y="13639"/>
                </a:lnTo>
                <a:lnTo>
                  <a:pt x="172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42" name="object 242"/>
          <p:cNvSpPr/>
          <p:nvPr/>
        </p:nvSpPr>
        <p:spPr>
          <a:xfrm>
            <a:off x="7594614" y="6005431"/>
            <a:ext cx="12326" cy="13447"/>
          </a:xfrm>
          <a:custGeom>
            <a:avLst/>
            <a:gdLst/>
            <a:ahLst/>
            <a:cxnLst/>
            <a:rect l="l" t="t" r="r" b="b"/>
            <a:pathLst>
              <a:path w="13970" h="15240">
                <a:moveTo>
                  <a:pt x="1803" y="0"/>
                </a:moveTo>
                <a:lnTo>
                  <a:pt x="0" y="1574"/>
                </a:lnTo>
                <a:lnTo>
                  <a:pt x="11798" y="15151"/>
                </a:lnTo>
                <a:lnTo>
                  <a:pt x="13703" y="13576"/>
                </a:lnTo>
                <a:lnTo>
                  <a:pt x="180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43" name="object 243"/>
          <p:cNvSpPr/>
          <p:nvPr/>
        </p:nvSpPr>
        <p:spPr>
          <a:xfrm>
            <a:off x="7588535" y="6010760"/>
            <a:ext cx="12326" cy="13447"/>
          </a:xfrm>
          <a:custGeom>
            <a:avLst/>
            <a:gdLst/>
            <a:ahLst/>
            <a:cxnLst/>
            <a:rect l="l" t="t" r="r" b="b"/>
            <a:pathLst>
              <a:path w="13970" h="15240">
                <a:moveTo>
                  <a:pt x="1790" y="0"/>
                </a:moveTo>
                <a:lnTo>
                  <a:pt x="0" y="1524"/>
                </a:lnTo>
                <a:lnTo>
                  <a:pt x="11785" y="15138"/>
                </a:lnTo>
                <a:lnTo>
                  <a:pt x="13576" y="13576"/>
                </a:lnTo>
                <a:lnTo>
                  <a:pt x="179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44" name="object 244"/>
          <p:cNvSpPr/>
          <p:nvPr/>
        </p:nvSpPr>
        <p:spPr>
          <a:xfrm>
            <a:off x="7582422" y="6016013"/>
            <a:ext cx="12326" cy="13447"/>
          </a:xfrm>
          <a:custGeom>
            <a:avLst/>
            <a:gdLst/>
            <a:ahLst/>
            <a:cxnLst/>
            <a:rect l="l" t="t" r="r" b="b"/>
            <a:pathLst>
              <a:path w="13970" h="15240">
                <a:moveTo>
                  <a:pt x="1790" y="0"/>
                </a:moveTo>
                <a:lnTo>
                  <a:pt x="0" y="1612"/>
                </a:lnTo>
                <a:lnTo>
                  <a:pt x="11823" y="15189"/>
                </a:lnTo>
                <a:lnTo>
                  <a:pt x="13614" y="13576"/>
                </a:lnTo>
                <a:lnTo>
                  <a:pt x="179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45" name="object 245"/>
          <p:cNvSpPr/>
          <p:nvPr/>
        </p:nvSpPr>
        <p:spPr>
          <a:xfrm>
            <a:off x="7571793" y="6016136"/>
            <a:ext cx="16809" cy="19050"/>
          </a:xfrm>
          <a:custGeom>
            <a:avLst/>
            <a:gdLst/>
            <a:ahLst/>
            <a:cxnLst/>
            <a:rect l="l" t="t" r="r" b="b"/>
            <a:pathLst>
              <a:path w="19050" h="21590">
                <a:moveTo>
                  <a:pt x="1790" y="0"/>
                </a:moveTo>
                <a:lnTo>
                  <a:pt x="0" y="1625"/>
                </a:lnTo>
                <a:lnTo>
                  <a:pt x="16916" y="21069"/>
                </a:lnTo>
                <a:lnTo>
                  <a:pt x="18770" y="19532"/>
                </a:lnTo>
                <a:lnTo>
                  <a:pt x="179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46" name="object 246"/>
          <p:cNvSpPr/>
          <p:nvPr/>
        </p:nvSpPr>
        <p:spPr>
          <a:xfrm>
            <a:off x="7570161" y="6026640"/>
            <a:ext cx="12326" cy="13447"/>
          </a:xfrm>
          <a:custGeom>
            <a:avLst/>
            <a:gdLst/>
            <a:ahLst/>
            <a:cxnLst/>
            <a:rect l="l" t="t" r="r" b="b"/>
            <a:pathLst>
              <a:path w="13970" h="15240">
                <a:moveTo>
                  <a:pt x="1790" y="0"/>
                </a:moveTo>
                <a:lnTo>
                  <a:pt x="0" y="1638"/>
                </a:lnTo>
                <a:lnTo>
                  <a:pt x="11849" y="15138"/>
                </a:lnTo>
                <a:lnTo>
                  <a:pt x="13576" y="13639"/>
                </a:lnTo>
                <a:lnTo>
                  <a:pt x="179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47" name="object 247"/>
          <p:cNvSpPr/>
          <p:nvPr/>
        </p:nvSpPr>
        <p:spPr>
          <a:xfrm>
            <a:off x="7564060" y="6031989"/>
            <a:ext cx="12326" cy="13447"/>
          </a:xfrm>
          <a:custGeom>
            <a:avLst/>
            <a:gdLst/>
            <a:ahLst/>
            <a:cxnLst/>
            <a:rect l="l" t="t" r="r" b="b"/>
            <a:pathLst>
              <a:path w="13970" h="15240">
                <a:moveTo>
                  <a:pt x="1828" y="0"/>
                </a:moveTo>
                <a:lnTo>
                  <a:pt x="0" y="1574"/>
                </a:lnTo>
                <a:lnTo>
                  <a:pt x="11836" y="15151"/>
                </a:lnTo>
                <a:lnTo>
                  <a:pt x="13614" y="13601"/>
                </a:lnTo>
                <a:lnTo>
                  <a:pt x="1828"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48" name="object 248"/>
          <p:cNvSpPr/>
          <p:nvPr/>
        </p:nvSpPr>
        <p:spPr>
          <a:xfrm>
            <a:off x="7557937" y="6037340"/>
            <a:ext cx="12326" cy="13447"/>
          </a:xfrm>
          <a:custGeom>
            <a:avLst/>
            <a:gdLst/>
            <a:ahLst/>
            <a:cxnLst/>
            <a:rect l="l" t="t" r="r" b="b"/>
            <a:pathLst>
              <a:path w="13970" h="15240">
                <a:moveTo>
                  <a:pt x="1816" y="0"/>
                </a:moveTo>
                <a:lnTo>
                  <a:pt x="0" y="1574"/>
                </a:lnTo>
                <a:lnTo>
                  <a:pt x="11849" y="15125"/>
                </a:lnTo>
                <a:lnTo>
                  <a:pt x="13665" y="13576"/>
                </a:lnTo>
                <a:lnTo>
                  <a:pt x="181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49" name="object 249"/>
          <p:cNvSpPr/>
          <p:nvPr/>
        </p:nvSpPr>
        <p:spPr>
          <a:xfrm>
            <a:off x="7551802" y="6042634"/>
            <a:ext cx="12326" cy="13447"/>
          </a:xfrm>
          <a:custGeom>
            <a:avLst/>
            <a:gdLst/>
            <a:ahLst/>
            <a:cxnLst/>
            <a:rect l="l" t="t" r="r" b="b"/>
            <a:pathLst>
              <a:path w="13970" h="15240">
                <a:moveTo>
                  <a:pt x="1879" y="0"/>
                </a:moveTo>
                <a:lnTo>
                  <a:pt x="0" y="1574"/>
                </a:lnTo>
                <a:lnTo>
                  <a:pt x="11861" y="15151"/>
                </a:lnTo>
                <a:lnTo>
                  <a:pt x="13614" y="13487"/>
                </a:lnTo>
                <a:lnTo>
                  <a:pt x="187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50" name="object 250"/>
          <p:cNvSpPr/>
          <p:nvPr/>
        </p:nvSpPr>
        <p:spPr>
          <a:xfrm>
            <a:off x="7533361" y="6033716"/>
            <a:ext cx="24653" cy="28015"/>
          </a:xfrm>
          <a:custGeom>
            <a:avLst/>
            <a:gdLst/>
            <a:ahLst/>
            <a:cxnLst/>
            <a:rect l="l" t="t" r="r" b="b"/>
            <a:pathLst>
              <a:path w="27940" h="31750">
                <a:moveTo>
                  <a:pt x="1778" y="0"/>
                </a:moveTo>
                <a:lnTo>
                  <a:pt x="0" y="1650"/>
                </a:lnTo>
                <a:lnTo>
                  <a:pt x="25806" y="31305"/>
                </a:lnTo>
                <a:lnTo>
                  <a:pt x="27597" y="29717"/>
                </a:lnTo>
                <a:lnTo>
                  <a:pt x="1778"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51" name="object 251"/>
          <p:cNvSpPr/>
          <p:nvPr/>
        </p:nvSpPr>
        <p:spPr>
          <a:xfrm>
            <a:off x="7491392" y="5246122"/>
            <a:ext cx="14007" cy="15688"/>
          </a:xfrm>
          <a:custGeom>
            <a:avLst/>
            <a:gdLst/>
            <a:ahLst/>
            <a:cxnLst/>
            <a:rect l="l" t="t" r="r" b="b"/>
            <a:pathLst>
              <a:path w="15875" h="17779">
                <a:moveTo>
                  <a:pt x="1828" y="0"/>
                </a:moveTo>
                <a:lnTo>
                  <a:pt x="0" y="1498"/>
                </a:lnTo>
                <a:lnTo>
                  <a:pt x="14071" y="17551"/>
                </a:lnTo>
                <a:lnTo>
                  <a:pt x="15824" y="16090"/>
                </a:lnTo>
                <a:lnTo>
                  <a:pt x="1828"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52" name="object 252"/>
          <p:cNvSpPr/>
          <p:nvPr/>
        </p:nvSpPr>
        <p:spPr>
          <a:xfrm>
            <a:off x="7497942" y="5240567"/>
            <a:ext cx="12886" cy="14568"/>
          </a:xfrm>
          <a:custGeom>
            <a:avLst/>
            <a:gdLst/>
            <a:ahLst/>
            <a:cxnLst/>
            <a:rect l="l" t="t" r="r" b="b"/>
            <a:pathLst>
              <a:path w="14604" h="16510">
                <a:moveTo>
                  <a:pt x="1879" y="0"/>
                </a:moveTo>
                <a:lnTo>
                  <a:pt x="0" y="1498"/>
                </a:lnTo>
                <a:lnTo>
                  <a:pt x="12598" y="16281"/>
                </a:lnTo>
                <a:lnTo>
                  <a:pt x="14338" y="14859"/>
                </a:lnTo>
                <a:lnTo>
                  <a:pt x="187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53" name="object 253"/>
          <p:cNvSpPr/>
          <p:nvPr/>
        </p:nvSpPr>
        <p:spPr>
          <a:xfrm>
            <a:off x="7504573" y="5235178"/>
            <a:ext cx="12326" cy="14568"/>
          </a:xfrm>
          <a:custGeom>
            <a:avLst/>
            <a:gdLst/>
            <a:ahLst/>
            <a:cxnLst/>
            <a:rect l="l" t="t" r="r" b="b"/>
            <a:pathLst>
              <a:path w="13970" h="16510">
                <a:moveTo>
                  <a:pt x="1803" y="0"/>
                </a:moveTo>
                <a:lnTo>
                  <a:pt x="0" y="1460"/>
                </a:lnTo>
                <a:lnTo>
                  <a:pt x="12064" y="16459"/>
                </a:lnTo>
                <a:lnTo>
                  <a:pt x="13868" y="14998"/>
                </a:lnTo>
                <a:lnTo>
                  <a:pt x="180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54" name="object 254"/>
          <p:cNvSpPr/>
          <p:nvPr/>
        </p:nvSpPr>
        <p:spPr>
          <a:xfrm>
            <a:off x="7511311" y="5229842"/>
            <a:ext cx="12326" cy="15128"/>
          </a:xfrm>
          <a:custGeom>
            <a:avLst/>
            <a:gdLst/>
            <a:ahLst/>
            <a:cxnLst/>
            <a:rect l="l" t="t" r="r" b="b"/>
            <a:pathLst>
              <a:path w="13970" h="17145">
                <a:moveTo>
                  <a:pt x="1816" y="0"/>
                </a:moveTo>
                <a:lnTo>
                  <a:pt x="0" y="1473"/>
                </a:lnTo>
                <a:lnTo>
                  <a:pt x="12001" y="16713"/>
                </a:lnTo>
                <a:lnTo>
                  <a:pt x="13817" y="15163"/>
                </a:lnTo>
                <a:lnTo>
                  <a:pt x="181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55" name="object 255"/>
          <p:cNvSpPr/>
          <p:nvPr/>
        </p:nvSpPr>
        <p:spPr>
          <a:xfrm>
            <a:off x="7518530" y="5224629"/>
            <a:ext cx="15688" cy="19610"/>
          </a:xfrm>
          <a:custGeom>
            <a:avLst/>
            <a:gdLst/>
            <a:ahLst/>
            <a:cxnLst/>
            <a:rect l="l" t="t" r="r" b="b"/>
            <a:pathLst>
              <a:path w="17779" h="22225">
                <a:moveTo>
                  <a:pt x="1485" y="0"/>
                </a:moveTo>
                <a:lnTo>
                  <a:pt x="0" y="1054"/>
                </a:lnTo>
                <a:lnTo>
                  <a:pt x="15862" y="22034"/>
                </a:lnTo>
                <a:lnTo>
                  <a:pt x="17246" y="20916"/>
                </a:lnTo>
                <a:lnTo>
                  <a:pt x="148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56" name="object 256"/>
          <p:cNvSpPr/>
          <p:nvPr/>
        </p:nvSpPr>
        <p:spPr>
          <a:xfrm>
            <a:off x="7525752" y="5219066"/>
            <a:ext cx="12886" cy="16809"/>
          </a:xfrm>
          <a:custGeom>
            <a:avLst/>
            <a:gdLst/>
            <a:ahLst/>
            <a:cxnLst/>
            <a:rect l="l" t="t" r="r" b="b"/>
            <a:pathLst>
              <a:path w="14604" h="19050">
                <a:moveTo>
                  <a:pt x="1841" y="0"/>
                </a:moveTo>
                <a:lnTo>
                  <a:pt x="0" y="1371"/>
                </a:lnTo>
                <a:lnTo>
                  <a:pt x="12433" y="18592"/>
                </a:lnTo>
                <a:lnTo>
                  <a:pt x="14389" y="17183"/>
                </a:lnTo>
                <a:lnTo>
                  <a:pt x="184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57" name="object 257"/>
          <p:cNvSpPr/>
          <p:nvPr/>
        </p:nvSpPr>
        <p:spPr>
          <a:xfrm>
            <a:off x="7532806" y="5214061"/>
            <a:ext cx="11766" cy="15688"/>
          </a:xfrm>
          <a:custGeom>
            <a:avLst/>
            <a:gdLst/>
            <a:ahLst/>
            <a:cxnLst/>
            <a:rect l="l" t="t" r="r" b="b"/>
            <a:pathLst>
              <a:path w="13334" h="17779">
                <a:moveTo>
                  <a:pt x="1892" y="0"/>
                </a:moveTo>
                <a:lnTo>
                  <a:pt x="0" y="1346"/>
                </a:lnTo>
                <a:lnTo>
                  <a:pt x="11061" y="17195"/>
                </a:lnTo>
                <a:lnTo>
                  <a:pt x="12903" y="15811"/>
                </a:lnTo>
                <a:lnTo>
                  <a:pt x="1892"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58" name="object 258"/>
          <p:cNvSpPr/>
          <p:nvPr/>
        </p:nvSpPr>
        <p:spPr>
          <a:xfrm>
            <a:off x="7539789" y="5209378"/>
            <a:ext cx="11206" cy="15688"/>
          </a:xfrm>
          <a:custGeom>
            <a:avLst/>
            <a:gdLst/>
            <a:ahLst/>
            <a:cxnLst/>
            <a:rect l="l" t="t" r="r" b="b"/>
            <a:pathLst>
              <a:path w="12700" h="17779">
                <a:moveTo>
                  <a:pt x="1892" y="0"/>
                </a:moveTo>
                <a:lnTo>
                  <a:pt x="0" y="1244"/>
                </a:lnTo>
                <a:lnTo>
                  <a:pt x="10706" y="17195"/>
                </a:lnTo>
                <a:lnTo>
                  <a:pt x="12636" y="15938"/>
                </a:lnTo>
                <a:lnTo>
                  <a:pt x="1892"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59" name="object 259"/>
          <p:cNvSpPr/>
          <p:nvPr/>
        </p:nvSpPr>
        <p:spPr>
          <a:xfrm>
            <a:off x="7546969" y="5204652"/>
            <a:ext cx="11206" cy="15688"/>
          </a:xfrm>
          <a:custGeom>
            <a:avLst/>
            <a:gdLst/>
            <a:ahLst/>
            <a:cxnLst/>
            <a:rect l="l" t="t" r="r" b="b"/>
            <a:pathLst>
              <a:path w="12700" h="17779">
                <a:moveTo>
                  <a:pt x="1955" y="0"/>
                </a:moveTo>
                <a:lnTo>
                  <a:pt x="0" y="1206"/>
                </a:lnTo>
                <a:lnTo>
                  <a:pt x="10541" y="17437"/>
                </a:lnTo>
                <a:lnTo>
                  <a:pt x="12509" y="16116"/>
                </a:lnTo>
                <a:lnTo>
                  <a:pt x="195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60" name="object 260"/>
          <p:cNvSpPr/>
          <p:nvPr/>
        </p:nvSpPr>
        <p:spPr>
          <a:xfrm>
            <a:off x="7554508" y="5199816"/>
            <a:ext cx="21851" cy="33057"/>
          </a:xfrm>
          <a:custGeom>
            <a:avLst/>
            <a:gdLst/>
            <a:ahLst/>
            <a:cxnLst/>
            <a:rect l="l" t="t" r="r" b="b"/>
            <a:pathLst>
              <a:path w="24765" h="37464">
                <a:moveTo>
                  <a:pt x="1943" y="0"/>
                </a:moveTo>
                <a:lnTo>
                  <a:pt x="0" y="1193"/>
                </a:lnTo>
                <a:lnTo>
                  <a:pt x="22326" y="37198"/>
                </a:lnTo>
                <a:lnTo>
                  <a:pt x="24396" y="35953"/>
                </a:lnTo>
                <a:lnTo>
                  <a:pt x="194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61" name="object 261"/>
          <p:cNvSpPr/>
          <p:nvPr/>
        </p:nvSpPr>
        <p:spPr>
          <a:xfrm>
            <a:off x="7561613" y="5195557"/>
            <a:ext cx="11766" cy="17369"/>
          </a:xfrm>
          <a:custGeom>
            <a:avLst/>
            <a:gdLst/>
            <a:ahLst/>
            <a:cxnLst/>
            <a:rect l="l" t="t" r="r" b="b"/>
            <a:pathLst>
              <a:path w="13334" h="19685">
                <a:moveTo>
                  <a:pt x="1981" y="0"/>
                </a:moveTo>
                <a:lnTo>
                  <a:pt x="0" y="1168"/>
                </a:lnTo>
                <a:lnTo>
                  <a:pt x="10934" y="19431"/>
                </a:lnTo>
                <a:lnTo>
                  <a:pt x="12928" y="18326"/>
                </a:lnTo>
                <a:lnTo>
                  <a:pt x="198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62" name="object 262"/>
          <p:cNvSpPr/>
          <p:nvPr/>
        </p:nvSpPr>
        <p:spPr>
          <a:xfrm>
            <a:off x="7569006" y="5191277"/>
            <a:ext cx="10646" cy="16249"/>
          </a:xfrm>
          <a:custGeom>
            <a:avLst/>
            <a:gdLst/>
            <a:ahLst/>
            <a:cxnLst/>
            <a:rect l="l" t="t" r="r" b="b"/>
            <a:pathLst>
              <a:path w="12065" h="18414">
                <a:moveTo>
                  <a:pt x="2019" y="0"/>
                </a:moveTo>
                <a:lnTo>
                  <a:pt x="0" y="1104"/>
                </a:lnTo>
                <a:lnTo>
                  <a:pt x="9639" y="17843"/>
                </a:lnTo>
                <a:lnTo>
                  <a:pt x="11696" y="16687"/>
                </a:lnTo>
                <a:lnTo>
                  <a:pt x="201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63" name="object 263"/>
          <p:cNvSpPr/>
          <p:nvPr/>
        </p:nvSpPr>
        <p:spPr>
          <a:xfrm>
            <a:off x="7576469" y="5187140"/>
            <a:ext cx="10085" cy="16249"/>
          </a:xfrm>
          <a:custGeom>
            <a:avLst/>
            <a:gdLst/>
            <a:ahLst/>
            <a:cxnLst/>
            <a:rect l="l" t="t" r="r" b="b"/>
            <a:pathLst>
              <a:path w="11429" h="18414">
                <a:moveTo>
                  <a:pt x="2006" y="0"/>
                </a:moveTo>
                <a:lnTo>
                  <a:pt x="0" y="1130"/>
                </a:lnTo>
                <a:lnTo>
                  <a:pt x="9220" y="17957"/>
                </a:lnTo>
                <a:lnTo>
                  <a:pt x="11239" y="16890"/>
                </a:lnTo>
                <a:lnTo>
                  <a:pt x="200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64" name="object 264"/>
          <p:cNvSpPr/>
          <p:nvPr/>
        </p:nvSpPr>
        <p:spPr>
          <a:xfrm>
            <a:off x="7583932" y="5183009"/>
            <a:ext cx="10085" cy="16249"/>
          </a:xfrm>
          <a:custGeom>
            <a:avLst/>
            <a:gdLst/>
            <a:ahLst/>
            <a:cxnLst/>
            <a:rect l="l" t="t" r="r" b="b"/>
            <a:pathLst>
              <a:path w="11429" h="18414">
                <a:moveTo>
                  <a:pt x="2095" y="0"/>
                </a:moveTo>
                <a:lnTo>
                  <a:pt x="0" y="1193"/>
                </a:lnTo>
                <a:lnTo>
                  <a:pt x="9232" y="18173"/>
                </a:lnTo>
                <a:lnTo>
                  <a:pt x="11277" y="17030"/>
                </a:lnTo>
                <a:lnTo>
                  <a:pt x="209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65" name="object 265"/>
          <p:cNvSpPr/>
          <p:nvPr/>
        </p:nvSpPr>
        <p:spPr>
          <a:xfrm>
            <a:off x="7592104" y="5179087"/>
            <a:ext cx="12326" cy="21851"/>
          </a:xfrm>
          <a:custGeom>
            <a:avLst/>
            <a:gdLst/>
            <a:ahLst/>
            <a:cxnLst/>
            <a:rect l="l" t="t" r="r" b="b"/>
            <a:pathLst>
              <a:path w="13970" h="24764">
                <a:moveTo>
                  <a:pt x="1625" y="0"/>
                </a:moveTo>
                <a:lnTo>
                  <a:pt x="0" y="787"/>
                </a:lnTo>
                <a:lnTo>
                  <a:pt x="11849" y="24168"/>
                </a:lnTo>
                <a:lnTo>
                  <a:pt x="13500" y="23355"/>
                </a:lnTo>
                <a:lnTo>
                  <a:pt x="162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66" name="object 266"/>
          <p:cNvSpPr/>
          <p:nvPr/>
        </p:nvSpPr>
        <p:spPr>
          <a:xfrm>
            <a:off x="7600100" y="5174903"/>
            <a:ext cx="10085" cy="17929"/>
          </a:xfrm>
          <a:custGeom>
            <a:avLst/>
            <a:gdLst/>
            <a:ahLst/>
            <a:cxnLst/>
            <a:rect l="l" t="t" r="r" b="b"/>
            <a:pathLst>
              <a:path w="11429" h="20320">
                <a:moveTo>
                  <a:pt x="2120" y="0"/>
                </a:moveTo>
                <a:lnTo>
                  <a:pt x="0" y="1054"/>
                </a:lnTo>
                <a:lnTo>
                  <a:pt x="9359" y="20154"/>
                </a:lnTo>
                <a:lnTo>
                  <a:pt x="11417" y="19227"/>
                </a:lnTo>
                <a:lnTo>
                  <a:pt x="212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67" name="object 267"/>
          <p:cNvSpPr/>
          <p:nvPr/>
        </p:nvSpPr>
        <p:spPr>
          <a:xfrm>
            <a:off x="7607945" y="5171306"/>
            <a:ext cx="8965" cy="16809"/>
          </a:xfrm>
          <a:custGeom>
            <a:avLst/>
            <a:gdLst/>
            <a:ahLst/>
            <a:cxnLst/>
            <a:rect l="l" t="t" r="r" b="b"/>
            <a:pathLst>
              <a:path w="10159" h="19050">
                <a:moveTo>
                  <a:pt x="2032" y="0"/>
                </a:moveTo>
                <a:lnTo>
                  <a:pt x="0" y="1015"/>
                </a:lnTo>
                <a:lnTo>
                  <a:pt x="8140" y="18478"/>
                </a:lnTo>
                <a:lnTo>
                  <a:pt x="10134" y="17525"/>
                </a:lnTo>
                <a:lnTo>
                  <a:pt x="2032"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68" name="object 268"/>
          <p:cNvSpPr/>
          <p:nvPr/>
        </p:nvSpPr>
        <p:spPr>
          <a:xfrm>
            <a:off x="7615610" y="5167787"/>
            <a:ext cx="8965" cy="16809"/>
          </a:xfrm>
          <a:custGeom>
            <a:avLst/>
            <a:gdLst/>
            <a:ahLst/>
            <a:cxnLst/>
            <a:rect l="l" t="t" r="r" b="b"/>
            <a:pathLst>
              <a:path w="10159" h="19050">
                <a:moveTo>
                  <a:pt x="2171" y="0"/>
                </a:moveTo>
                <a:lnTo>
                  <a:pt x="0" y="1003"/>
                </a:lnTo>
                <a:lnTo>
                  <a:pt x="7797" y="18580"/>
                </a:lnTo>
                <a:lnTo>
                  <a:pt x="9855" y="17640"/>
                </a:lnTo>
                <a:lnTo>
                  <a:pt x="217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69" name="object 269"/>
          <p:cNvSpPr/>
          <p:nvPr/>
        </p:nvSpPr>
        <p:spPr>
          <a:xfrm>
            <a:off x="7623528" y="5164468"/>
            <a:ext cx="8965" cy="16809"/>
          </a:xfrm>
          <a:custGeom>
            <a:avLst/>
            <a:gdLst/>
            <a:ahLst/>
            <a:cxnLst/>
            <a:rect l="l" t="t" r="r" b="b"/>
            <a:pathLst>
              <a:path w="10159" h="19050">
                <a:moveTo>
                  <a:pt x="2120" y="0"/>
                </a:moveTo>
                <a:lnTo>
                  <a:pt x="0" y="901"/>
                </a:lnTo>
                <a:lnTo>
                  <a:pt x="7594" y="18681"/>
                </a:lnTo>
                <a:lnTo>
                  <a:pt x="9804" y="17678"/>
                </a:lnTo>
                <a:lnTo>
                  <a:pt x="212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70" name="object 270"/>
          <p:cNvSpPr/>
          <p:nvPr/>
        </p:nvSpPr>
        <p:spPr>
          <a:xfrm>
            <a:off x="7631875" y="5161040"/>
            <a:ext cx="16249" cy="35859"/>
          </a:xfrm>
          <a:custGeom>
            <a:avLst/>
            <a:gdLst/>
            <a:ahLst/>
            <a:cxnLst/>
            <a:rect l="l" t="t" r="r" b="b"/>
            <a:pathLst>
              <a:path w="18415" h="40639">
                <a:moveTo>
                  <a:pt x="2057" y="0"/>
                </a:moveTo>
                <a:lnTo>
                  <a:pt x="0" y="914"/>
                </a:lnTo>
                <a:lnTo>
                  <a:pt x="15633" y="40259"/>
                </a:lnTo>
                <a:lnTo>
                  <a:pt x="17843" y="39370"/>
                </a:lnTo>
                <a:lnTo>
                  <a:pt x="205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71" name="object 271"/>
          <p:cNvSpPr/>
          <p:nvPr/>
        </p:nvSpPr>
        <p:spPr>
          <a:xfrm>
            <a:off x="7640642" y="5157721"/>
            <a:ext cx="8965" cy="18490"/>
          </a:xfrm>
          <a:custGeom>
            <a:avLst/>
            <a:gdLst/>
            <a:ahLst/>
            <a:cxnLst/>
            <a:rect l="l" t="t" r="r" b="b"/>
            <a:pathLst>
              <a:path w="10159" h="20954">
                <a:moveTo>
                  <a:pt x="2120" y="0"/>
                </a:moveTo>
                <a:lnTo>
                  <a:pt x="0" y="787"/>
                </a:lnTo>
                <a:lnTo>
                  <a:pt x="7493" y="20777"/>
                </a:lnTo>
                <a:lnTo>
                  <a:pt x="9639" y="19875"/>
                </a:lnTo>
                <a:lnTo>
                  <a:pt x="212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72" name="object 272"/>
          <p:cNvSpPr/>
          <p:nvPr/>
        </p:nvSpPr>
        <p:spPr>
          <a:xfrm>
            <a:off x="7648620" y="5154841"/>
            <a:ext cx="7844" cy="16809"/>
          </a:xfrm>
          <a:custGeom>
            <a:avLst/>
            <a:gdLst/>
            <a:ahLst/>
            <a:cxnLst/>
            <a:rect l="l" t="t" r="r" b="b"/>
            <a:pathLst>
              <a:path w="8890" h="19050">
                <a:moveTo>
                  <a:pt x="2197" y="0"/>
                </a:moveTo>
                <a:lnTo>
                  <a:pt x="0" y="736"/>
                </a:lnTo>
                <a:lnTo>
                  <a:pt x="6565" y="18922"/>
                </a:lnTo>
                <a:lnTo>
                  <a:pt x="8737" y="18148"/>
                </a:lnTo>
                <a:lnTo>
                  <a:pt x="219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73" name="object 273"/>
          <p:cNvSpPr/>
          <p:nvPr/>
        </p:nvSpPr>
        <p:spPr>
          <a:xfrm>
            <a:off x="7656698" y="5152012"/>
            <a:ext cx="7844" cy="16809"/>
          </a:xfrm>
          <a:custGeom>
            <a:avLst/>
            <a:gdLst/>
            <a:ahLst/>
            <a:cxnLst/>
            <a:rect l="l" t="t" r="r" b="b"/>
            <a:pathLst>
              <a:path w="8890" h="19050">
                <a:moveTo>
                  <a:pt x="2222" y="0"/>
                </a:moveTo>
                <a:lnTo>
                  <a:pt x="0" y="800"/>
                </a:lnTo>
                <a:lnTo>
                  <a:pt x="6146" y="18986"/>
                </a:lnTo>
                <a:lnTo>
                  <a:pt x="8305" y="18262"/>
                </a:lnTo>
                <a:lnTo>
                  <a:pt x="2222"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74" name="object 274"/>
          <p:cNvSpPr/>
          <p:nvPr/>
        </p:nvSpPr>
        <p:spPr>
          <a:xfrm>
            <a:off x="7664857" y="5149382"/>
            <a:ext cx="7284" cy="17369"/>
          </a:xfrm>
          <a:custGeom>
            <a:avLst/>
            <a:gdLst/>
            <a:ahLst/>
            <a:cxnLst/>
            <a:rect l="l" t="t" r="r" b="b"/>
            <a:pathLst>
              <a:path w="8254" h="19685">
                <a:moveTo>
                  <a:pt x="2222" y="0"/>
                </a:moveTo>
                <a:lnTo>
                  <a:pt x="0" y="660"/>
                </a:lnTo>
                <a:lnTo>
                  <a:pt x="5969" y="19088"/>
                </a:lnTo>
                <a:lnTo>
                  <a:pt x="8191" y="18351"/>
                </a:lnTo>
                <a:lnTo>
                  <a:pt x="2222"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75" name="object 275"/>
          <p:cNvSpPr/>
          <p:nvPr/>
        </p:nvSpPr>
        <p:spPr>
          <a:xfrm>
            <a:off x="7673612" y="5146861"/>
            <a:ext cx="8404" cy="22971"/>
          </a:xfrm>
          <a:custGeom>
            <a:avLst/>
            <a:gdLst/>
            <a:ahLst/>
            <a:cxnLst/>
            <a:rect l="l" t="t" r="r" b="b"/>
            <a:pathLst>
              <a:path w="9525" h="26035">
                <a:moveTo>
                  <a:pt x="1714" y="0"/>
                </a:moveTo>
                <a:lnTo>
                  <a:pt x="0" y="419"/>
                </a:lnTo>
                <a:lnTo>
                  <a:pt x="7480" y="25539"/>
                </a:lnTo>
                <a:lnTo>
                  <a:pt x="9232" y="25031"/>
                </a:lnTo>
                <a:lnTo>
                  <a:pt x="1714"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76" name="object 276"/>
          <p:cNvSpPr/>
          <p:nvPr/>
        </p:nvSpPr>
        <p:spPr>
          <a:xfrm>
            <a:off x="7682194" y="5144233"/>
            <a:ext cx="7284" cy="19050"/>
          </a:xfrm>
          <a:custGeom>
            <a:avLst/>
            <a:gdLst/>
            <a:ahLst/>
            <a:cxnLst/>
            <a:rect l="l" t="t" r="r" b="b"/>
            <a:pathLst>
              <a:path w="8254" h="21589">
                <a:moveTo>
                  <a:pt x="2235" y="0"/>
                </a:moveTo>
                <a:lnTo>
                  <a:pt x="0" y="596"/>
                </a:lnTo>
                <a:lnTo>
                  <a:pt x="5778" y="21208"/>
                </a:lnTo>
                <a:lnTo>
                  <a:pt x="7988" y="20586"/>
                </a:lnTo>
                <a:lnTo>
                  <a:pt x="223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77" name="object 277"/>
          <p:cNvSpPr/>
          <p:nvPr/>
        </p:nvSpPr>
        <p:spPr>
          <a:xfrm>
            <a:off x="7690483" y="5142013"/>
            <a:ext cx="6724" cy="17369"/>
          </a:xfrm>
          <a:custGeom>
            <a:avLst/>
            <a:gdLst/>
            <a:ahLst/>
            <a:cxnLst/>
            <a:rect l="l" t="t" r="r" b="b"/>
            <a:pathLst>
              <a:path w="7620" h="19685">
                <a:moveTo>
                  <a:pt x="2260" y="0"/>
                </a:moveTo>
                <a:lnTo>
                  <a:pt x="0" y="622"/>
                </a:lnTo>
                <a:lnTo>
                  <a:pt x="4953" y="19329"/>
                </a:lnTo>
                <a:lnTo>
                  <a:pt x="7150" y="18757"/>
                </a:lnTo>
                <a:lnTo>
                  <a:pt x="226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78" name="object 278"/>
          <p:cNvSpPr/>
          <p:nvPr/>
        </p:nvSpPr>
        <p:spPr>
          <a:xfrm>
            <a:off x="7698703" y="5140057"/>
            <a:ext cx="6163" cy="17369"/>
          </a:xfrm>
          <a:custGeom>
            <a:avLst/>
            <a:gdLst/>
            <a:ahLst/>
            <a:cxnLst/>
            <a:rect l="l" t="t" r="r" b="b"/>
            <a:pathLst>
              <a:path w="6984" h="19685">
                <a:moveTo>
                  <a:pt x="2273" y="0"/>
                </a:moveTo>
                <a:lnTo>
                  <a:pt x="0" y="507"/>
                </a:lnTo>
                <a:lnTo>
                  <a:pt x="4508" y="19202"/>
                </a:lnTo>
                <a:lnTo>
                  <a:pt x="6781" y="18745"/>
                </a:lnTo>
                <a:lnTo>
                  <a:pt x="227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79" name="object 279"/>
          <p:cNvSpPr/>
          <p:nvPr/>
        </p:nvSpPr>
        <p:spPr>
          <a:xfrm>
            <a:off x="7707144" y="5138087"/>
            <a:ext cx="6163" cy="17369"/>
          </a:xfrm>
          <a:custGeom>
            <a:avLst/>
            <a:gdLst/>
            <a:ahLst/>
            <a:cxnLst/>
            <a:rect l="l" t="t" r="r" b="b"/>
            <a:pathLst>
              <a:path w="6984" h="19685">
                <a:moveTo>
                  <a:pt x="2235" y="0"/>
                </a:moveTo>
                <a:lnTo>
                  <a:pt x="0" y="533"/>
                </a:lnTo>
                <a:lnTo>
                  <a:pt x="4292" y="19418"/>
                </a:lnTo>
                <a:lnTo>
                  <a:pt x="6540" y="18834"/>
                </a:lnTo>
                <a:lnTo>
                  <a:pt x="223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80" name="object 280"/>
          <p:cNvSpPr/>
          <p:nvPr/>
        </p:nvSpPr>
        <p:spPr>
          <a:xfrm>
            <a:off x="7715888" y="5136279"/>
            <a:ext cx="9525" cy="36979"/>
          </a:xfrm>
          <a:custGeom>
            <a:avLst/>
            <a:gdLst/>
            <a:ahLst/>
            <a:cxnLst/>
            <a:rect l="l" t="t" r="r" b="b"/>
            <a:pathLst>
              <a:path w="10795" h="41910">
                <a:moveTo>
                  <a:pt x="2324" y="0"/>
                </a:moveTo>
                <a:lnTo>
                  <a:pt x="0" y="457"/>
                </a:lnTo>
                <a:lnTo>
                  <a:pt x="8470" y="41897"/>
                </a:lnTo>
                <a:lnTo>
                  <a:pt x="10680" y="41440"/>
                </a:lnTo>
                <a:lnTo>
                  <a:pt x="2324"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81" name="object 281"/>
          <p:cNvSpPr/>
          <p:nvPr/>
        </p:nvSpPr>
        <p:spPr>
          <a:xfrm>
            <a:off x="7724006" y="5134711"/>
            <a:ext cx="5603" cy="19050"/>
          </a:xfrm>
          <a:custGeom>
            <a:avLst/>
            <a:gdLst/>
            <a:ahLst/>
            <a:cxnLst/>
            <a:rect l="l" t="t" r="r" b="b"/>
            <a:pathLst>
              <a:path w="6350" h="21589">
                <a:moveTo>
                  <a:pt x="2260" y="0"/>
                </a:moveTo>
                <a:lnTo>
                  <a:pt x="0" y="393"/>
                </a:lnTo>
                <a:lnTo>
                  <a:pt x="3949" y="21399"/>
                </a:lnTo>
                <a:lnTo>
                  <a:pt x="6248" y="20967"/>
                </a:lnTo>
                <a:lnTo>
                  <a:pt x="226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82" name="object 282"/>
          <p:cNvSpPr/>
          <p:nvPr/>
        </p:nvSpPr>
        <p:spPr>
          <a:xfrm>
            <a:off x="7732418" y="5133226"/>
            <a:ext cx="5043" cy="17369"/>
          </a:xfrm>
          <a:custGeom>
            <a:avLst/>
            <a:gdLst/>
            <a:ahLst/>
            <a:cxnLst/>
            <a:rect l="l" t="t" r="r" b="b"/>
            <a:pathLst>
              <a:path w="5715" h="19685">
                <a:moveTo>
                  <a:pt x="2387" y="0"/>
                </a:moveTo>
                <a:lnTo>
                  <a:pt x="0" y="431"/>
                </a:lnTo>
                <a:lnTo>
                  <a:pt x="3289" y="19519"/>
                </a:lnTo>
                <a:lnTo>
                  <a:pt x="5613" y="19049"/>
                </a:lnTo>
                <a:lnTo>
                  <a:pt x="238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83" name="object 283"/>
          <p:cNvSpPr/>
          <p:nvPr/>
        </p:nvSpPr>
        <p:spPr>
          <a:xfrm>
            <a:off x="7740840" y="5131900"/>
            <a:ext cx="5043" cy="17369"/>
          </a:xfrm>
          <a:custGeom>
            <a:avLst/>
            <a:gdLst/>
            <a:ahLst/>
            <a:cxnLst/>
            <a:rect l="l" t="t" r="r" b="b"/>
            <a:pathLst>
              <a:path w="5715" h="19685">
                <a:moveTo>
                  <a:pt x="2349" y="0"/>
                </a:moveTo>
                <a:lnTo>
                  <a:pt x="0" y="368"/>
                </a:lnTo>
                <a:lnTo>
                  <a:pt x="2895" y="19418"/>
                </a:lnTo>
                <a:lnTo>
                  <a:pt x="5143" y="19126"/>
                </a:lnTo>
                <a:lnTo>
                  <a:pt x="234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84" name="object 284"/>
          <p:cNvSpPr/>
          <p:nvPr/>
        </p:nvSpPr>
        <p:spPr>
          <a:xfrm>
            <a:off x="7749362" y="5130773"/>
            <a:ext cx="4482" cy="17369"/>
          </a:xfrm>
          <a:custGeom>
            <a:avLst/>
            <a:gdLst/>
            <a:ahLst/>
            <a:cxnLst/>
            <a:rect l="l" t="t" r="r" b="b"/>
            <a:pathLst>
              <a:path w="5079" h="19685">
                <a:moveTo>
                  <a:pt x="2324" y="0"/>
                </a:moveTo>
                <a:lnTo>
                  <a:pt x="0" y="330"/>
                </a:lnTo>
                <a:lnTo>
                  <a:pt x="2679" y="19418"/>
                </a:lnTo>
                <a:lnTo>
                  <a:pt x="5080" y="19088"/>
                </a:lnTo>
                <a:lnTo>
                  <a:pt x="2324"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85" name="object 285"/>
          <p:cNvSpPr/>
          <p:nvPr/>
        </p:nvSpPr>
        <p:spPr>
          <a:xfrm>
            <a:off x="7758439" y="5129724"/>
            <a:ext cx="4482" cy="23532"/>
          </a:xfrm>
          <a:custGeom>
            <a:avLst/>
            <a:gdLst/>
            <a:ahLst/>
            <a:cxnLst/>
            <a:rect l="l" t="t" r="r" b="b"/>
            <a:pathLst>
              <a:path w="5079" h="26670">
                <a:moveTo>
                  <a:pt x="1841" y="0"/>
                </a:moveTo>
                <a:lnTo>
                  <a:pt x="0" y="215"/>
                </a:lnTo>
                <a:lnTo>
                  <a:pt x="3009" y="26136"/>
                </a:lnTo>
                <a:lnTo>
                  <a:pt x="4902" y="25971"/>
                </a:lnTo>
                <a:lnTo>
                  <a:pt x="184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86" name="object 286"/>
          <p:cNvSpPr/>
          <p:nvPr/>
        </p:nvSpPr>
        <p:spPr>
          <a:xfrm>
            <a:off x="7767344" y="5128728"/>
            <a:ext cx="3922" cy="19050"/>
          </a:xfrm>
          <a:custGeom>
            <a:avLst/>
            <a:gdLst/>
            <a:ahLst/>
            <a:cxnLst/>
            <a:rect l="l" t="t" r="r" b="b"/>
            <a:pathLst>
              <a:path w="4445" h="21589">
                <a:moveTo>
                  <a:pt x="2349" y="0"/>
                </a:moveTo>
                <a:lnTo>
                  <a:pt x="0" y="190"/>
                </a:lnTo>
                <a:lnTo>
                  <a:pt x="2070" y="21437"/>
                </a:lnTo>
                <a:lnTo>
                  <a:pt x="4419" y="21272"/>
                </a:lnTo>
                <a:lnTo>
                  <a:pt x="234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87" name="object 287"/>
          <p:cNvSpPr/>
          <p:nvPr/>
        </p:nvSpPr>
        <p:spPr>
          <a:xfrm>
            <a:off x="7775936" y="5128043"/>
            <a:ext cx="3922" cy="17369"/>
          </a:xfrm>
          <a:custGeom>
            <a:avLst/>
            <a:gdLst/>
            <a:ahLst/>
            <a:cxnLst/>
            <a:rect l="l" t="t" r="r" b="b"/>
            <a:pathLst>
              <a:path w="4445" h="19685">
                <a:moveTo>
                  <a:pt x="2311" y="0"/>
                </a:moveTo>
                <a:lnTo>
                  <a:pt x="0" y="177"/>
                </a:lnTo>
                <a:lnTo>
                  <a:pt x="1574" y="19456"/>
                </a:lnTo>
                <a:lnTo>
                  <a:pt x="3835" y="19265"/>
                </a:lnTo>
                <a:lnTo>
                  <a:pt x="231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88" name="object 288"/>
          <p:cNvSpPr/>
          <p:nvPr/>
        </p:nvSpPr>
        <p:spPr>
          <a:xfrm>
            <a:off x="7784407" y="5127495"/>
            <a:ext cx="3362" cy="17369"/>
          </a:xfrm>
          <a:custGeom>
            <a:avLst/>
            <a:gdLst/>
            <a:ahLst/>
            <a:cxnLst/>
            <a:rect l="l" t="t" r="r" b="b"/>
            <a:pathLst>
              <a:path w="3809" h="19685">
                <a:moveTo>
                  <a:pt x="2311" y="0"/>
                </a:moveTo>
                <a:lnTo>
                  <a:pt x="0" y="114"/>
                </a:lnTo>
                <a:lnTo>
                  <a:pt x="1130" y="19342"/>
                </a:lnTo>
                <a:lnTo>
                  <a:pt x="3429" y="19227"/>
                </a:lnTo>
                <a:lnTo>
                  <a:pt x="231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89" name="object 289"/>
          <p:cNvSpPr/>
          <p:nvPr/>
        </p:nvSpPr>
        <p:spPr>
          <a:xfrm>
            <a:off x="7792970" y="5127012"/>
            <a:ext cx="3362" cy="17369"/>
          </a:xfrm>
          <a:custGeom>
            <a:avLst/>
            <a:gdLst/>
            <a:ahLst/>
            <a:cxnLst/>
            <a:rect l="l" t="t" r="r" b="b"/>
            <a:pathLst>
              <a:path w="3809" h="19685">
                <a:moveTo>
                  <a:pt x="2311" y="0"/>
                </a:moveTo>
                <a:lnTo>
                  <a:pt x="0" y="215"/>
                </a:lnTo>
                <a:lnTo>
                  <a:pt x="952" y="19519"/>
                </a:lnTo>
                <a:lnTo>
                  <a:pt x="3289" y="19354"/>
                </a:lnTo>
                <a:lnTo>
                  <a:pt x="231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90" name="object 290"/>
          <p:cNvSpPr/>
          <p:nvPr/>
        </p:nvSpPr>
        <p:spPr>
          <a:xfrm>
            <a:off x="7801885" y="5126813"/>
            <a:ext cx="3362" cy="37540"/>
          </a:xfrm>
          <a:custGeom>
            <a:avLst/>
            <a:gdLst/>
            <a:ahLst/>
            <a:cxnLst/>
            <a:rect l="l" t="t" r="r" b="b"/>
            <a:pathLst>
              <a:path w="3809" h="42545">
                <a:moveTo>
                  <a:pt x="2349" y="0"/>
                </a:moveTo>
                <a:lnTo>
                  <a:pt x="0" y="63"/>
                </a:lnTo>
                <a:lnTo>
                  <a:pt x="1104" y="42405"/>
                </a:lnTo>
                <a:lnTo>
                  <a:pt x="3479" y="42303"/>
                </a:lnTo>
                <a:lnTo>
                  <a:pt x="234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91" name="object 291"/>
          <p:cNvSpPr/>
          <p:nvPr/>
        </p:nvSpPr>
        <p:spPr>
          <a:xfrm>
            <a:off x="7329238" y="5533365"/>
            <a:ext cx="19050" cy="5603"/>
          </a:xfrm>
          <a:custGeom>
            <a:avLst/>
            <a:gdLst/>
            <a:ahLst/>
            <a:cxnLst/>
            <a:rect l="l" t="t" r="r" b="b"/>
            <a:pathLst>
              <a:path w="21590" h="6350">
                <a:moveTo>
                  <a:pt x="381" y="0"/>
                </a:moveTo>
                <a:lnTo>
                  <a:pt x="0" y="2311"/>
                </a:lnTo>
                <a:lnTo>
                  <a:pt x="21005" y="5905"/>
                </a:lnTo>
                <a:lnTo>
                  <a:pt x="21412" y="3632"/>
                </a:lnTo>
                <a:lnTo>
                  <a:pt x="38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92" name="object 292"/>
          <p:cNvSpPr/>
          <p:nvPr/>
        </p:nvSpPr>
        <p:spPr>
          <a:xfrm>
            <a:off x="7330822" y="5524937"/>
            <a:ext cx="17369" cy="5603"/>
          </a:xfrm>
          <a:custGeom>
            <a:avLst/>
            <a:gdLst/>
            <a:ahLst/>
            <a:cxnLst/>
            <a:rect l="l" t="t" r="r" b="b"/>
            <a:pathLst>
              <a:path w="19684" h="6350">
                <a:moveTo>
                  <a:pt x="431" y="0"/>
                </a:moveTo>
                <a:lnTo>
                  <a:pt x="0" y="2273"/>
                </a:lnTo>
                <a:lnTo>
                  <a:pt x="18961" y="5854"/>
                </a:lnTo>
                <a:lnTo>
                  <a:pt x="19418" y="3581"/>
                </a:lnTo>
                <a:lnTo>
                  <a:pt x="43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93" name="object 293"/>
          <p:cNvSpPr/>
          <p:nvPr/>
        </p:nvSpPr>
        <p:spPr>
          <a:xfrm>
            <a:off x="7332456" y="5516541"/>
            <a:ext cx="17369" cy="5603"/>
          </a:xfrm>
          <a:custGeom>
            <a:avLst/>
            <a:gdLst/>
            <a:ahLst/>
            <a:cxnLst/>
            <a:rect l="l" t="t" r="r" b="b"/>
            <a:pathLst>
              <a:path w="19684" h="6350">
                <a:moveTo>
                  <a:pt x="457" y="0"/>
                </a:moveTo>
                <a:lnTo>
                  <a:pt x="0" y="2324"/>
                </a:lnTo>
                <a:lnTo>
                  <a:pt x="18783" y="6299"/>
                </a:lnTo>
                <a:lnTo>
                  <a:pt x="19316" y="3975"/>
                </a:lnTo>
                <a:lnTo>
                  <a:pt x="45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94" name="object 294"/>
          <p:cNvSpPr/>
          <p:nvPr/>
        </p:nvSpPr>
        <p:spPr>
          <a:xfrm>
            <a:off x="7333928" y="5509837"/>
            <a:ext cx="17369" cy="5603"/>
          </a:xfrm>
          <a:custGeom>
            <a:avLst/>
            <a:gdLst/>
            <a:ahLst/>
            <a:cxnLst/>
            <a:rect l="l" t="t" r="r" b="b"/>
            <a:pathLst>
              <a:path w="19684" h="6350">
                <a:moveTo>
                  <a:pt x="457" y="0"/>
                </a:moveTo>
                <a:lnTo>
                  <a:pt x="0" y="2184"/>
                </a:lnTo>
                <a:lnTo>
                  <a:pt x="18872" y="6261"/>
                </a:lnTo>
                <a:lnTo>
                  <a:pt x="19405" y="4000"/>
                </a:lnTo>
                <a:lnTo>
                  <a:pt x="45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95" name="object 295"/>
          <p:cNvSpPr/>
          <p:nvPr/>
        </p:nvSpPr>
        <p:spPr>
          <a:xfrm>
            <a:off x="7335683" y="5502535"/>
            <a:ext cx="22971" cy="7284"/>
          </a:xfrm>
          <a:custGeom>
            <a:avLst/>
            <a:gdLst/>
            <a:ahLst/>
            <a:cxnLst/>
            <a:rect l="l" t="t" r="r" b="b"/>
            <a:pathLst>
              <a:path w="26034" h="8254">
                <a:moveTo>
                  <a:pt x="469" y="0"/>
                </a:moveTo>
                <a:lnTo>
                  <a:pt x="0" y="1841"/>
                </a:lnTo>
                <a:lnTo>
                  <a:pt x="25590" y="7962"/>
                </a:lnTo>
                <a:lnTo>
                  <a:pt x="26034" y="6096"/>
                </a:lnTo>
                <a:lnTo>
                  <a:pt x="46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96" name="object 296"/>
          <p:cNvSpPr/>
          <p:nvPr/>
        </p:nvSpPr>
        <p:spPr>
          <a:xfrm>
            <a:off x="7337458" y="5495055"/>
            <a:ext cx="19050" cy="6724"/>
          </a:xfrm>
          <a:custGeom>
            <a:avLst/>
            <a:gdLst/>
            <a:ahLst/>
            <a:cxnLst/>
            <a:rect l="l" t="t" r="r" b="b"/>
            <a:pathLst>
              <a:path w="21590" h="7620">
                <a:moveTo>
                  <a:pt x="508" y="0"/>
                </a:moveTo>
                <a:lnTo>
                  <a:pt x="0" y="2146"/>
                </a:lnTo>
                <a:lnTo>
                  <a:pt x="20599" y="7480"/>
                </a:lnTo>
                <a:lnTo>
                  <a:pt x="21209" y="5219"/>
                </a:lnTo>
                <a:lnTo>
                  <a:pt x="508"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97" name="object 297"/>
          <p:cNvSpPr/>
          <p:nvPr/>
        </p:nvSpPr>
        <p:spPr>
          <a:xfrm>
            <a:off x="7339647" y="5486793"/>
            <a:ext cx="17369" cy="6724"/>
          </a:xfrm>
          <a:custGeom>
            <a:avLst/>
            <a:gdLst/>
            <a:ahLst/>
            <a:cxnLst/>
            <a:rect l="l" t="t" r="r" b="b"/>
            <a:pathLst>
              <a:path w="19684" h="7620">
                <a:moveTo>
                  <a:pt x="596" y="0"/>
                </a:moveTo>
                <a:lnTo>
                  <a:pt x="0" y="2159"/>
                </a:lnTo>
                <a:lnTo>
                  <a:pt x="18681" y="7239"/>
                </a:lnTo>
                <a:lnTo>
                  <a:pt x="19304" y="5054"/>
                </a:lnTo>
                <a:lnTo>
                  <a:pt x="59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98" name="object 298"/>
          <p:cNvSpPr/>
          <p:nvPr/>
        </p:nvSpPr>
        <p:spPr>
          <a:xfrm>
            <a:off x="7341846" y="5479007"/>
            <a:ext cx="17369" cy="7284"/>
          </a:xfrm>
          <a:custGeom>
            <a:avLst/>
            <a:gdLst/>
            <a:ahLst/>
            <a:cxnLst/>
            <a:rect l="l" t="t" r="r" b="b"/>
            <a:pathLst>
              <a:path w="19684" h="8254">
                <a:moveTo>
                  <a:pt x="660" y="0"/>
                </a:moveTo>
                <a:lnTo>
                  <a:pt x="0" y="2286"/>
                </a:lnTo>
                <a:lnTo>
                  <a:pt x="18453" y="7670"/>
                </a:lnTo>
                <a:lnTo>
                  <a:pt x="19088" y="5486"/>
                </a:lnTo>
                <a:lnTo>
                  <a:pt x="66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299" name="object 299"/>
          <p:cNvSpPr/>
          <p:nvPr/>
        </p:nvSpPr>
        <p:spPr>
          <a:xfrm>
            <a:off x="7344326" y="5470838"/>
            <a:ext cx="17369" cy="7284"/>
          </a:xfrm>
          <a:custGeom>
            <a:avLst/>
            <a:gdLst/>
            <a:ahLst/>
            <a:cxnLst/>
            <a:rect l="l" t="t" r="r" b="b"/>
            <a:pathLst>
              <a:path w="19684" h="8254">
                <a:moveTo>
                  <a:pt x="711" y="0"/>
                </a:moveTo>
                <a:lnTo>
                  <a:pt x="0" y="2171"/>
                </a:lnTo>
                <a:lnTo>
                  <a:pt x="18465" y="7937"/>
                </a:lnTo>
                <a:lnTo>
                  <a:pt x="19189" y="5613"/>
                </a:lnTo>
                <a:lnTo>
                  <a:pt x="71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00" name="object 300"/>
          <p:cNvSpPr/>
          <p:nvPr/>
        </p:nvSpPr>
        <p:spPr>
          <a:xfrm>
            <a:off x="7346297" y="5464734"/>
            <a:ext cx="36419" cy="13447"/>
          </a:xfrm>
          <a:custGeom>
            <a:avLst/>
            <a:gdLst/>
            <a:ahLst/>
            <a:cxnLst/>
            <a:rect l="l" t="t" r="r" b="b"/>
            <a:pathLst>
              <a:path w="41275" h="15239">
                <a:moveTo>
                  <a:pt x="660" y="0"/>
                </a:moveTo>
                <a:lnTo>
                  <a:pt x="0" y="2273"/>
                </a:lnTo>
                <a:lnTo>
                  <a:pt x="40208" y="15227"/>
                </a:lnTo>
                <a:lnTo>
                  <a:pt x="40932" y="13068"/>
                </a:lnTo>
                <a:lnTo>
                  <a:pt x="66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01" name="object 301"/>
          <p:cNvSpPr/>
          <p:nvPr/>
        </p:nvSpPr>
        <p:spPr>
          <a:xfrm>
            <a:off x="7348754" y="5457283"/>
            <a:ext cx="18490" cy="8404"/>
          </a:xfrm>
          <a:custGeom>
            <a:avLst/>
            <a:gdLst/>
            <a:ahLst/>
            <a:cxnLst/>
            <a:rect l="l" t="t" r="r" b="b"/>
            <a:pathLst>
              <a:path w="20954" h="9525">
                <a:moveTo>
                  <a:pt x="736" y="0"/>
                </a:moveTo>
                <a:lnTo>
                  <a:pt x="0" y="2184"/>
                </a:lnTo>
                <a:lnTo>
                  <a:pt x="20129" y="9194"/>
                </a:lnTo>
                <a:lnTo>
                  <a:pt x="20929" y="6972"/>
                </a:lnTo>
                <a:lnTo>
                  <a:pt x="73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02" name="object 302"/>
          <p:cNvSpPr/>
          <p:nvPr/>
        </p:nvSpPr>
        <p:spPr>
          <a:xfrm>
            <a:off x="7351658" y="5449210"/>
            <a:ext cx="16809" cy="7844"/>
          </a:xfrm>
          <a:custGeom>
            <a:avLst/>
            <a:gdLst/>
            <a:ahLst/>
            <a:cxnLst/>
            <a:rect l="l" t="t" r="r" b="b"/>
            <a:pathLst>
              <a:path w="19050" h="8889">
                <a:moveTo>
                  <a:pt x="749" y="0"/>
                </a:moveTo>
                <a:lnTo>
                  <a:pt x="0" y="2235"/>
                </a:lnTo>
                <a:lnTo>
                  <a:pt x="18199" y="8750"/>
                </a:lnTo>
                <a:lnTo>
                  <a:pt x="18948" y="6553"/>
                </a:lnTo>
                <a:lnTo>
                  <a:pt x="74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03" name="object 303"/>
          <p:cNvSpPr/>
          <p:nvPr/>
        </p:nvSpPr>
        <p:spPr>
          <a:xfrm>
            <a:off x="7354553" y="5441304"/>
            <a:ext cx="16809" cy="8404"/>
          </a:xfrm>
          <a:custGeom>
            <a:avLst/>
            <a:gdLst/>
            <a:ahLst/>
            <a:cxnLst/>
            <a:rect l="l" t="t" r="r" b="b"/>
            <a:pathLst>
              <a:path w="19050" h="9525">
                <a:moveTo>
                  <a:pt x="876" y="0"/>
                </a:moveTo>
                <a:lnTo>
                  <a:pt x="0" y="2120"/>
                </a:lnTo>
                <a:lnTo>
                  <a:pt x="17983" y="9067"/>
                </a:lnTo>
                <a:lnTo>
                  <a:pt x="18783" y="6896"/>
                </a:lnTo>
                <a:lnTo>
                  <a:pt x="87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04" name="object 304"/>
          <p:cNvSpPr/>
          <p:nvPr/>
        </p:nvSpPr>
        <p:spPr>
          <a:xfrm>
            <a:off x="7357255" y="5434495"/>
            <a:ext cx="16809" cy="8404"/>
          </a:xfrm>
          <a:custGeom>
            <a:avLst/>
            <a:gdLst/>
            <a:ahLst/>
            <a:cxnLst/>
            <a:rect l="l" t="t" r="r" b="b"/>
            <a:pathLst>
              <a:path w="19050" h="9525">
                <a:moveTo>
                  <a:pt x="825" y="0"/>
                </a:moveTo>
                <a:lnTo>
                  <a:pt x="0" y="2120"/>
                </a:lnTo>
                <a:lnTo>
                  <a:pt x="17983" y="9194"/>
                </a:lnTo>
                <a:lnTo>
                  <a:pt x="18808" y="7099"/>
                </a:lnTo>
                <a:lnTo>
                  <a:pt x="82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05" name="object 305"/>
          <p:cNvSpPr/>
          <p:nvPr/>
        </p:nvSpPr>
        <p:spPr>
          <a:xfrm>
            <a:off x="7360744" y="5426413"/>
            <a:ext cx="22412" cy="10646"/>
          </a:xfrm>
          <a:custGeom>
            <a:avLst/>
            <a:gdLst/>
            <a:ahLst/>
            <a:cxnLst/>
            <a:rect l="l" t="t" r="r" b="b"/>
            <a:pathLst>
              <a:path w="25400" h="12064">
                <a:moveTo>
                  <a:pt x="711" y="0"/>
                </a:moveTo>
                <a:lnTo>
                  <a:pt x="0" y="1701"/>
                </a:lnTo>
                <a:lnTo>
                  <a:pt x="24104" y="11874"/>
                </a:lnTo>
                <a:lnTo>
                  <a:pt x="24828" y="10147"/>
                </a:lnTo>
                <a:lnTo>
                  <a:pt x="71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06" name="object 306"/>
          <p:cNvSpPr/>
          <p:nvPr/>
        </p:nvSpPr>
        <p:spPr>
          <a:xfrm>
            <a:off x="7364265" y="5417823"/>
            <a:ext cx="18490" cy="10085"/>
          </a:xfrm>
          <a:custGeom>
            <a:avLst/>
            <a:gdLst/>
            <a:ahLst/>
            <a:cxnLst/>
            <a:rect l="l" t="t" r="r" b="b"/>
            <a:pathLst>
              <a:path w="20954" h="11429">
                <a:moveTo>
                  <a:pt x="965" y="0"/>
                </a:moveTo>
                <a:lnTo>
                  <a:pt x="0" y="2133"/>
                </a:lnTo>
                <a:lnTo>
                  <a:pt x="19443" y="10807"/>
                </a:lnTo>
                <a:lnTo>
                  <a:pt x="20421" y="8661"/>
                </a:lnTo>
                <a:lnTo>
                  <a:pt x="96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07" name="object 307"/>
          <p:cNvSpPr/>
          <p:nvPr/>
        </p:nvSpPr>
        <p:spPr>
          <a:xfrm>
            <a:off x="7367824" y="5410004"/>
            <a:ext cx="16809" cy="9525"/>
          </a:xfrm>
          <a:custGeom>
            <a:avLst/>
            <a:gdLst/>
            <a:ahLst/>
            <a:cxnLst/>
            <a:rect l="l" t="t" r="r" b="b"/>
            <a:pathLst>
              <a:path w="19050" h="10795">
                <a:moveTo>
                  <a:pt x="952" y="0"/>
                </a:moveTo>
                <a:lnTo>
                  <a:pt x="0" y="2171"/>
                </a:lnTo>
                <a:lnTo>
                  <a:pt x="17576" y="10299"/>
                </a:lnTo>
                <a:lnTo>
                  <a:pt x="18465" y="8140"/>
                </a:lnTo>
                <a:lnTo>
                  <a:pt x="952"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08" name="object 308"/>
          <p:cNvSpPr/>
          <p:nvPr/>
        </p:nvSpPr>
        <p:spPr>
          <a:xfrm>
            <a:off x="7371466" y="5402402"/>
            <a:ext cx="16249" cy="9525"/>
          </a:xfrm>
          <a:custGeom>
            <a:avLst/>
            <a:gdLst/>
            <a:ahLst/>
            <a:cxnLst/>
            <a:rect l="l" t="t" r="r" b="b"/>
            <a:pathLst>
              <a:path w="18415" h="10795">
                <a:moveTo>
                  <a:pt x="1028" y="0"/>
                </a:moveTo>
                <a:lnTo>
                  <a:pt x="0" y="2031"/>
                </a:lnTo>
                <a:lnTo>
                  <a:pt x="17297" y="10515"/>
                </a:lnTo>
                <a:lnTo>
                  <a:pt x="18262" y="8369"/>
                </a:lnTo>
                <a:lnTo>
                  <a:pt x="1028"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09" name="object 309"/>
          <p:cNvSpPr/>
          <p:nvPr/>
        </p:nvSpPr>
        <p:spPr>
          <a:xfrm>
            <a:off x="7375258" y="5394663"/>
            <a:ext cx="16249" cy="9525"/>
          </a:xfrm>
          <a:custGeom>
            <a:avLst/>
            <a:gdLst/>
            <a:ahLst/>
            <a:cxnLst/>
            <a:rect l="l" t="t" r="r" b="b"/>
            <a:pathLst>
              <a:path w="18415" h="10795">
                <a:moveTo>
                  <a:pt x="1092" y="0"/>
                </a:moveTo>
                <a:lnTo>
                  <a:pt x="0" y="2070"/>
                </a:lnTo>
                <a:lnTo>
                  <a:pt x="17284" y="10718"/>
                </a:lnTo>
                <a:lnTo>
                  <a:pt x="18364" y="8648"/>
                </a:lnTo>
                <a:lnTo>
                  <a:pt x="1092"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10" name="object 310"/>
          <p:cNvSpPr/>
          <p:nvPr/>
        </p:nvSpPr>
        <p:spPr>
          <a:xfrm>
            <a:off x="7379419" y="5386824"/>
            <a:ext cx="34178" cy="19610"/>
          </a:xfrm>
          <a:custGeom>
            <a:avLst/>
            <a:gdLst/>
            <a:ahLst/>
            <a:cxnLst/>
            <a:rect l="l" t="t" r="r" b="b"/>
            <a:pathLst>
              <a:path w="38734" h="22225">
                <a:moveTo>
                  <a:pt x="1028" y="0"/>
                </a:moveTo>
                <a:lnTo>
                  <a:pt x="0" y="2006"/>
                </a:lnTo>
                <a:lnTo>
                  <a:pt x="37401" y="21818"/>
                </a:lnTo>
                <a:lnTo>
                  <a:pt x="38481" y="19723"/>
                </a:lnTo>
                <a:lnTo>
                  <a:pt x="1028"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11" name="object 311"/>
          <p:cNvSpPr/>
          <p:nvPr/>
        </p:nvSpPr>
        <p:spPr>
          <a:xfrm>
            <a:off x="7383900" y="5378523"/>
            <a:ext cx="17929" cy="11206"/>
          </a:xfrm>
          <a:custGeom>
            <a:avLst/>
            <a:gdLst/>
            <a:ahLst/>
            <a:cxnLst/>
            <a:rect l="l" t="t" r="r" b="b"/>
            <a:pathLst>
              <a:path w="20320" h="12700">
                <a:moveTo>
                  <a:pt x="1104" y="0"/>
                </a:moveTo>
                <a:lnTo>
                  <a:pt x="0" y="1981"/>
                </a:lnTo>
                <a:lnTo>
                  <a:pt x="18643" y="12268"/>
                </a:lnTo>
                <a:lnTo>
                  <a:pt x="19761" y="10248"/>
                </a:lnTo>
                <a:lnTo>
                  <a:pt x="1104"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12" name="object 312"/>
          <p:cNvSpPr/>
          <p:nvPr/>
        </p:nvSpPr>
        <p:spPr>
          <a:xfrm>
            <a:off x="7388106" y="5371076"/>
            <a:ext cx="16249" cy="10646"/>
          </a:xfrm>
          <a:custGeom>
            <a:avLst/>
            <a:gdLst/>
            <a:ahLst/>
            <a:cxnLst/>
            <a:rect l="l" t="t" r="r" b="b"/>
            <a:pathLst>
              <a:path w="18415" h="12064">
                <a:moveTo>
                  <a:pt x="1206" y="0"/>
                </a:moveTo>
                <a:lnTo>
                  <a:pt x="0" y="1930"/>
                </a:lnTo>
                <a:lnTo>
                  <a:pt x="16776" y="11658"/>
                </a:lnTo>
                <a:lnTo>
                  <a:pt x="17945" y="9588"/>
                </a:lnTo>
                <a:lnTo>
                  <a:pt x="120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13" name="object 313"/>
          <p:cNvSpPr/>
          <p:nvPr/>
        </p:nvSpPr>
        <p:spPr>
          <a:xfrm>
            <a:off x="7392484" y="5363710"/>
            <a:ext cx="15688" cy="10646"/>
          </a:xfrm>
          <a:custGeom>
            <a:avLst/>
            <a:gdLst/>
            <a:ahLst/>
            <a:cxnLst/>
            <a:rect l="l" t="t" r="r" b="b"/>
            <a:pathLst>
              <a:path w="17779" h="12064">
                <a:moveTo>
                  <a:pt x="1181" y="0"/>
                </a:moveTo>
                <a:lnTo>
                  <a:pt x="0" y="1968"/>
                </a:lnTo>
                <a:lnTo>
                  <a:pt x="16484" y="11950"/>
                </a:lnTo>
                <a:lnTo>
                  <a:pt x="17640" y="9944"/>
                </a:lnTo>
                <a:lnTo>
                  <a:pt x="118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14" name="object 314"/>
          <p:cNvSpPr/>
          <p:nvPr/>
        </p:nvSpPr>
        <p:spPr>
          <a:xfrm>
            <a:off x="7396962" y="5356385"/>
            <a:ext cx="15688" cy="11206"/>
          </a:xfrm>
          <a:custGeom>
            <a:avLst/>
            <a:gdLst/>
            <a:ahLst/>
            <a:cxnLst/>
            <a:rect l="l" t="t" r="r" b="b"/>
            <a:pathLst>
              <a:path w="17779" h="12700">
                <a:moveTo>
                  <a:pt x="1193" y="0"/>
                </a:moveTo>
                <a:lnTo>
                  <a:pt x="0" y="1993"/>
                </a:lnTo>
                <a:lnTo>
                  <a:pt x="16471" y="12166"/>
                </a:lnTo>
                <a:lnTo>
                  <a:pt x="17640" y="10159"/>
                </a:lnTo>
                <a:lnTo>
                  <a:pt x="119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15" name="object 315"/>
          <p:cNvSpPr/>
          <p:nvPr/>
        </p:nvSpPr>
        <p:spPr>
          <a:xfrm>
            <a:off x="7400990" y="5350303"/>
            <a:ext cx="21291" cy="14568"/>
          </a:xfrm>
          <a:custGeom>
            <a:avLst/>
            <a:gdLst/>
            <a:ahLst/>
            <a:cxnLst/>
            <a:rect l="l" t="t" r="r" b="b"/>
            <a:pathLst>
              <a:path w="24129" h="16510">
                <a:moveTo>
                  <a:pt x="1079" y="0"/>
                </a:moveTo>
                <a:lnTo>
                  <a:pt x="0" y="1676"/>
                </a:lnTo>
                <a:lnTo>
                  <a:pt x="22961" y="16484"/>
                </a:lnTo>
                <a:lnTo>
                  <a:pt x="23926" y="14846"/>
                </a:lnTo>
                <a:lnTo>
                  <a:pt x="107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16" name="object 316"/>
          <p:cNvSpPr/>
          <p:nvPr/>
        </p:nvSpPr>
        <p:spPr>
          <a:xfrm>
            <a:off x="7405898" y="5342572"/>
            <a:ext cx="16809" cy="12326"/>
          </a:xfrm>
          <a:custGeom>
            <a:avLst/>
            <a:gdLst/>
            <a:ahLst/>
            <a:cxnLst/>
            <a:rect l="l" t="t" r="r" b="b"/>
            <a:pathLst>
              <a:path w="19050" h="13970">
                <a:moveTo>
                  <a:pt x="1308" y="0"/>
                </a:moveTo>
                <a:lnTo>
                  <a:pt x="0" y="1866"/>
                </a:lnTo>
                <a:lnTo>
                  <a:pt x="17767" y="13792"/>
                </a:lnTo>
                <a:lnTo>
                  <a:pt x="19037" y="11811"/>
                </a:lnTo>
                <a:lnTo>
                  <a:pt x="1308"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17" name="object 317"/>
          <p:cNvSpPr/>
          <p:nvPr/>
        </p:nvSpPr>
        <p:spPr>
          <a:xfrm>
            <a:off x="7410795" y="5335451"/>
            <a:ext cx="15688" cy="11766"/>
          </a:xfrm>
          <a:custGeom>
            <a:avLst/>
            <a:gdLst/>
            <a:ahLst/>
            <a:cxnLst/>
            <a:rect l="l" t="t" r="r" b="b"/>
            <a:pathLst>
              <a:path w="17779" h="13335">
                <a:moveTo>
                  <a:pt x="1358" y="0"/>
                </a:moveTo>
                <a:lnTo>
                  <a:pt x="0" y="1968"/>
                </a:lnTo>
                <a:lnTo>
                  <a:pt x="15875" y="13017"/>
                </a:lnTo>
                <a:lnTo>
                  <a:pt x="17208" y="11087"/>
                </a:lnTo>
                <a:lnTo>
                  <a:pt x="1358"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18" name="object 318"/>
          <p:cNvSpPr/>
          <p:nvPr/>
        </p:nvSpPr>
        <p:spPr>
          <a:xfrm>
            <a:off x="7415731" y="5328604"/>
            <a:ext cx="15128" cy="11766"/>
          </a:xfrm>
          <a:custGeom>
            <a:avLst/>
            <a:gdLst/>
            <a:ahLst/>
            <a:cxnLst/>
            <a:rect l="l" t="t" r="r" b="b"/>
            <a:pathLst>
              <a:path w="17145" h="13335">
                <a:moveTo>
                  <a:pt x="1295" y="0"/>
                </a:moveTo>
                <a:lnTo>
                  <a:pt x="0" y="1930"/>
                </a:lnTo>
                <a:lnTo>
                  <a:pt x="15582" y="13207"/>
                </a:lnTo>
                <a:lnTo>
                  <a:pt x="16941" y="11226"/>
                </a:lnTo>
                <a:lnTo>
                  <a:pt x="129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19" name="object 319"/>
          <p:cNvSpPr/>
          <p:nvPr/>
        </p:nvSpPr>
        <p:spPr>
          <a:xfrm>
            <a:off x="7420797" y="5321750"/>
            <a:ext cx="15128" cy="11766"/>
          </a:xfrm>
          <a:custGeom>
            <a:avLst/>
            <a:gdLst/>
            <a:ahLst/>
            <a:cxnLst/>
            <a:rect l="l" t="t" r="r" b="b"/>
            <a:pathLst>
              <a:path w="17145" h="13335">
                <a:moveTo>
                  <a:pt x="1447" y="0"/>
                </a:moveTo>
                <a:lnTo>
                  <a:pt x="0" y="1778"/>
                </a:lnTo>
                <a:lnTo>
                  <a:pt x="15582" y="13335"/>
                </a:lnTo>
                <a:lnTo>
                  <a:pt x="16954" y="11480"/>
                </a:lnTo>
                <a:lnTo>
                  <a:pt x="144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20" name="object 320"/>
          <p:cNvSpPr/>
          <p:nvPr/>
        </p:nvSpPr>
        <p:spPr>
          <a:xfrm>
            <a:off x="7426263" y="5314637"/>
            <a:ext cx="30816" cy="24653"/>
          </a:xfrm>
          <a:custGeom>
            <a:avLst/>
            <a:gdLst/>
            <a:ahLst/>
            <a:cxnLst/>
            <a:rect l="l" t="t" r="r" b="b"/>
            <a:pathLst>
              <a:path w="34925" h="27939">
                <a:moveTo>
                  <a:pt x="1409" y="0"/>
                </a:moveTo>
                <a:lnTo>
                  <a:pt x="0" y="1816"/>
                </a:lnTo>
                <a:lnTo>
                  <a:pt x="33388" y="27889"/>
                </a:lnTo>
                <a:lnTo>
                  <a:pt x="34836" y="26085"/>
                </a:lnTo>
                <a:lnTo>
                  <a:pt x="140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21" name="object 321"/>
          <p:cNvSpPr/>
          <p:nvPr/>
        </p:nvSpPr>
        <p:spPr>
          <a:xfrm>
            <a:off x="7431456" y="5308133"/>
            <a:ext cx="16249" cy="13447"/>
          </a:xfrm>
          <a:custGeom>
            <a:avLst/>
            <a:gdLst/>
            <a:ahLst/>
            <a:cxnLst/>
            <a:rect l="l" t="t" r="r" b="b"/>
            <a:pathLst>
              <a:path w="18415" h="15239">
                <a:moveTo>
                  <a:pt x="1435" y="0"/>
                </a:moveTo>
                <a:lnTo>
                  <a:pt x="0" y="1714"/>
                </a:lnTo>
                <a:lnTo>
                  <a:pt x="16573" y="15201"/>
                </a:lnTo>
                <a:lnTo>
                  <a:pt x="17995" y="13411"/>
                </a:lnTo>
                <a:lnTo>
                  <a:pt x="143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22" name="object 322"/>
          <p:cNvSpPr/>
          <p:nvPr/>
        </p:nvSpPr>
        <p:spPr>
          <a:xfrm>
            <a:off x="7436882" y="5301560"/>
            <a:ext cx="14568" cy="12886"/>
          </a:xfrm>
          <a:custGeom>
            <a:avLst/>
            <a:gdLst/>
            <a:ahLst/>
            <a:cxnLst/>
            <a:rect l="l" t="t" r="r" b="b"/>
            <a:pathLst>
              <a:path w="16509" h="14604">
                <a:moveTo>
                  <a:pt x="1447" y="0"/>
                </a:moveTo>
                <a:lnTo>
                  <a:pt x="0" y="1689"/>
                </a:lnTo>
                <a:lnTo>
                  <a:pt x="14858" y="14173"/>
                </a:lnTo>
                <a:lnTo>
                  <a:pt x="16357" y="12357"/>
                </a:lnTo>
                <a:lnTo>
                  <a:pt x="144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23" name="object 323"/>
          <p:cNvSpPr/>
          <p:nvPr/>
        </p:nvSpPr>
        <p:spPr>
          <a:xfrm>
            <a:off x="7442372" y="5295093"/>
            <a:ext cx="14568" cy="12886"/>
          </a:xfrm>
          <a:custGeom>
            <a:avLst/>
            <a:gdLst/>
            <a:ahLst/>
            <a:cxnLst/>
            <a:rect l="l" t="t" r="r" b="b"/>
            <a:pathLst>
              <a:path w="16509" h="14604">
                <a:moveTo>
                  <a:pt x="1549" y="0"/>
                </a:moveTo>
                <a:lnTo>
                  <a:pt x="0" y="1689"/>
                </a:lnTo>
                <a:lnTo>
                  <a:pt x="14477" y="14401"/>
                </a:lnTo>
                <a:lnTo>
                  <a:pt x="16078" y="12623"/>
                </a:lnTo>
                <a:lnTo>
                  <a:pt x="154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24" name="object 324"/>
          <p:cNvSpPr/>
          <p:nvPr/>
        </p:nvSpPr>
        <p:spPr>
          <a:xfrm>
            <a:off x="7448087" y="5288653"/>
            <a:ext cx="14568" cy="12886"/>
          </a:xfrm>
          <a:custGeom>
            <a:avLst/>
            <a:gdLst/>
            <a:ahLst/>
            <a:cxnLst/>
            <a:rect l="l" t="t" r="r" b="b"/>
            <a:pathLst>
              <a:path w="16509" h="14604">
                <a:moveTo>
                  <a:pt x="1587" y="0"/>
                </a:moveTo>
                <a:lnTo>
                  <a:pt x="0" y="1701"/>
                </a:lnTo>
                <a:lnTo>
                  <a:pt x="14477" y="14541"/>
                </a:lnTo>
                <a:lnTo>
                  <a:pt x="16027" y="12788"/>
                </a:lnTo>
                <a:lnTo>
                  <a:pt x="158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25" name="object 325"/>
          <p:cNvSpPr/>
          <p:nvPr/>
        </p:nvSpPr>
        <p:spPr>
          <a:xfrm>
            <a:off x="7454244" y="5282226"/>
            <a:ext cx="18490" cy="17369"/>
          </a:xfrm>
          <a:custGeom>
            <a:avLst/>
            <a:gdLst/>
            <a:ahLst/>
            <a:cxnLst/>
            <a:rect l="l" t="t" r="r" b="b"/>
            <a:pathLst>
              <a:path w="20954" h="19685">
                <a:moveTo>
                  <a:pt x="1308" y="0"/>
                </a:moveTo>
                <a:lnTo>
                  <a:pt x="0" y="1358"/>
                </a:lnTo>
                <a:lnTo>
                  <a:pt x="19380" y="19316"/>
                </a:lnTo>
                <a:lnTo>
                  <a:pt x="20561" y="17970"/>
                </a:lnTo>
                <a:lnTo>
                  <a:pt x="1308"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26" name="object 326"/>
          <p:cNvSpPr/>
          <p:nvPr/>
        </p:nvSpPr>
        <p:spPr>
          <a:xfrm>
            <a:off x="7460443" y="5275453"/>
            <a:ext cx="15128" cy="14568"/>
          </a:xfrm>
          <a:custGeom>
            <a:avLst/>
            <a:gdLst/>
            <a:ahLst/>
            <a:cxnLst/>
            <a:rect l="l" t="t" r="r" b="b"/>
            <a:pathLst>
              <a:path w="17145" h="16510">
                <a:moveTo>
                  <a:pt x="1625" y="0"/>
                </a:moveTo>
                <a:lnTo>
                  <a:pt x="0" y="1701"/>
                </a:lnTo>
                <a:lnTo>
                  <a:pt x="15303" y="16459"/>
                </a:lnTo>
                <a:lnTo>
                  <a:pt x="16929" y="14820"/>
                </a:lnTo>
                <a:lnTo>
                  <a:pt x="162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27" name="object 327"/>
          <p:cNvSpPr/>
          <p:nvPr/>
        </p:nvSpPr>
        <p:spPr>
          <a:xfrm>
            <a:off x="7466481" y="5269361"/>
            <a:ext cx="14007" cy="13447"/>
          </a:xfrm>
          <a:custGeom>
            <a:avLst/>
            <a:gdLst/>
            <a:ahLst/>
            <a:cxnLst/>
            <a:rect l="l" t="t" r="r" b="b"/>
            <a:pathLst>
              <a:path w="15875" h="15239">
                <a:moveTo>
                  <a:pt x="1612" y="0"/>
                </a:moveTo>
                <a:lnTo>
                  <a:pt x="0" y="1612"/>
                </a:lnTo>
                <a:lnTo>
                  <a:pt x="13677" y="15227"/>
                </a:lnTo>
                <a:lnTo>
                  <a:pt x="15341" y="13627"/>
                </a:lnTo>
                <a:lnTo>
                  <a:pt x="1612"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28" name="object 328"/>
          <p:cNvSpPr/>
          <p:nvPr/>
        </p:nvSpPr>
        <p:spPr>
          <a:xfrm>
            <a:off x="7472494" y="5263412"/>
            <a:ext cx="13447" cy="14007"/>
          </a:xfrm>
          <a:custGeom>
            <a:avLst/>
            <a:gdLst/>
            <a:ahLst/>
            <a:cxnLst/>
            <a:rect l="l" t="t" r="r" b="b"/>
            <a:pathLst>
              <a:path w="15240" h="15875">
                <a:moveTo>
                  <a:pt x="1701" y="0"/>
                </a:moveTo>
                <a:lnTo>
                  <a:pt x="0" y="1638"/>
                </a:lnTo>
                <a:lnTo>
                  <a:pt x="13411" y="15519"/>
                </a:lnTo>
                <a:lnTo>
                  <a:pt x="15049" y="13881"/>
                </a:lnTo>
                <a:lnTo>
                  <a:pt x="170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29" name="object 329"/>
          <p:cNvSpPr/>
          <p:nvPr/>
        </p:nvSpPr>
        <p:spPr>
          <a:xfrm>
            <a:off x="7478717" y="5257579"/>
            <a:ext cx="13447" cy="14007"/>
          </a:xfrm>
          <a:custGeom>
            <a:avLst/>
            <a:gdLst/>
            <a:ahLst/>
            <a:cxnLst/>
            <a:rect l="l" t="t" r="r" b="b"/>
            <a:pathLst>
              <a:path w="15240" h="15875">
                <a:moveTo>
                  <a:pt x="1676" y="0"/>
                </a:moveTo>
                <a:lnTo>
                  <a:pt x="0" y="1562"/>
                </a:lnTo>
                <a:lnTo>
                  <a:pt x="13347" y="15595"/>
                </a:lnTo>
                <a:lnTo>
                  <a:pt x="15024" y="14033"/>
                </a:lnTo>
                <a:lnTo>
                  <a:pt x="167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30" name="object 330"/>
          <p:cNvSpPr/>
          <p:nvPr/>
        </p:nvSpPr>
        <p:spPr>
          <a:xfrm>
            <a:off x="7485343" y="5251527"/>
            <a:ext cx="26894" cy="29696"/>
          </a:xfrm>
          <a:custGeom>
            <a:avLst/>
            <a:gdLst/>
            <a:ahLst/>
            <a:cxnLst/>
            <a:rect l="l" t="t" r="r" b="b"/>
            <a:pathLst>
              <a:path w="30479" h="33654">
                <a:moveTo>
                  <a:pt x="1701" y="0"/>
                </a:moveTo>
                <a:lnTo>
                  <a:pt x="0" y="1574"/>
                </a:lnTo>
                <a:lnTo>
                  <a:pt x="28321" y="33058"/>
                </a:lnTo>
                <a:lnTo>
                  <a:pt x="29997" y="31508"/>
                </a:lnTo>
                <a:lnTo>
                  <a:pt x="170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31" name="object 331"/>
          <p:cNvSpPr/>
          <p:nvPr/>
        </p:nvSpPr>
        <p:spPr>
          <a:xfrm>
            <a:off x="7387390" y="5854908"/>
            <a:ext cx="17369" cy="11766"/>
          </a:xfrm>
          <a:custGeom>
            <a:avLst/>
            <a:gdLst/>
            <a:ahLst/>
            <a:cxnLst/>
            <a:rect l="l" t="t" r="r" b="b"/>
            <a:pathLst>
              <a:path w="19684" h="13334">
                <a:moveTo>
                  <a:pt x="18415" y="0"/>
                </a:moveTo>
                <a:lnTo>
                  <a:pt x="0" y="10629"/>
                </a:lnTo>
                <a:lnTo>
                  <a:pt x="1181" y="12725"/>
                </a:lnTo>
                <a:lnTo>
                  <a:pt x="19634" y="1943"/>
                </a:lnTo>
                <a:lnTo>
                  <a:pt x="1841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32" name="object 332"/>
          <p:cNvSpPr/>
          <p:nvPr/>
        </p:nvSpPr>
        <p:spPr>
          <a:xfrm>
            <a:off x="7383155" y="5848539"/>
            <a:ext cx="16249" cy="10646"/>
          </a:xfrm>
          <a:custGeom>
            <a:avLst/>
            <a:gdLst/>
            <a:ahLst/>
            <a:cxnLst/>
            <a:rect l="l" t="t" r="r" b="b"/>
            <a:pathLst>
              <a:path w="18415" h="12065">
                <a:moveTo>
                  <a:pt x="16967" y="0"/>
                </a:moveTo>
                <a:lnTo>
                  <a:pt x="0" y="9410"/>
                </a:lnTo>
                <a:lnTo>
                  <a:pt x="1155" y="11442"/>
                </a:lnTo>
                <a:lnTo>
                  <a:pt x="18034" y="2006"/>
                </a:lnTo>
                <a:lnTo>
                  <a:pt x="1696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33" name="object 333"/>
          <p:cNvSpPr/>
          <p:nvPr/>
        </p:nvSpPr>
        <p:spPr>
          <a:xfrm>
            <a:off x="7379151" y="5841350"/>
            <a:ext cx="16249" cy="10085"/>
          </a:xfrm>
          <a:custGeom>
            <a:avLst/>
            <a:gdLst/>
            <a:ahLst/>
            <a:cxnLst/>
            <a:rect l="l" t="t" r="r" b="b"/>
            <a:pathLst>
              <a:path w="18415" h="11429">
                <a:moveTo>
                  <a:pt x="17005" y="0"/>
                </a:moveTo>
                <a:lnTo>
                  <a:pt x="0" y="9042"/>
                </a:lnTo>
                <a:lnTo>
                  <a:pt x="1079" y="11163"/>
                </a:lnTo>
                <a:lnTo>
                  <a:pt x="18122" y="2057"/>
                </a:lnTo>
                <a:lnTo>
                  <a:pt x="1700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34" name="object 334"/>
          <p:cNvSpPr/>
          <p:nvPr/>
        </p:nvSpPr>
        <p:spPr>
          <a:xfrm>
            <a:off x="7375198" y="5833945"/>
            <a:ext cx="16249" cy="10085"/>
          </a:xfrm>
          <a:custGeom>
            <a:avLst/>
            <a:gdLst/>
            <a:ahLst/>
            <a:cxnLst/>
            <a:rect l="l" t="t" r="r" b="b"/>
            <a:pathLst>
              <a:path w="18415" h="11429">
                <a:moveTo>
                  <a:pt x="17170" y="0"/>
                </a:moveTo>
                <a:lnTo>
                  <a:pt x="0" y="8851"/>
                </a:lnTo>
                <a:lnTo>
                  <a:pt x="1079" y="10858"/>
                </a:lnTo>
                <a:lnTo>
                  <a:pt x="18237" y="1955"/>
                </a:lnTo>
                <a:lnTo>
                  <a:pt x="1717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35" name="object 335"/>
          <p:cNvSpPr/>
          <p:nvPr/>
        </p:nvSpPr>
        <p:spPr>
          <a:xfrm>
            <a:off x="7371316" y="5823616"/>
            <a:ext cx="21851" cy="11766"/>
          </a:xfrm>
          <a:custGeom>
            <a:avLst/>
            <a:gdLst/>
            <a:ahLst/>
            <a:cxnLst/>
            <a:rect l="l" t="t" r="r" b="b"/>
            <a:pathLst>
              <a:path w="24765" h="13334">
                <a:moveTo>
                  <a:pt x="23787" y="0"/>
                </a:moveTo>
                <a:lnTo>
                  <a:pt x="0" y="11633"/>
                </a:lnTo>
                <a:lnTo>
                  <a:pt x="800" y="13334"/>
                </a:lnTo>
                <a:lnTo>
                  <a:pt x="24612" y="1727"/>
                </a:lnTo>
                <a:lnTo>
                  <a:pt x="2378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36" name="object 336"/>
          <p:cNvSpPr/>
          <p:nvPr/>
        </p:nvSpPr>
        <p:spPr>
          <a:xfrm>
            <a:off x="7367361" y="5817482"/>
            <a:ext cx="17929" cy="10085"/>
          </a:xfrm>
          <a:custGeom>
            <a:avLst/>
            <a:gdLst/>
            <a:ahLst/>
            <a:cxnLst/>
            <a:rect l="l" t="t" r="r" b="b"/>
            <a:pathLst>
              <a:path w="20320" h="11429">
                <a:moveTo>
                  <a:pt x="19227" y="0"/>
                </a:moveTo>
                <a:lnTo>
                  <a:pt x="0" y="9004"/>
                </a:lnTo>
                <a:lnTo>
                  <a:pt x="876" y="11087"/>
                </a:lnTo>
                <a:lnTo>
                  <a:pt x="20218" y="2082"/>
                </a:lnTo>
                <a:lnTo>
                  <a:pt x="1922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37" name="object 337"/>
          <p:cNvSpPr/>
          <p:nvPr/>
        </p:nvSpPr>
        <p:spPr>
          <a:xfrm>
            <a:off x="7363811" y="5810633"/>
            <a:ext cx="16809" cy="8965"/>
          </a:xfrm>
          <a:custGeom>
            <a:avLst/>
            <a:gdLst/>
            <a:ahLst/>
            <a:cxnLst/>
            <a:rect l="l" t="t" r="r" b="b"/>
            <a:pathLst>
              <a:path w="19050" h="10159">
                <a:moveTo>
                  <a:pt x="17640" y="0"/>
                </a:moveTo>
                <a:lnTo>
                  <a:pt x="0" y="7873"/>
                </a:lnTo>
                <a:lnTo>
                  <a:pt x="952" y="9944"/>
                </a:lnTo>
                <a:lnTo>
                  <a:pt x="18567" y="2146"/>
                </a:lnTo>
                <a:lnTo>
                  <a:pt x="1764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38" name="object 338"/>
          <p:cNvSpPr/>
          <p:nvPr/>
        </p:nvSpPr>
        <p:spPr>
          <a:xfrm>
            <a:off x="7360462" y="5803150"/>
            <a:ext cx="16809" cy="8965"/>
          </a:xfrm>
          <a:custGeom>
            <a:avLst/>
            <a:gdLst/>
            <a:ahLst/>
            <a:cxnLst/>
            <a:rect l="l" t="t" r="r" b="b"/>
            <a:pathLst>
              <a:path w="19050" h="10159">
                <a:moveTo>
                  <a:pt x="17716" y="0"/>
                </a:moveTo>
                <a:lnTo>
                  <a:pt x="0" y="7518"/>
                </a:lnTo>
                <a:lnTo>
                  <a:pt x="850" y="9639"/>
                </a:lnTo>
                <a:lnTo>
                  <a:pt x="18592" y="2159"/>
                </a:lnTo>
                <a:lnTo>
                  <a:pt x="1771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39" name="object 339"/>
          <p:cNvSpPr/>
          <p:nvPr/>
        </p:nvSpPr>
        <p:spPr>
          <a:xfrm>
            <a:off x="7357154" y="5795373"/>
            <a:ext cx="16809" cy="8404"/>
          </a:xfrm>
          <a:custGeom>
            <a:avLst/>
            <a:gdLst/>
            <a:ahLst/>
            <a:cxnLst/>
            <a:rect l="l" t="t" r="r" b="b"/>
            <a:pathLst>
              <a:path w="19050" h="9525">
                <a:moveTo>
                  <a:pt x="17868" y="0"/>
                </a:moveTo>
                <a:lnTo>
                  <a:pt x="0" y="7315"/>
                </a:lnTo>
                <a:lnTo>
                  <a:pt x="876" y="9474"/>
                </a:lnTo>
                <a:lnTo>
                  <a:pt x="18859" y="2095"/>
                </a:lnTo>
                <a:lnTo>
                  <a:pt x="17868"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40" name="object 340"/>
          <p:cNvSpPr/>
          <p:nvPr/>
        </p:nvSpPr>
        <p:spPr>
          <a:xfrm>
            <a:off x="7353933" y="5780115"/>
            <a:ext cx="35859" cy="15688"/>
          </a:xfrm>
          <a:custGeom>
            <a:avLst/>
            <a:gdLst/>
            <a:ahLst/>
            <a:cxnLst/>
            <a:rect l="l" t="t" r="r" b="b"/>
            <a:pathLst>
              <a:path w="40640" h="17779">
                <a:moveTo>
                  <a:pt x="39522" y="0"/>
                </a:moveTo>
                <a:lnTo>
                  <a:pt x="0" y="15214"/>
                </a:lnTo>
                <a:lnTo>
                  <a:pt x="838" y="17322"/>
                </a:lnTo>
                <a:lnTo>
                  <a:pt x="40398" y="2235"/>
                </a:lnTo>
                <a:lnTo>
                  <a:pt x="39522"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41" name="object 341"/>
          <p:cNvSpPr/>
          <p:nvPr/>
        </p:nvSpPr>
        <p:spPr>
          <a:xfrm>
            <a:off x="7351083" y="5779234"/>
            <a:ext cx="18490" cy="8404"/>
          </a:xfrm>
          <a:custGeom>
            <a:avLst/>
            <a:gdLst/>
            <a:ahLst/>
            <a:cxnLst/>
            <a:rect l="l" t="t" r="r" b="b"/>
            <a:pathLst>
              <a:path w="20954" h="9525">
                <a:moveTo>
                  <a:pt x="20002" y="0"/>
                </a:moveTo>
                <a:lnTo>
                  <a:pt x="0" y="7340"/>
                </a:lnTo>
                <a:lnTo>
                  <a:pt x="723" y="9512"/>
                </a:lnTo>
                <a:lnTo>
                  <a:pt x="20777" y="2184"/>
                </a:lnTo>
                <a:lnTo>
                  <a:pt x="20002"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42" name="object 342"/>
          <p:cNvSpPr/>
          <p:nvPr/>
        </p:nvSpPr>
        <p:spPr>
          <a:xfrm>
            <a:off x="7348199" y="5772032"/>
            <a:ext cx="16809" cy="7844"/>
          </a:xfrm>
          <a:custGeom>
            <a:avLst/>
            <a:gdLst/>
            <a:ahLst/>
            <a:cxnLst/>
            <a:rect l="l" t="t" r="r" b="b"/>
            <a:pathLst>
              <a:path w="19050" h="8890">
                <a:moveTo>
                  <a:pt x="18338" y="0"/>
                </a:moveTo>
                <a:lnTo>
                  <a:pt x="0" y="6324"/>
                </a:lnTo>
                <a:lnTo>
                  <a:pt x="736" y="8508"/>
                </a:lnTo>
                <a:lnTo>
                  <a:pt x="19050" y="2197"/>
                </a:lnTo>
                <a:lnTo>
                  <a:pt x="18338"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43" name="object 343"/>
          <p:cNvSpPr/>
          <p:nvPr/>
        </p:nvSpPr>
        <p:spPr>
          <a:xfrm>
            <a:off x="7345526" y="5764331"/>
            <a:ext cx="16809" cy="7284"/>
          </a:xfrm>
          <a:custGeom>
            <a:avLst/>
            <a:gdLst/>
            <a:ahLst/>
            <a:cxnLst/>
            <a:rect l="l" t="t" r="r" b="b"/>
            <a:pathLst>
              <a:path w="19050" h="8254">
                <a:moveTo>
                  <a:pt x="18389" y="0"/>
                </a:moveTo>
                <a:lnTo>
                  <a:pt x="0" y="5930"/>
                </a:lnTo>
                <a:lnTo>
                  <a:pt x="800" y="8102"/>
                </a:lnTo>
                <a:lnTo>
                  <a:pt x="19024" y="2159"/>
                </a:lnTo>
                <a:lnTo>
                  <a:pt x="1838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44" name="object 344"/>
          <p:cNvSpPr/>
          <p:nvPr/>
        </p:nvSpPr>
        <p:spPr>
          <a:xfrm>
            <a:off x="7343026" y="5756227"/>
            <a:ext cx="17369" cy="7284"/>
          </a:xfrm>
          <a:custGeom>
            <a:avLst/>
            <a:gdLst/>
            <a:ahLst/>
            <a:cxnLst/>
            <a:rect l="l" t="t" r="r" b="b"/>
            <a:pathLst>
              <a:path w="19684" h="8254">
                <a:moveTo>
                  <a:pt x="18415" y="0"/>
                </a:moveTo>
                <a:lnTo>
                  <a:pt x="0" y="5778"/>
                </a:lnTo>
                <a:lnTo>
                  <a:pt x="622" y="7988"/>
                </a:lnTo>
                <a:lnTo>
                  <a:pt x="19100" y="2197"/>
                </a:lnTo>
                <a:lnTo>
                  <a:pt x="1841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45" name="object 345"/>
          <p:cNvSpPr/>
          <p:nvPr/>
        </p:nvSpPr>
        <p:spPr>
          <a:xfrm>
            <a:off x="7340574" y="5746517"/>
            <a:ext cx="22971" cy="8404"/>
          </a:xfrm>
          <a:custGeom>
            <a:avLst/>
            <a:gdLst/>
            <a:ahLst/>
            <a:cxnLst/>
            <a:rect l="l" t="t" r="r" b="b"/>
            <a:pathLst>
              <a:path w="26034" h="9525">
                <a:moveTo>
                  <a:pt x="25234" y="0"/>
                </a:moveTo>
                <a:lnTo>
                  <a:pt x="0" y="7238"/>
                </a:lnTo>
                <a:lnTo>
                  <a:pt x="533" y="9093"/>
                </a:lnTo>
                <a:lnTo>
                  <a:pt x="25768" y="1841"/>
                </a:lnTo>
                <a:lnTo>
                  <a:pt x="25234"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46" name="object 346"/>
          <p:cNvSpPr/>
          <p:nvPr/>
        </p:nvSpPr>
        <p:spPr>
          <a:xfrm>
            <a:off x="7338578" y="5740739"/>
            <a:ext cx="19050" cy="7284"/>
          </a:xfrm>
          <a:custGeom>
            <a:avLst/>
            <a:gdLst/>
            <a:ahLst/>
            <a:cxnLst/>
            <a:rect l="l" t="t" r="r" b="b"/>
            <a:pathLst>
              <a:path w="21590" h="8254">
                <a:moveTo>
                  <a:pt x="20548" y="0"/>
                </a:moveTo>
                <a:lnTo>
                  <a:pt x="0" y="5626"/>
                </a:lnTo>
                <a:lnTo>
                  <a:pt x="622" y="7848"/>
                </a:lnTo>
                <a:lnTo>
                  <a:pt x="21170" y="2222"/>
                </a:lnTo>
                <a:lnTo>
                  <a:pt x="20548"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47" name="object 347"/>
          <p:cNvSpPr/>
          <p:nvPr/>
        </p:nvSpPr>
        <p:spPr>
          <a:xfrm>
            <a:off x="7336449" y="5733146"/>
            <a:ext cx="17369" cy="6724"/>
          </a:xfrm>
          <a:custGeom>
            <a:avLst/>
            <a:gdLst/>
            <a:ahLst/>
            <a:cxnLst/>
            <a:rect l="l" t="t" r="r" b="b"/>
            <a:pathLst>
              <a:path w="19684" h="7620">
                <a:moveTo>
                  <a:pt x="18656" y="0"/>
                </a:moveTo>
                <a:lnTo>
                  <a:pt x="0" y="4686"/>
                </a:lnTo>
                <a:lnTo>
                  <a:pt x="520" y="7023"/>
                </a:lnTo>
                <a:lnTo>
                  <a:pt x="19265" y="2273"/>
                </a:lnTo>
                <a:lnTo>
                  <a:pt x="1865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48" name="object 348"/>
          <p:cNvSpPr/>
          <p:nvPr/>
        </p:nvSpPr>
        <p:spPr>
          <a:xfrm>
            <a:off x="7334493" y="5725232"/>
            <a:ext cx="17369" cy="6163"/>
          </a:xfrm>
          <a:custGeom>
            <a:avLst/>
            <a:gdLst/>
            <a:ahLst/>
            <a:cxnLst/>
            <a:rect l="l" t="t" r="r" b="b"/>
            <a:pathLst>
              <a:path w="19684" h="6985">
                <a:moveTo>
                  <a:pt x="18732" y="0"/>
                </a:moveTo>
                <a:lnTo>
                  <a:pt x="0" y="4318"/>
                </a:lnTo>
                <a:lnTo>
                  <a:pt x="482" y="6553"/>
                </a:lnTo>
                <a:lnTo>
                  <a:pt x="19189" y="2247"/>
                </a:lnTo>
                <a:lnTo>
                  <a:pt x="18732"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49" name="object 349"/>
          <p:cNvSpPr/>
          <p:nvPr/>
        </p:nvSpPr>
        <p:spPr>
          <a:xfrm>
            <a:off x="7332647" y="5716974"/>
            <a:ext cx="17369" cy="6163"/>
          </a:xfrm>
          <a:custGeom>
            <a:avLst/>
            <a:gdLst/>
            <a:ahLst/>
            <a:cxnLst/>
            <a:rect l="l" t="t" r="r" b="b"/>
            <a:pathLst>
              <a:path w="19684" h="6985">
                <a:moveTo>
                  <a:pt x="18846" y="0"/>
                </a:moveTo>
                <a:lnTo>
                  <a:pt x="0" y="4190"/>
                </a:lnTo>
                <a:lnTo>
                  <a:pt x="406" y="6413"/>
                </a:lnTo>
                <a:lnTo>
                  <a:pt x="19354" y="2273"/>
                </a:lnTo>
                <a:lnTo>
                  <a:pt x="1884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50" name="object 350"/>
          <p:cNvSpPr/>
          <p:nvPr/>
        </p:nvSpPr>
        <p:spPr>
          <a:xfrm>
            <a:off x="7330852" y="5704678"/>
            <a:ext cx="37540" cy="9525"/>
          </a:xfrm>
          <a:custGeom>
            <a:avLst/>
            <a:gdLst/>
            <a:ahLst/>
            <a:cxnLst/>
            <a:rect l="l" t="t" r="r" b="b"/>
            <a:pathLst>
              <a:path w="42545" h="10795">
                <a:moveTo>
                  <a:pt x="41605" y="0"/>
                </a:moveTo>
                <a:lnTo>
                  <a:pt x="0" y="8204"/>
                </a:lnTo>
                <a:lnTo>
                  <a:pt x="469" y="10388"/>
                </a:lnTo>
                <a:lnTo>
                  <a:pt x="41998" y="2336"/>
                </a:lnTo>
                <a:lnTo>
                  <a:pt x="4160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51" name="object 351"/>
          <p:cNvSpPr/>
          <p:nvPr/>
        </p:nvSpPr>
        <p:spPr>
          <a:xfrm>
            <a:off x="7329178" y="5699379"/>
            <a:ext cx="19050" cy="5603"/>
          </a:xfrm>
          <a:custGeom>
            <a:avLst/>
            <a:gdLst/>
            <a:ahLst/>
            <a:cxnLst/>
            <a:rect l="l" t="t" r="r" b="b"/>
            <a:pathLst>
              <a:path w="21590" h="6350">
                <a:moveTo>
                  <a:pt x="20993" y="0"/>
                </a:moveTo>
                <a:lnTo>
                  <a:pt x="0" y="3683"/>
                </a:lnTo>
                <a:lnTo>
                  <a:pt x="406" y="6007"/>
                </a:lnTo>
                <a:lnTo>
                  <a:pt x="21361" y="2171"/>
                </a:lnTo>
                <a:lnTo>
                  <a:pt x="2099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52" name="object 352"/>
          <p:cNvSpPr/>
          <p:nvPr/>
        </p:nvSpPr>
        <p:spPr>
          <a:xfrm>
            <a:off x="7327747" y="5691434"/>
            <a:ext cx="17369" cy="5043"/>
          </a:xfrm>
          <a:custGeom>
            <a:avLst/>
            <a:gdLst/>
            <a:ahLst/>
            <a:cxnLst/>
            <a:rect l="l" t="t" r="r" b="b"/>
            <a:pathLst>
              <a:path w="19684" h="5714">
                <a:moveTo>
                  <a:pt x="19151" y="0"/>
                </a:moveTo>
                <a:lnTo>
                  <a:pt x="0" y="3086"/>
                </a:lnTo>
                <a:lnTo>
                  <a:pt x="393" y="5295"/>
                </a:lnTo>
                <a:lnTo>
                  <a:pt x="19532" y="2324"/>
                </a:lnTo>
                <a:lnTo>
                  <a:pt x="1915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53" name="object 353"/>
          <p:cNvSpPr/>
          <p:nvPr/>
        </p:nvSpPr>
        <p:spPr>
          <a:xfrm>
            <a:off x="7326576" y="5683363"/>
            <a:ext cx="17369" cy="4482"/>
          </a:xfrm>
          <a:custGeom>
            <a:avLst/>
            <a:gdLst/>
            <a:ahLst/>
            <a:cxnLst/>
            <a:rect l="l" t="t" r="r" b="b"/>
            <a:pathLst>
              <a:path w="19684" h="5079">
                <a:moveTo>
                  <a:pt x="19075" y="0"/>
                </a:moveTo>
                <a:lnTo>
                  <a:pt x="0" y="2654"/>
                </a:lnTo>
                <a:lnTo>
                  <a:pt x="292" y="5016"/>
                </a:lnTo>
                <a:lnTo>
                  <a:pt x="19405" y="2387"/>
                </a:lnTo>
                <a:lnTo>
                  <a:pt x="1907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54" name="object 354"/>
          <p:cNvSpPr/>
          <p:nvPr/>
        </p:nvSpPr>
        <p:spPr>
          <a:xfrm>
            <a:off x="7325437" y="5674997"/>
            <a:ext cx="17369" cy="4482"/>
          </a:xfrm>
          <a:custGeom>
            <a:avLst/>
            <a:gdLst/>
            <a:ahLst/>
            <a:cxnLst/>
            <a:rect l="l" t="t" r="r" b="b"/>
            <a:pathLst>
              <a:path w="19684" h="5079">
                <a:moveTo>
                  <a:pt x="19253" y="0"/>
                </a:moveTo>
                <a:lnTo>
                  <a:pt x="0" y="2489"/>
                </a:lnTo>
                <a:lnTo>
                  <a:pt x="317" y="4762"/>
                </a:lnTo>
                <a:lnTo>
                  <a:pt x="19481" y="2374"/>
                </a:lnTo>
                <a:lnTo>
                  <a:pt x="1925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55" name="object 355"/>
          <p:cNvSpPr/>
          <p:nvPr/>
        </p:nvSpPr>
        <p:spPr>
          <a:xfrm>
            <a:off x="7324539" y="5666027"/>
            <a:ext cx="23532" cy="4482"/>
          </a:xfrm>
          <a:custGeom>
            <a:avLst/>
            <a:gdLst/>
            <a:ahLst/>
            <a:cxnLst/>
            <a:rect l="l" t="t" r="r" b="b"/>
            <a:pathLst>
              <a:path w="26670" h="5079">
                <a:moveTo>
                  <a:pt x="26060" y="0"/>
                </a:moveTo>
                <a:lnTo>
                  <a:pt x="0" y="2768"/>
                </a:lnTo>
                <a:lnTo>
                  <a:pt x="177" y="4622"/>
                </a:lnTo>
                <a:lnTo>
                  <a:pt x="26276" y="1943"/>
                </a:lnTo>
                <a:lnTo>
                  <a:pt x="2606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56" name="object 356"/>
          <p:cNvSpPr/>
          <p:nvPr/>
        </p:nvSpPr>
        <p:spPr>
          <a:xfrm>
            <a:off x="7323852" y="5659299"/>
            <a:ext cx="19050" cy="3922"/>
          </a:xfrm>
          <a:custGeom>
            <a:avLst/>
            <a:gdLst/>
            <a:ahLst/>
            <a:cxnLst/>
            <a:rect l="l" t="t" r="r" b="b"/>
            <a:pathLst>
              <a:path w="21590" h="4445">
                <a:moveTo>
                  <a:pt x="21158" y="0"/>
                </a:moveTo>
                <a:lnTo>
                  <a:pt x="0" y="1981"/>
                </a:lnTo>
                <a:lnTo>
                  <a:pt x="165" y="4229"/>
                </a:lnTo>
                <a:lnTo>
                  <a:pt x="21437" y="2374"/>
                </a:lnTo>
                <a:lnTo>
                  <a:pt x="21158"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57" name="object 357"/>
          <p:cNvSpPr/>
          <p:nvPr/>
        </p:nvSpPr>
        <p:spPr>
          <a:xfrm>
            <a:off x="7323167" y="5651153"/>
            <a:ext cx="17369" cy="3362"/>
          </a:xfrm>
          <a:custGeom>
            <a:avLst/>
            <a:gdLst/>
            <a:ahLst/>
            <a:cxnLst/>
            <a:rect l="l" t="t" r="r" b="b"/>
            <a:pathLst>
              <a:path w="19684" h="3810">
                <a:moveTo>
                  <a:pt x="19329" y="0"/>
                </a:moveTo>
                <a:lnTo>
                  <a:pt x="0" y="1485"/>
                </a:lnTo>
                <a:lnTo>
                  <a:pt x="152" y="3771"/>
                </a:lnTo>
                <a:lnTo>
                  <a:pt x="19494" y="2400"/>
                </a:lnTo>
                <a:lnTo>
                  <a:pt x="1932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58" name="object 358"/>
          <p:cNvSpPr/>
          <p:nvPr/>
        </p:nvSpPr>
        <p:spPr>
          <a:xfrm>
            <a:off x="7322663" y="5643051"/>
            <a:ext cx="17369" cy="3362"/>
          </a:xfrm>
          <a:custGeom>
            <a:avLst/>
            <a:gdLst/>
            <a:ahLst/>
            <a:cxnLst/>
            <a:rect l="l" t="t" r="r" b="b"/>
            <a:pathLst>
              <a:path w="19684" h="3810">
                <a:moveTo>
                  <a:pt x="19253" y="0"/>
                </a:moveTo>
                <a:lnTo>
                  <a:pt x="0" y="1066"/>
                </a:lnTo>
                <a:lnTo>
                  <a:pt x="139" y="3327"/>
                </a:lnTo>
                <a:lnTo>
                  <a:pt x="19392" y="2374"/>
                </a:lnTo>
                <a:lnTo>
                  <a:pt x="1925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59" name="object 359"/>
          <p:cNvSpPr/>
          <p:nvPr/>
        </p:nvSpPr>
        <p:spPr>
          <a:xfrm>
            <a:off x="7322320" y="5634673"/>
            <a:ext cx="17369" cy="2801"/>
          </a:xfrm>
          <a:custGeom>
            <a:avLst/>
            <a:gdLst/>
            <a:ahLst/>
            <a:cxnLst/>
            <a:rect l="l" t="t" r="r" b="b"/>
            <a:pathLst>
              <a:path w="19684" h="3175">
                <a:moveTo>
                  <a:pt x="19329" y="0"/>
                </a:moveTo>
                <a:lnTo>
                  <a:pt x="0" y="812"/>
                </a:lnTo>
                <a:lnTo>
                  <a:pt x="101" y="3111"/>
                </a:lnTo>
                <a:lnTo>
                  <a:pt x="19380" y="2247"/>
                </a:lnTo>
                <a:lnTo>
                  <a:pt x="1932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60" name="object 360"/>
          <p:cNvSpPr/>
          <p:nvPr/>
        </p:nvSpPr>
        <p:spPr>
          <a:xfrm>
            <a:off x="7322149" y="5625774"/>
            <a:ext cx="37540" cy="2801"/>
          </a:xfrm>
          <a:custGeom>
            <a:avLst/>
            <a:gdLst/>
            <a:ahLst/>
            <a:cxnLst/>
            <a:rect l="l" t="t" r="r" b="b"/>
            <a:pathLst>
              <a:path w="42545" h="3175">
                <a:moveTo>
                  <a:pt x="42291" y="0"/>
                </a:moveTo>
                <a:lnTo>
                  <a:pt x="0" y="749"/>
                </a:lnTo>
                <a:lnTo>
                  <a:pt x="0" y="3086"/>
                </a:lnTo>
                <a:lnTo>
                  <a:pt x="42291" y="2311"/>
                </a:lnTo>
                <a:lnTo>
                  <a:pt x="4229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61" name="object 361"/>
          <p:cNvSpPr/>
          <p:nvPr/>
        </p:nvSpPr>
        <p:spPr>
          <a:xfrm>
            <a:off x="7322058" y="5618086"/>
            <a:ext cx="19050" cy="2241"/>
          </a:xfrm>
          <a:custGeom>
            <a:avLst/>
            <a:gdLst/>
            <a:ahLst/>
            <a:cxnLst/>
            <a:rect l="l" t="t" r="r" b="b"/>
            <a:pathLst>
              <a:path w="21590" h="2539">
                <a:moveTo>
                  <a:pt x="0" y="2374"/>
                </a:moveTo>
                <a:lnTo>
                  <a:pt x="21285" y="2298"/>
                </a:lnTo>
                <a:lnTo>
                  <a:pt x="21323" y="25"/>
                </a:lnTo>
                <a:lnTo>
                  <a:pt x="0" y="0"/>
                </a:lnTo>
                <a:lnTo>
                  <a:pt x="0" y="2374"/>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62" name="object 362"/>
          <p:cNvSpPr/>
          <p:nvPr/>
        </p:nvSpPr>
        <p:spPr>
          <a:xfrm>
            <a:off x="7322119" y="5609556"/>
            <a:ext cx="17369" cy="2801"/>
          </a:xfrm>
          <a:custGeom>
            <a:avLst/>
            <a:gdLst/>
            <a:ahLst/>
            <a:cxnLst/>
            <a:rect l="l" t="t" r="r" b="b"/>
            <a:pathLst>
              <a:path w="19684" h="3175">
                <a:moveTo>
                  <a:pt x="76" y="0"/>
                </a:moveTo>
                <a:lnTo>
                  <a:pt x="0" y="2349"/>
                </a:lnTo>
                <a:lnTo>
                  <a:pt x="19367" y="2603"/>
                </a:lnTo>
                <a:lnTo>
                  <a:pt x="19405" y="253"/>
                </a:lnTo>
                <a:lnTo>
                  <a:pt x="7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63" name="object 363"/>
          <p:cNvSpPr/>
          <p:nvPr/>
        </p:nvSpPr>
        <p:spPr>
          <a:xfrm>
            <a:off x="7322351" y="5601047"/>
            <a:ext cx="17369" cy="2801"/>
          </a:xfrm>
          <a:custGeom>
            <a:avLst/>
            <a:gdLst/>
            <a:ahLst/>
            <a:cxnLst/>
            <a:rect l="l" t="t" r="r" b="b"/>
            <a:pathLst>
              <a:path w="19684" h="3175">
                <a:moveTo>
                  <a:pt x="63" y="0"/>
                </a:moveTo>
                <a:lnTo>
                  <a:pt x="0" y="2324"/>
                </a:lnTo>
                <a:lnTo>
                  <a:pt x="19202" y="2959"/>
                </a:lnTo>
                <a:lnTo>
                  <a:pt x="19316" y="660"/>
                </a:lnTo>
                <a:lnTo>
                  <a:pt x="6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64" name="object 364"/>
          <p:cNvSpPr/>
          <p:nvPr/>
        </p:nvSpPr>
        <p:spPr>
          <a:xfrm>
            <a:off x="7322703" y="5592466"/>
            <a:ext cx="17369" cy="2801"/>
          </a:xfrm>
          <a:custGeom>
            <a:avLst/>
            <a:gdLst/>
            <a:ahLst/>
            <a:cxnLst/>
            <a:rect l="l" t="t" r="r" b="b"/>
            <a:pathLst>
              <a:path w="19684" h="3175">
                <a:moveTo>
                  <a:pt x="127" y="0"/>
                </a:moveTo>
                <a:lnTo>
                  <a:pt x="0" y="2298"/>
                </a:lnTo>
                <a:lnTo>
                  <a:pt x="19316" y="3174"/>
                </a:lnTo>
                <a:lnTo>
                  <a:pt x="19367" y="850"/>
                </a:lnTo>
                <a:lnTo>
                  <a:pt x="12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65" name="object 365"/>
          <p:cNvSpPr/>
          <p:nvPr/>
        </p:nvSpPr>
        <p:spPr>
          <a:xfrm>
            <a:off x="7323217" y="5583712"/>
            <a:ext cx="23532" cy="3362"/>
          </a:xfrm>
          <a:custGeom>
            <a:avLst/>
            <a:gdLst/>
            <a:ahLst/>
            <a:cxnLst/>
            <a:rect l="l" t="t" r="r" b="b"/>
            <a:pathLst>
              <a:path w="26670" h="3810">
                <a:moveTo>
                  <a:pt x="139" y="0"/>
                </a:moveTo>
                <a:lnTo>
                  <a:pt x="0" y="1943"/>
                </a:lnTo>
                <a:lnTo>
                  <a:pt x="26187" y="3708"/>
                </a:lnTo>
                <a:lnTo>
                  <a:pt x="26390" y="1816"/>
                </a:lnTo>
                <a:lnTo>
                  <a:pt x="13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66" name="object 366"/>
          <p:cNvSpPr/>
          <p:nvPr/>
        </p:nvSpPr>
        <p:spPr>
          <a:xfrm>
            <a:off x="7323934" y="5574404"/>
            <a:ext cx="19050" cy="3922"/>
          </a:xfrm>
          <a:custGeom>
            <a:avLst/>
            <a:gdLst/>
            <a:ahLst/>
            <a:cxnLst/>
            <a:rect l="l" t="t" r="r" b="b"/>
            <a:pathLst>
              <a:path w="21590" h="4445">
                <a:moveTo>
                  <a:pt x="165" y="0"/>
                </a:moveTo>
                <a:lnTo>
                  <a:pt x="0" y="2298"/>
                </a:lnTo>
                <a:lnTo>
                  <a:pt x="21183" y="4102"/>
                </a:lnTo>
                <a:lnTo>
                  <a:pt x="21412" y="1841"/>
                </a:lnTo>
                <a:lnTo>
                  <a:pt x="16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67" name="object 367"/>
          <p:cNvSpPr/>
          <p:nvPr/>
        </p:nvSpPr>
        <p:spPr>
          <a:xfrm>
            <a:off x="7324781" y="5565848"/>
            <a:ext cx="17369" cy="3922"/>
          </a:xfrm>
          <a:custGeom>
            <a:avLst/>
            <a:gdLst/>
            <a:ahLst/>
            <a:cxnLst/>
            <a:rect l="l" t="t" r="r" b="b"/>
            <a:pathLst>
              <a:path w="19684" h="4445">
                <a:moveTo>
                  <a:pt x="241" y="0"/>
                </a:moveTo>
                <a:lnTo>
                  <a:pt x="0" y="2324"/>
                </a:lnTo>
                <a:lnTo>
                  <a:pt x="19215" y="4305"/>
                </a:lnTo>
                <a:lnTo>
                  <a:pt x="19392" y="1993"/>
                </a:lnTo>
                <a:lnTo>
                  <a:pt x="24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68" name="object 368"/>
          <p:cNvSpPr/>
          <p:nvPr/>
        </p:nvSpPr>
        <p:spPr>
          <a:xfrm>
            <a:off x="7325689" y="5557400"/>
            <a:ext cx="17369" cy="4482"/>
          </a:xfrm>
          <a:custGeom>
            <a:avLst/>
            <a:gdLst/>
            <a:ahLst/>
            <a:cxnLst/>
            <a:rect l="l" t="t" r="r" b="b"/>
            <a:pathLst>
              <a:path w="19684" h="5079">
                <a:moveTo>
                  <a:pt x="292" y="0"/>
                </a:moveTo>
                <a:lnTo>
                  <a:pt x="0" y="2286"/>
                </a:lnTo>
                <a:lnTo>
                  <a:pt x="19113" y="4737"/>
                </a:lnTo>
                <a:lnTo>
                  <a:pt x="19405" y="2425"/>
                </a:lnTo>
                <a:lnTo>
                  <a:pt x="292"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69" name="object 369"/>
          <p:cNvSpPr/>
          <p:nvPr/>
        </p:nvSpPr>
        <p:spPr>
          <a:xfrm>
            <a:off x="7326839" y="5548934"/>
            <a:ext cx="17369" cy="4482"/>
          </a:xfrm>
          <a:custGeom>
            <a:avLst/>
            <a:gdLst/>
            <a:ahLst/>
            <a:cxnLst/>
            <a:rect l="l" t="t" r="r" b="b"/>
            <a:pathLst>
              <a:path w="19684" h="5079">
                <a:moveTo>
                  <a:pt x="292" y="0"/>
                </a:moveTo>
                <a:lnTo>
                  <a:pt x="0" y="2222"/>
                </a:lnTo>
                <a:lnTo>
                  <a:pt x="19151" y="4775"/>
                </a:lnTo>
                <a:lnTo>
                  <a:pt x="19367" y="2590"/>
                </a:lnTo>
                <a:lnTo>
                  <a:pt x="292"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70" name="object 370"/>
          <p:cNvSpPr/>
          <p:nvPr/>
        </p:nvSpPr>
        <p:spPr>
          <a:xfrm>
            <a:off x="7328169" y="5540070"/>
            <a:ext cx="37540" cy="8404"/>
          </a:xfrm>
          <a:custGeom>
            <a:avLst/>
            <a:gdLst/>
            <a:ahLst/>
            <a:cxnLst/>
            <a:rect l="l" t="t" r="r" b="b"/>
            <a:pathLst>
              <a:path w="42545" h="9525">
                <a:moveTo>
                  <a:pt x="317" y="0"/>
                </a:moveTo>
                <a:lnTo>
                  <a:pt x="0" y="2336"/>
                </a:lnTo>
                <a:lnTo>
                  <a:pt x="41770" y="8915"/>
                </a:lnTo>
                <a:lnTo>
                  <a:pt x="42151" y="6565"/>
                </a:lnTo>
                <a:lnTo>
                  <a:pt x="31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71" name="object 371"/>
          <p:cNvSpPr/>
          <p:nvPr/>
        </p:nvSpPr>
        <p:spPr>
          <a:xfrm>
            <a:off x="7810075" y="5126647"/>
            <a:ext cx="2241" cy="19050"/>
          </a:xfrm>
          <a:custGeom>
            <a:avLst/>
            <a:gdLst/>
            <a:ahLst/>
            <a:cxnLst/>
            <a:rect l="l" t="t" r="r" b="b"/>
            <a:pathLst>
              <a:path w="2540" h="21589">
                <a:moveTo>
                  <a:pt x="2260" y="0"/>
                </a:moveTo>
                <a:lnTo>
                  <a:pt x="0" y="114"/>
                </a:lnTo>
                <a:lnTo>
                  <a:pt x="190" y="21348"/>
                </a:lnTo>
                <a:lnTo>
                  <a:pt x="2514" y="21335"/>
                </a:lnTo>
                <a:lnTo>
                  <a:pt x="226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72" name="object 372"/>
          <p:cNvSpPr/>
          <p:nvPr/>
        </p:nvSpPr>
        <p:spPr>
          <a:xfrm>
            <a:off x="7818527" y="5126701"/>
            <a:ext cx="2241" cy="17369"/>
          </a:xfrm>
          <a:custGeom>
            <a:avLst/>
            <a:gdLst/>
            <a:ahLst/>
            <a:cxnLst/>
            <a:rect l="l" t="t" r="r" b="b"/>
            <a:pathLst>
              <a:path w="2540" h="19685">
                <a:moveTo>
                  <a:pt x="114" y="0"/>
                </a:moveTo>
                <a:lnTo>
                  <a:pt x="0" y="19278"/>
                </a:lnTo>
                <a:lnTo>
                  <a:pt x="2324" y="19418"/>
                </a:lnTo>
                <a:lnTo>
                  <a:pt x="2438" y="38"/>
                </a:lnTo>
                <a:lnTo>
                  <a:pt x="114"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73" name="object 373"/>
          <p:cNvSpPr/>
          <p:nvPr/>
        </p:nvSpPr>
        <p:spPr>
          <a:xfrm>
            <a:off x="7826635" y="5126850"/>
            <a:ext cx="2801" cy="17369"/>
          </a:xfrm>
          <a:custGeom>
            <a:avLst/>
            <a:gdLst/>
            <a:ahLst/>
            <a:cxnLst/>
            <a:rect l="l" t="t" r="r" b="b"/>
            <a:pathLst>
              <a:path w="3175" h="19685">
                <a:moveTo>
                  <a:pt x="2920" y="0"/>
                </a:moveTo>
                <a:lnTo>
                  <a:pt x="571" y="0"/>
                </a:lnTo>
                <a:lnTo>
                  <a:pt x="0" y="19278"/>
                </a:lnTo>
                <a:lnTo>
                  <a:pt x="2400" y="19304"/>
                </a:lnTo>
                <a:lnTo>
                  <a:pt x="292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74" name="object 374"/>
          <p:cNvSpPr/>
          <p:nvPr/>
        </p:nvSpPr>
        <p:spPr>
          <a:xfrm>
            <a:off x="7835127" y="5127170"/>
            <a:ext cx="2801" cy="17369"/>
          </a:xfrm>
          <a:custGeom>
            <a:avLst/>
            <a:gdLst/>
            <a:ahLst/>
            <a:cxnLst/>
            <a:rect l="l" t="t" r="r" b="b"/>
            <a:pathLst>
              <a:path w="3175" h="19685">
                <a:moveTo>
                  <a:pt x="698" y="0"/>
                </a:moveTo>
                <a:lnTo>
                  <a:pt x="0" y="19342"/>
                </a:lnTo>
                <a:lnTo>
                  <a:pt x="2362" y="19418"/>
                </a:lnTo>
                <a:lnTo>
                  <a:pt x="2959" y="88"/>
                </a:lnTo>
                <a:lnTo>
                  <a:pt x="698"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75" name="object 375"/>
          <p:cNvSpPr/>
          <p:nvPr/>
        </p:nvSpPr>
        <p:spPr>
          <a:xfrm>
            <a:off x="7843417" y="5127578"/>
            <a:ext cx="3362" cy="23532"/>
          </a:xfrm>
          <a:custGeom>
            <a:avLst/>
            <a:gdLst/>
            <a:ahLst/>
            <a:cxnLst/>
            <a:rect l="l" t="t" r="r" b="b"/>
            <a:pathLst>
              <a:path w="3809" h="26670">
                <a:moveTo>
                  <a:pt x="1612" y="0"/>
                </a:moveTo>
                <a:lnTo>
                  <a:pt x="0" y="26250"/>
                </a:lnTo>
                <a:lnTo>
                  <a:pt x="1905" y="26441"/>
                </a:lnTo>
                <a:lnTo>
                  <a:pt x="3479" y="190"/>
                </a:lnTo>
                <a:lnTo>
                  <a:pt x="1612"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76" name="object 376"/>
          <p:cNvSpPr/>
          <p:nvPr/>
        </p:nvSpPr>
        <p:spPr>
          <a:xfrm>
            <a:off x="7852353" y="5128324"/>
            <a:ext cx="3922" cy="19050"/>
          </a:xfrm>
          <a:custGeom>
            <a:avLst/>
            <a:gdLst/>
            <a:ahLst/>
            <a:cxnLst/>
            <a:rect l="l" t="t" r="r" b="b"/>
            <a:pathLst>
              <a:path w="4445" h="21589">
                <a:moveTo>
                  <a:pt x="1625" y="0"/>
                </a:moveTo>
                <a:lnTo>
                  <a:pt x="0" y="21120"/>
                </a:lnTo>
                <a:lnTo>
                  <a:pt x="2286" y="21323"/>
                </a:lnTo>
                <a:lnTo>
                  <a:pt x="4025" y="88"/>
                </a:lnTo>
                <a:lnTo>
                  <a:pt x="162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77" name="object 377"/>
          <p:cNvSpPr/>
          <p:nvPr/>
        </p:nvSpPr>
        <p:spPr>
          <a:xfrm>
            <a:off x="7860754" y="5129044"/>
            <a:ext cx="3922" cy="17369"/>
          </a:xfrm>
          <a:custGeom>
            <a:avLst/>
            <a:gdLst/>
            <a:ahLst/>
            <a:cxnLst/>
            <a:rect l="l" t="t" r="r" b="b"/>
            <a:pathLst>
              <a:path w="4445" h="19685">
                <a:moveTo>
                  <a:pt x="1816" y="0"/>
                </a:moveTo>
                <a:lnTo>
                  <a:pt x="0" y="19240"/>
                </a:lnTo>
                <a:lnTo>
                  <a:pt x="2324" y="19367"/>
                </a:lnTo>
                <a:lnTo>
                  <a:pt x="4140" y="266"/>
                </a:lnTo>
                <a:lnTo>
                  <a:pt x="181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78" name="object 378"/>
          <p:cNvSpPr/>
          <p:nvPr/>
        </p:nvSpPr>
        <p:spPr>
          <a:xfrm>
            <a:off x="7868832" y="5129856"/>
            <a:ext cx="4482" cy="17369"/>
          </a:xfrm>
          <a:custGeom>
            <a:avLst/>
            <a:gdLst/>
            <a:ahLst/>
            <a:cxnLst/>
            <a:rect l="l" t="t" r="r" b="b"/>
            <a:pathLst>
              <a:path w="5079" h="19685">
                <a:moveTo>
                  <a:pt x="2260" y="0"/>
                </a:moveTo>
                <a:lnTo>
                  <a:pt x="0" y="19189"/>
                </a:lnTo>
                <a:lnTo>
                  <a:pt x="2336" y="19443"/>
                </a:lnTo>
                <a:lnTo>
                  <a:pt x="4559" y="368"/>
                </a:lnTo>
                <a:lnTo>
                  <a:pt x="226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79" name="object 379"/>
          <p:cNvSpPr/>
          <p:nvPr/>
        </p:nvSpPr>
        <p:spPr>
          <a:xfrm>
            <a:off x="7877193" y="5130926"/>
            <a:ext cx="4482" cy="17369"/>
          </a:xfrm>
          <a:custGeom>
            <a:avLst/>
            <a:gdLst/>
            <a:ahLst/>
            <a:cxnLst/>
            <a:rect l="l" t="t" r="r" b="b"/>
            <a:pathLst>
              <a:path w="5079" h="19685">
                <a:moveTo>
                  <a:pt x="2400" y="0"/>
                </a:moveTo>
                <a:lnTo>
                  <a:pt x="0" y="19176"/>
                </a:lnTo>
                <a:lnTo>
                  <a:pt x="2324" y="19532"/>
                </a:lnTo>
                <a:lnTo>
                  <a:pt x="4749" y="317"/>
                </a:lnTo>
                <a:lnTo>
                  <a:pt x="240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80" name="object 380"/>
          <p:cNvSpPr/>
          <p:nvPr/>
        </p:nvSpPr>
        <p:spPr>
          <a:xfrm>
            <a:off x="7881388" y="5132018"/>
            <a:ext cx="7844" cy="37540"/>
          </a:xfrm>
          <a:custGeom>
            <a:avLst/>
            <a:gdLst/>
            <a:ahLst/>
            <a:cxnLst/>
            <a:rect l="l" t="t" r="r" b="b"/>
            <a:pathLst>
              <a:path w="8890" h="42545">
                <a:moveTo>
                  <a:pt x="6184" y="0"/>
                </a:moveTo>
                <a:lnTo>
                  <a:pt x="0" y="41884"/>
                </a:lnTo>
                <a:lnTo>
                  <a:pt x="2273" y="42189"/>
                </a:lnTo>
                <a:lnTo>
                  <a:pt x="8420" y="292"/>
                </a:lnTo>
                <a:lnTo>
                  <a:pt x="6184"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81" name="object 381"/>
          <p:cNvSpPr/>
          <p:nvPr/>
        </p:nvSpPr>
        <p:spPr>
          <a:xfrm>
            <a:off x="7893339" y="5133521"/>
            <a:ext cx="5603" cy="19050"/>
          </a:xfrm>
          <a:custGeom>
            <a:avLst/>
            <a:gdLst/>
            <a:ahLst/>
            <a:cxnLst/>
            <a:rect l="l" t="t" r="r" b="b"/>
            <a:pathLst>
              <a:path w="6350" h="21589">
                <a:moveTo>
                  <a:pt x="3479" y="0"/>
                </a:moveTo>
                <a:lnTo>
                  <a:pt x="0" y="20955"/>
                </a:lnTo>
                <a:lnTo>
                  <a:pt x="2222" y="21412"/>
                </a:lnTo>
                <a:lnTo>
                  <a:pt x="5740" y="368"/>
                </a:lnTo>
                <a:lnTo>
                  <a:pt x="347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82" name="object 382"/>
          <p:cNvSpPr/>
          <p:nvPr/>
        </p:nvSpPr>
        <p:spPr>
          <a:xfrm>
            <a:off x="7900429" y="5134830"/>
            <a:ext cx="5603" cy="17369"/>
          </a:xfrm>
          <a:custGeom>
            <a:avLst/>
            <a:gdLst/>
            <a:ahLst/>
            <a:cxnLst/>
            <a:rect l="l" t="t" r="r" b="b"/>
            <a:pathLst>
              <a:path w="6350" h="19685">
                <a:moveTo>
                  <a:pt x="3479" y="0"/>
                </a:moveTo>
                <a:lnTo>
                  <a:pt x="0" y="18935"/>
                </a:lnTo>
                <a:lnTo>
                  <a:pt x="2324" y="19354"/>
                </a:lnTo>
                <a:lnTo>
                  <a:pt x="5803" y="342"/>
                </a:lnTo>
                <a:lnTo>
                  <a:pt x="347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83" name="object 383"/>
          <p:cNvSpPr/>
          <p:nvPr/>
        </p:nvSpPr>
        <p:spPr>
          <a:xfrm>
            <a:off x="7908487" y="5136429"/>
            <a:ext cx="5603" cy="17369"/>
          </a:xfrm>
          <a:custGeom>
            <a:avLst/>
            <a:gdLst/>
            <a:ahLst/>
            <a:cxnLst/>
            <a:rect l="l" t="t" r="r" b="b"/>
            <a:pathLst>
              <a:path w="6350" h="19685">
                <a:moveTo>
                  <a:pt x="3822" y="0"/>
                </a:moveTo>
                <a:lnTo>
                  <a:pt x="0" y="18872"/>
                </a:lnTo>
                <a:lnTo>
                  <a:pt x="2260" y="19265"/>
                </a:lnTo>
                <a:lnTo>
                  <a:pt x="6083" y="431"/>
                </a:lnTo>
                <a:lnTo>
                  <a:pt x="3822"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84" name="object 384"/>
          <p:cNvSpPr/>
          <p:nvPr/>
        </p:nvSpPr>
        <p:spPr>
          <a:xfrm>
            <a:off x="7916737" y="5138209"/>
            <a:ext cx="5603" cy="17369"/>
          </a:xfrm>
          <a:custGeom>
            <a:avLst/>
            <a:gdLst/>
            <a:ahLst/>
            <a:cxnLst/>
            <a:rect l="l" t="t" r="r" b="b"/>
            <a:pathLst>
              <a:path w="6350" h="19685">
                <a:moveTo>
                  <a:pt x="3962" y="0"/>
                </a:moveTo>
                <a:lnTo>
                  <a:pt x="0" y="18821"/>
                </a:lnTo>
                <a:lnTo>
                  <a:pt x="2273" y="19367"/>
                </a:lnTo>
                <a:lnTo>
                  <a:pt x="6197" y="469"/>
                </a:lnTo>
                <a:lnTo>
                  <a:pt x="3962"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85" name="object 385"/>
          <p:cNvSpPr/>
          <p:nvPr/>
        </p:nvSpPr>
        <p:spPr>
          <a:xfrm>
            <a:off x="7923766" y="5140197"/>
            <a:ext cx="7284" cy="22971"/>
          </a:xfrm>
          <a:custGeom>
            <a:avLst/>
            <a:gdLst/>
            <a:ahLst/>
            <a:cxnLst/>
            <a:rect l="l" t="t" r="r" b="b"/>
            <a:pathLst>
              <a:path w="8254" h="26035">
                <a:moveTo>
                  <a:pt x="6134" y="0"/>
                </a:moveTo>
                <a:lnTo>
                  <a:pt x="0" y="25552"/>
                </a:lnTo>
                <a:lnTo>
                  <a:pt x="1892" y="25946"/>
                </a:lnTo>
                <a:lnTo>
                  <a:pt x="7962" y="406"/>
                </a:lnTo>
                <a:lnTo>
                  <a:pt x="6134"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86" name="object 386"/>
          <p:cNvSpPr/>
          <p:nvPr/>
        </p:nvSpPr>
        <p:spPr>
          <a:xfrm>
            <a:off x="7933226" y="5142364"/>
            <a:ext cx="6724" cy="19050"/>
          </a:xfrm>
          <a:custGeom>
            <a:avLst/>
            <a:gdLst/>
            <a:ahLst/>
            <a:cxnLst/>
            <a:rect l="l" t="t" r="r" b="b"/>
            <a:pathLst>
              <a:path w="7620" h="21589">
                <a:moveTo>
                  <a:pt x="5321" y="0"/>
                </a:moveTo>
                <a:lnTo>
                  <a:pt x="0" y="20650"/>
                </a:lnTo>
                <a:lnTo>
                  <a:pt x="2260" y="21285"/>
                </a:lnTo>
                <a:lnTo>
                  <a:pt x="7543" y="546"/>
                </a:lnTo>
                <a:lnTo>
                  <a:pt x="532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87" name="object 387"/>
          <p:cNvSpPr/>
          <p:nvPr/>
        </p:nvSpPr>
        <p:spPr>
          <a:xfrm>
            <a:off x="7941637" y="5144545"/>
            <a:ext cx="6724" cy="17369"/>
          </a:xfrm>
          <a:custGeom>
            <a:avLst/>
            <a:gdLst/>
            <a:ahLst/>
            <a:cxnLst/>
            <a:rect l="l" t="t" r="r" b="b"/>
            <a:pathLst>
              <a:path w="7620" h="19685">
                <a:moveTo>
                  <a:pt x="5181" y="0"/>
                </a:moveTo>
                <a:lnTo>
                  <a:pt x="0" y="18783"/>
                </a:lnTo>
                <a:lnTo>
                  <a:pt x="2235" y="19291"/>
                </a:lnTo>
                <a:lnTo>
                  <a:pt x="7365" y="660"/>
                </a:lnTo>
                <a:lnTo>
                  <a:pt x="518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88" name="object 388"/>
          <p:cNvSpPr/>
          <p:nvPr/>
        </p:nvSpPr>
        <p:spPr>
          <a:xfrm>
            <a:off x="7949545" y="5146943"/>
            <a:ext cx="7284" cy="17369"/>
          </a:xfrm>
          <a:custGeom>
            <a:avLst/>
            <a:gdLst/>
            <a:ahLst/>
            <a:cxnLst/>
            <a:rect l="l" t="t" r="r" b="b"/>
            <a:pathLst>
              <a:path w="8254" h="19685">
                <a:moveTo>
                  <a:pt x="5435" y="0"/>
                </a:moveTo>
                <a:lnTo>
                  <a:pt x="0" y="18465"/>
                </a:lnTo>
                <a:lnTo>
                  <a:pt x="2222" y="19062"/>
                </a:lnTo>
                <a:lnTo>
                  <a:pt x="7645" y="584"/>
                </a:lnTo>
                <a:lnTo>
                  <a:pt x="543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89" name="object 389"/>
          <p:cNvSpPr/>
          <p:nvPr/>
        </p:nvSpPr>
        <p:spPr>
          <a:xfrm>
            <a:off x="7957542" y="5149441"/>
            <a:ext cx="7284" cy="17369"/>
          </a:xfrm>
          <a:custGeom>
            <a:avLst/>
            <a:gdLst/>
            <a:ahLst/>
            <a:cxnLst/>
            <a:rect l="l" t="t" r="r" b="b"/>
            <a:pathLst>
              <a:path w="8254" h="19685">
                <a:moveTo>
                  <a:pt x="5689" y="0"/>
                </a:moveTo>
                <a:lnTo>
                  <a:pt x="0" y="18503"/>
                </a:lnTo>
                <a:lnTo>
                  <a:pt x="2260" y="19176"/>
                </a:lnTo>
                <a:lnTo>
                  <a:pt x="7962" y="698"/>
                </a:lnTo>
                <a:lnTo>
                  <a:pt x="568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90" name="object 390"/>
          <p:cNvSpPr/>
          <p:nvPr/>
        </p:nvSpPr>
        <p:spPr>
          <a:xfrm>
            <a:off x="7959240" y="5152212"/>
            <a:ext cx="14007" cy="36419"/>
          </a:xfrm>
          <a:custGeom>
            <a:avLst/>
            <a:gdLst/>
            <a:ahLst/>
            <a:cxnLst/>
            <a:rect l="l" t="t" r="r" b="b"/>
            <a:pathLst>
              <a:path w="15875" h="41275">
                <a:moveTo>
                  <a:pt x="13436" y="0"/>
                </a:moveTo>
                <a:lnTo>
                  <a:pt x="0" y="40233"/>
                </a:lnTo>
                <a:lnTo>
                  <a:pt x="2184" y="40855"/>
                </a:lnTo>
                <a:lnTo>
                  <a:pt x="15608" y="723"/>
                </a:lnTo>
                <a:lnTo>
                  <a:pt x="1343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91" name="object 391"/>
          <p:cNvSpPr/>
          <p:nvPr/>
        </p:nvSpPr>
        <p:spPr>
          <a:xfrm>
            <a:off x="7973649" y="5155283"/>
            <a:ext cx="8404" cy="18490"/>
          </a:xfrm>
          <a:custGeom>
            <a:avLst/>
            <a:gdLst/>
            <a:ahLst/>
            <a:cxnLst/>
            <a:rect l="l" t="t" r="r" b="b"/>
            <a:pathLst>
              <a:path w="9525" h="20954">
                <a:moveTo>
                  <a:pt x="7200" y="0"/>
                </a:moveTo>
                <a:lnTo>
                  <a:pt x="0" y="20078"/>
                </a:lnTo>
                <a:lnTo>
                  <a:pt x="2298" y="20827"/>
                </a:lnTo>
                <a:lnTo>
                  <a:pt x="9385" y="812"/>
                </a:lnTo>
                <a:lnTo>
                  <a:pt x="720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92" name="object 392"/>
          <p:cNvSpPr/>
          <p:nvPr/>
        </p:nvSpPr>
        <p:spPr>
          <a:xfrm>
            <a:off x="7982101" y="5158248"/>
            <a:ext cx="8404" cy="16809"/>
          </a:xfrm>
          <a:custGeom>
            <a:avLst/>
            <a:gdLst/>
            <a:ahLst/>
            <a:cxnLst/>
            <a:rect l="l" t="t" r="r" b="b"/>
            <a:pathLst>
              <a:path w="9525" h="19050">
                <a:moveTo>
                  <a:pt x="6743" y="0"/>
                </a:moveTo>
                <a:lnTo>
                  <a:pt x="0" y="18135"/>
                </a:lnTo>
                <a:lnTo>
                  <a:pt x="2159" y="18986"/>
                </a:lnTo>
                <a:lnTo>
                  <a:pt x="8902" y="812"/>
                </a:lnTo>
                <a:lnTo>
                  <a:pt x="674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93" name="object 393"/>
          <p:cNvSpPr/>
          <p:nvPr/>
        </p:nvSpPr>
        <p:spPr>
          <a:xfrm>
            <a:off x="7989684" y="5161320"/>
            <a:ext cx="8404" cy="16809"/>
          </a:xfrm>
          <a:custGeom>
            <a:avLst/>
            <a:gdLst/>
            <a:ahLst/>
            <a:cxnLst/>
            <a:rect l="l" t="t" r="r" b="b"/>
            <a:pathLst>
              <a:path w="9525" h="19050">
                <a:moveTo>
                  <a:pt x="7137" y="0"/>
                </a:moveTo>
                <a:lnTo>
                  <a:pt x="0" y="17945"/>
                </a:lnTo>
                <a:lnTo>
                  <a:pt x="2159" y="18707"/>
                </a:lnTo>
                <a:lnTo>
                  <a:pt x="9309" y="787"/>
                </a:lnTo>
                <a:lnTo>
                  <a:pt x="713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94" name="object 394"/>
          <p:cNvSpPr/>
          <p:nvPr/>
        </p:nvSpPr>
        <p:spPr>
          <a:xfrm>
            <a:off x="7997500" y="5164567"/>
            <a:ext cx="8404" cy="16809"/>
          </a:xfrm>
          <a:custGeom>
            <a:avLst/>
            <a:gdLst/>
            <a:ahLst/>
            <a:cxnLst/>
            <a:rect l="l" t="t" r="r" b="b"/>
            <a:pathLst>
              <a:path w="9525" h="19050">
                <a:moveTo>
                  <a:pt x="7327" y="0"/>
                </a:moveTo>
                <a:lnTo>
                  <a:pt x="0" y="17843"/>
                </a:lnTo>
                <a:lnTo>
                  <a:pt x="2120" y="18707"/>
                </a:lnTo>
                <a:lnTo>
                  <a:pt x="9486" y="876"/>
                </a:lnTo>
                <a:lnTo>
                  <a:pt x="732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95" name="object 395"/>
          <p:cNvSpPr/>
          <p:nvPr/>
        </p:nvSpPr>
        <p:spPr>
          <a:xfrm>
            <a:off x="8003097" y="5168144"/>
            <a:ext cx="11206" cy="21851"/>
          </a:xfrm>
          <a:custGeom>
            <a:avLst/>
            <a:gdLst/>
            <a:ahLst/>
            <a:cxnLst/>
            <a:rect l="l" t="t" r="r" b="b"/>
            <a:pathLst>
              <a:path w="12700" h="24764">
                <a:moveTo>
                  <a:pt x="10541" y="0"/>
                </a:moveTo>
                <a:lnTo>
                  <a:pt x="0" y="23939"/>
                </a:lnTo>
                <a:lnTo>
                  <a:pt x="1727" y="24764"/>
                </a:lnTo>
                <a:lnTo>
                  <a:pt x="12217" y="800"/>
                </a:lnTo>
                <a:lnTo>
                  <a:pt x="1054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96" name="object 396"/>
          <p:cNvSpPr/>
          <p:nvPr/>
        </p:nvSpPr>
        <p:spPr>
          <a:xfrm>
            <a:off x="8012678" y="5171833"/>
            <a:ext cx="10085" cy="17929"/>
          </a:xfrm>
          <a:custGeom>
            <a:avLst/>
            <a:gdLst/>
            <a:ahLst/>
            <a:cxnLst/>
            <a:rect l="l" t="t" r="r" b="b"/>
            <a:pathLst>
              <a:path w="11429" h="20320">
                <a:moveTo>
                  <a:pt x="8864" y="0"/>
                </a:moveTo>
                <a:lnTo>
                  <a:pt x="0" y="19380"/>
                </a:lnTo>
                <a:lnTo>
                  <a:pt x="2120" y="20256"/>
                </a:lnTo>
                <a:lnTo>
                  <a:pt x="11010" y="990"/>
                </a:lnTo>
                <a:lnTo>
                  <a:pt x="8864"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97" name="object 397"/>
          <p:cNvSpPr/>
          <p:nvPr/>
        </p:nvSpPr>
        <p:spPr>
          <a:xfrm>
            <a:off x="8020908" y="5175504"/>
            <a:ext cx="9525" cy="16809"/>
          </a:xfrm>
          <a:custGeom>
            <a:avLst/>
            <a:gdLst/>
            <a:ahLst/>
            <a:cxnLst/>
            <a:rect l="l" t="t" r="r" b="b"/>
            <a:pathLst>
              <a:path w="10795" h="19050">
                <a:moveTo>
                  <a:pt x="8394" y="0"/>
                </a:moveTo>
                <a:lnTo>
                  <a:pt x="0" y="17449"/>
                </a:lnTo>
                <a:lnTo>
                  <a:pt x="2095" y="18427"/>
                </a:lnTo>
                <a:lnTo>
                  <a:pt x="10502" y="939"/>
                </a:lnTo>
                <a:lnTo>
                  <a:pt x="8394"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98" name="object 398"/>
          <p:cNvSpPr/>
          <p:nvPr/>
        </p:nvSpPr>
        <p:spPr>
          <a:xfrm>
            <a:off x="8028281" y="5179257"/>
            <a:ext cx="9525" cy="16249"/>
          </a:xfrm>
          <a:custGeom>
            <a:avLst/>
            <a:gdLst/>
            <a:ahLst/>
            <a:cxnLst/>
            <a:rect l="l" t="t" r="r" b="b"/>
            <a:pathLst>
              <a:path w="10795" h="18414">
                <a:moveTo>
                  <a:pt x="8610" y="0"/>
                </a:moveTo>
                <a:lnTo>
                  <a:pt x="0" y="17094"/>
                </a:lnTo>
                <a:lnTo>
                  <a:pt x="2070" y="18224"/>
                </a:lnTo>
                <a:lnTo>
                  <a:pt x="10718" y="1092"/>
                </a:lnTo>
                <a:lnTo>
                  <a:pt x="861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399" name="object 399"/>
          <p:cNvSpPr/>
          <p:nvPr/>
        </p:nvSpPr>
        <p:spPr>
          <a:xfrm>
            <a:off x="8035734" y="5183198"/>
            <a:ext cx="10085" cy="16249"/>
          </a:xfrm>
          <a:custGeom>
            <a:avLst/>
            <a:gdLst/>
            <a:ahLst/>
            <a:cxnLst/>
            <a:rect l="l" t="t" r="r" b="b"/>
            <a:pathLst>
              <a:path w="11429" h="18414">
                <a:moveTo>
                  <a:pt x="8851" y="0"/>
                </a:moveTo>
                <a:lnTo>
                  <a:pt x="0" y="17119"/>
                </a:lnTo>
                <a:lnTo>
                  <a:pt x="2019" y="18199"/>
                </a:lnTo>
                <a:lnTo>
                  <a:pt x="10934" y="1016"/>
                </a:lnTo>
                <a:lnTo>
                  <a:pt x="885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00" name="object 400"/>
          <p:cNvSpPr/>
          <p:nvPr/>
        </p:nvSpPr>
        <p:spPr>
          <a:xfrm>
            <a:off x="8033507" y="5187425"/>
            <a:ext cx="20171" cy="34178"/>
          </a:xfrm>
          <a:custGeom>
            <a:avLst/>
            <a:gdLst/>
            <a:ahLst/>
            <a:cxnLst/>
            <a:rect l="l" t="t" r="r" b="b"/>
            <a:pathLst>
              <a:path w="22859" h="38735">
                <a:moveTo>
                  <a:pt x="20281" y="0"/>
                </a:moveTo>
                <a:lnTo>
                  <a:pt x="0" y="37109"/>
                </a:lnTo>
                <a:lnTo>
                  <a:pt x="2044" y="38188"/>
                </a:lnTo>
                <a:lnTo>
                  <a:pt x="22377" y="1092"/>
                </a:lnTo>
                <a:lnTo>
                  <a:pt x="2028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01" name="object 401"/>
          <p:cNvSpPr/>
          <p:nvPr/>
        </p:nvSpPr>
        <p:spPr>
          <a:xfrm>
            <a:off x="8049369" y="5191471"/>
            <a:ext cx="11206" cy="17369"/>
          </a:xfrm>
          <a:custGeom>
            <a:avLst/>
            <a:gdLst/>
            <a:ahLst/>
            <a:cxnLst/>
            <a:rect l="l" t="t" r="r" b="b"/>
            <a:pathLst>
              <a:path w="12700" h="19685">
                <a:moveTo>
                  <a:pt x="10604" y="0"/>
                </a:moveTo>
                <a:lnTo>
                  <a:pt x="0" y="18465"/>
                </a:lnTo>
                <a:lnTo>
                  <a:pt x="2120" y="19659"/>
                </a:lnTo>
                <a:lnTo>
                  <a:pt x="12674" y="1104"/>
                </a:lnTo>
                <a:lnTo>
                  <a:pt x="10604"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02" name="object 402"/>
          <p:cNvSpPr/>
          <p:nvPr/>
        </p:nvSpPr>
        <p:spPr>
          <a:xfrm>
            <a:off x="8057458" y="5195808"/>
            <a:ext cx="10646" cy="16249"/>
          </a:xfrm>
          <a:custGeom>
            <a:avLst/>
            <a:gdLst/>
            <a:ahLst/>
            <a:cxnLst/>
            <a:rect l="l" t="t" r="r" b="b"/>
            <a:pathLst>
              <a:path w="12065" h="18414">
                <a:moveTo>
                  <a:pt x="9829" y="0"/>
                </a:moveTo>
                <a:lnTo>
                  <a:pt x="0" y="16624"/>
                </a:lnTo>
                <a:lnTo>
                  <a:pt x="1968" y="17818"/>
                </a:lnTo>
                <a:lnTo>
                  <a:pt x="11823" y="1117"/>
                </a:lnTo>
                <a:lnTo>
                  <a:pt x="982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03" name="object 403"/>
          <p:cNvSpPr/>
          <p:nvPr/>
        </p:nvSpPr>
        <p:spPr>
          <a:xfrm>
            <a:off x="8064456" y="5200170"/>
            <a:ext cx="11206" cy="15688"/>
          </a:xfrm>
          <a:custGeom>
            <a:avLst/>
            <a:gdLst/>
            <a:ahLst/>
            <a:cxnLst/>
            <a:rect l="l" t="t" r="r" b="b"/>
            <a:pathLst>
              <a:path w="12700" h="17779">
                <a:moveTo>
                  <a:pt x="10121" y="0"/>
                </a:moveTo>
                <a:lnTo>
                  <a:pt x="0" y="16332"/>
                </a:lnTo>
                <a:lnTo>
                  <a:pt x="2006" y="17576"/>
                </a:lnTo>
                <a:lnTo>
                  <a:pt x="12141" y="1193"/>
                </a:lnTo>
                <a:lnTo>
                  <a:pt x="1012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04" name="object 404"/>
          <p:cNvSpPr/>
          <p:nvPr/>
        </p:nvSpPr>
        <p:spPr>
          <a:xfrm>
            <a:off x="8071577" y="5204749"/>
            <a:ext cx="11206" cy="15688"/>
          </a:xfrm>
          <a:custGeom>
            <a:avLst/>
            <a:gdLst/>
            <a:ahLst/>
            <a:cxnLst/>
            <a:rect l="l" t="t" r="r" b="b"/>
            <a:pathLst>
              <a:path w="12700" h="17779">
                <a:moveTo>
                  <a:pt x="10299" y="0"/>
                </a:moveTo>
                <a:lnTo>
                  <a:pt x="0" y="16332"/>
                </a:lnTo>
                <a:lnTo>
                  <a:pt x="1917" y="17602"/>
                </a:lnTo>
                <a:lnTo>
                  <a:pt x="12255" y="1244"/>
                </a:lnTo>
                <a:lnTo>
                  <a:pt x="1029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05" name="object 405"/>
          <p:cNvSpPr/>
          <p:nvPr/>
        </p:nvSpPr>
        <p:spPr>
          <a:xfrm>
            <a:off x="8075492" y="5209824"/>
            <a:ext cx="14568" cy="20171"/>
          </a:xfrm>
          <a:custGeom>
            <a:avLst/>
            <a:gdLst/>
            <a:ahLst/>
            <a:cxnLst/>
            <a:rect l="l" t="t" r="r" b="b"/>
            <a:pathLst>
              <a:path w="16509" h="22860">
                <a:moveTo>
                  <a:pt x="14516" y="0"/>
                </a:moveTo>
                <a:lnTo>
                  <a:pt x="0" y="21755"/>
                </a:lnTo>
                <a:lnTo>
                  <a:pt x="1511" y="22682"/>
                </a:lnTo>
                <a:lnTo>
                  <a:pt x="16116" y="965"/>
                </a:lnTo>
                <a:lnTo>
                  <a:pt x="1451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06" name="object 406"/>
          <p:cNvSpPr/>
          <p:nvPr/>
        </p:nvSpPr>
        <p:spPr>
          <a:xfrm>
            <a:off x="8085001" y="5214876"/>
            <a:ext cx="12886" cy="16809"/>
          </a:xfrm>
          <a:custGeom>
            <a:avLst/>
            <a:gdLst/>
            <a:ahLst/>
            <a:cxnLst/>
            <a:rect l="l" t="t" r="r" b="b"/>
            <a:pathLst>
              <a:path w="14604" h="19050">
                <a:moveTo>
                  <a:pt x="12179" y="0"/>
                </a:moveTo>
                <a:lnTo>
                  <a:pt x="0" y="17462"/>
                </a:lnTo>
                <a:lnTo>
                  <a:pt x="1892" y="18770"/>
                </a:lnTo>
                <a:lnTo>
                  <a:pt x="14058" y="1308"/>
                </a:lnTo>
                <a:lnTo>
                  <a:pt x="1217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07" name="object 407"/>
          <p:cNvSpPr/>
          <p:nvPr/>
        </p:nvSpPr>
        <p:spPr>
          <a:xfrm>
            <a:off x="8092748" y="5219827"/>
            <a:ext cx="11766" cy="15128"/>
          </a:xfrm>
          <a:custGeom>
            <a:avLst/>
            <a:gdLst/>
            <a:ahLst/>
            <a:cxnLst/>
            <a:rect l="l" t="t" r="r" b="b"/>
            <a:pathLst>
              <a:path w="13334" h="17145">
                <a:moveTo>
                  <a:pt x="11341" y="0"/>
                </a:moveTo>
                <a:lnTo>
                  <a:pt x="0" y="15709"/>
                </a:lnTo>
                <a:lnTo>
                  <a:pt x="1930" y="17043"/>
                </a:lnTo>
                <a:lnTo>
                  <a:pt x="13208" y="1333"/>
                </a:lnTo>
                <a:lnTo>
                  <a:pt x="1134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08" name="object 408"/>
          <p:cNvSpPr/>
          <p:nvPr/>
        </p:nvSpPr>
        <p:spPr>
          <a:xfrm>
            <a:off x="8099428" y="5224811"/>
            <a:ext cx="12326" cy="15128"/>
          </a:xfrm>
          <a:custGeom>
            <a:avLst/>
            <a:gdLst/>
            <a:ahLst/>
            <a:cxnLst/>
            <a:rect l="l" t="t" r="r" b="b"/>
            <a:pathLst>
              <a:path w="13970" h="17145">
                <a:moveTo>
                  <a:pt x="11480" y="0"/>
                </a:moveTo>
                <a:lnTo>
                  <a:pt x="0" y="15392"/>
                </a:lnTo>
                <a:lnTo>
                  <a:pt x="1816" y="16840"/>
                </a:lnTo>
                <a:lnTo>
                  <a:pt x="13373" y="1435"/>
                </a:lnTo>
                <a:lnTo>
                  <a:pt x="1148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09" name="object 409"/>
          <p:cNvSpPr/>
          <p:nvPr/>
        </p:nvSpPr>
        <p:spPr>
          <a:xfrm>
            <a:off x="8106023" y="5230108"/>
            <a:ext cx="12326" cy="15128"/>
          </a:xfrm>
          <a:custGeom>
            <a:avLst/>
            <a:gdLst/>
            <a:ahLst/>
            <a:cxnLst/>
            <a:rect l="l" t="t" r="r" b="b"/>
            <a:pathLst>
              <a:path w="13970" h="17145">
                <a:moveTo>
                  <a:pt x="11696" y="0"/>
                </a:moveTo>
                <a:lnTo>
                  <a:pt x="0" y="15303"/>
                </a:lnTo>
                <a:lnTo>
                  <a:pt x="1854" y="16662"/>
                </a:lnTo>
                <a:lnTo>
                  <a:pt x="13652" y="1333"/>
                </a:lnTo>
                <a:lnTo>
                  <a:pt x="11696"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10" name="object 410"/>
          <p:cNvSpPr/>
          <p:nvPr/>
        </p:nvSpPr>
        <p:spPr>
          <a:xfrm>
            <a:off x="8100003" y="5235597"/>
            <a:ext cx="25213" cy="30816"/>
          </a:xfrm>
          <a:custGeom>
            <a:avLst/>
            <a:gdLst/>
            <a:ahLst/>
            <a:cxnLst/>
            <a:rect l="l" t="t" r="r" b="b"/>
            <a:pathLst>
              <a:path w="28575" h="34925">
                <a:moveTo>
                  <a:pt x="26568" y="0"/>
                </a:moveTo>
                <a:lnTo>
                  <a:pt x="0" y="32969"/>
                </a:lnTo>
                <a:lnTo>
                  <a:pt x="1816" y="34455"/>
                </a:lnTo>
                <a:lnTo>
                  <a:pt x="28321" y="1409"/>
                </a:lnTo>
                <a:lnTo>
                  <a:pt x="26568"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11" name="object 411"/>
          <p:cNvSpPr/>
          <p:nvPr/>
        </p:nvSpPr>
        <p:spPr>
          <a:xfrm>
            <a:off x="8117192" y="5240247"/>
            <a:ext cx="14007" cy="16249"/>
          </a:xfrm>
          <a:custGeom>
            <a:avLst/>
            <a:gdLst/>
            <a:ahLst/>
            <a:cxnLst/>
            <a:rect l="l" t="t" r="r" b="b"/>
            <a:pathLst>
              <a:path w="15875" h="18414">
                <a:moveTo>
                  <a:pt x="13550" y="0"/>
                </a:moveTo>
                <a:lnTo>
                  <a:pt x="0" y="16357"/>
                </a:lnTo>
                <a:lnTo>
                  <a:pt x="1727" y="17830"/>
                </a:lnTo>
                <a:lnTo>
                  <a:pt x="15278" y="1536"/>
                </a:lnTo>
                <a:lnTo>
                  <a:pt x="1355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12" name="object 412"/>
          <p:cNvSpPr/>
          <p:nvPr/>
        </p:nvSpPr>
        <p:spPr>
          <a:xfrm>
            <a:off x="8124543" y="5245803"/>
            <a:ext cx="12886" cy="14568"/>
          </a:xfrm>
          <a:custGeom>
            <a:avLst/>
            <a:gdLst/>
            <a:ahLst/>
            <a:cxnLst/>
            <a:rect l="l" t="t" r="r" b="b"/>
            <a:pathLst>
              <a:path w="14604" h="16510">
                <a:moveTo>
                  <a:pt x="12649" y="0"/>
                </a:moveTo>
                <a:lnTo>
                  <a:pt x="0" y="14592"/>
                </a:lnTo>
                <a:lnTo>
                  <a:pt x="1816" y="16154"/>
                </a:lnTo>
                <a:lnTo>
                  <a:pt x="14401" y="1409"/>
                </a:lnTo>
                <a:lnTo>
                  <a:pt x="1264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13" name="object 413"/>
          <p:cNvSpPr/>
          <p:nvPr/>
        </p:nvSpPr>
        <p:spPr>
          <a:xfrm>
            <a:off x="8130775" y="5251347"/>
            <a:ext cx="12886" cy="14568"/>
          </a:xfrm>
          <a:custGeom>
            <a:avLst/>
            <a:gdLst/>
            <a:ahLst/>
            <a:cxnLst/>
            <a:rect l="l" t="t" r="r" b="b"/>
            <a:pathLst>
              <a:path w="14604" h="16510">
                <a:moveTo>
                  <a:pt x="12801" y="0"/>
                </a:moveTo>
                <a:lnTo>
                  <a:pt x="0" y="14401"/>
                </a:lnTo>
                <a:lnTo>
                  <a:pt x="1727" y="15938"/>
                </a:lnTo>
                <a:lnTo>
                  <a:pt x="14566" y="1587"/>
                </a:lnTo>
                <a:lnTo>
                  <a:pt x="1280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14" name="object 414"/>
          <p:cNvSpPr/>
          <p:nvPr/>
        </p:nvSpPr>
        <p:spPr>
          <a:xfrm>
            <a:off x="8136949" y="5257209"/>
            <a:ext cx="13447" cy="14007"/>
          </a:xfrm>
          <a:custGeom>
            <a:avLst/>
            <a:gdLst/>
            <a:ahLst/>
            <a:cxnLst/>
            <a:rect l="l" t="t" r="r" b="b"/>
            <a:pathLst>
              <a:path w="15240" h="15875">
                <a:moveTo>
                  <a:pt x="13017" y="0"/>
                </a:moveTo>
                <a:lnTo>
                  <a:pt x="0" y="14224"/>
                </a:lnTo>
                <a:lnTo>
                  <a:pt x="1676" y="15760"/>
                </a:lnTo>
                <a:lnTo>
                  <a:pt x="14719" y="1524"/>
                </a:lnTo>
                <a:lnTo>
                  <a:pt x="1301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15" name="object 415"/>
          <p:cNvSpPr/>
          <p:nvPr/>
        </p:nvSpPr>
        <p:spPr>
          <a:xfrm>
            <a:off x="8138374" y="5263420"/>
            <a:ext cx="18490" cy="19050"/>
          </a:xfrm>
          <a:custGeom>
            <a:avLst/>
            <a:gdLst/>
            <a:ahLst/>
            <a:cxnLst/>
            <a:rect l="l" t="t" r="r" b="b"/>
            <a:pathLst>
              <a:path w="20954" h="21589">
                <a:moveTo>
                  <a:pt x="18973" y="0"/>
                </a:moveTo>
                <a:lnTo>
                  <a:pt x="0" y="19773"/>
                </a:lnTo>
                <a:lnTo>
                  <a:pt x="1295" y="21081"/>
                </a:lnTo>
                <a:lnTo>
                  <a:pt x="20332" y="1295"/>
                </a:lnTo>
                <a:lnTo>
                  <a:pt x="1897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16" name="object 416"/>
          <p:cNvSpPr/>
          <p:nvPr/>
        </p:nvSpPr>
        <p:spPr>
          <a:xfrm>
            <a:off x="8148283" y="5269636"/>
            <a:ext cx="15128" cy="15128"/>
          </a:xfrm>
          <a:custGeom>
            <a:avLst/>
            <a:gdLst/>
            <a:ahLst/>
            <a:cxnLst/>
            <a:rect l="l" t="t" r="r" b="b"/>
            <a:pathLst>
              <a:path w="17145" h="17145">
                <a:moveTo>
                  <a:pt x="15062" y="0"/>
                </a:moveTo>
                <a:lnTo>
                  <a:pt x="0" y="15214"/>
                </a:lnTo>
                <a:lnTo>
                  <a:pt x="1676" y="16814"/>
                </a:lnTo>
                <a:lnTo>
                  <a:pt x="16675" y="1752"/>
                </a:lnTo>
                <a:lnTo>
                  <a:pt x="15062"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17" name="object 417"/>
          <p:cNvSpPr/>
          <p:nvPr/>
        </p:nvSpPr>
        <p:spPr>
          <a:xfrm>
            <a:off x="8155367" y="5275763"/>
            <a:ext cx="14007" cy="13447"/>
          </a:xfrm>
          <a:custGeom>
            <a:avLst/>
            <a:gdLst/>
            <a:ahLst/>
            <a:cxnLst/>
            <a:rect l="l" t="t" r="r" b="b"/>
            <a:pathLst>
              <a:path w="15875" h="15239">
                <a:moveTo>
                  <a:pt x="13893" y="0"/>
                </a:moveTo>
                <a:lnTo>
                  <a:pt x="0" y="13500"/>
                </a:lnTo>
                <a:lnTo>
                  <a:pt x="1612" y="15201"/>
                </a:lnTo>
                <a:lnTo>
                  <a:pt x="15493" y="1676"/>
                </a:lnTo>
                <a:lnTo>
                  <a:pt x="1389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18" name="object 418"/>
          <p:cNvSpPr/>
          <p:nvPr/>
        </p:nvSpPr>
        <p:spPr>
          <a:xfrm>
            <a:off x="8161068" y="5281933"/>
            <a:ext cx="14007" cy="13447"/>
          </a:xfrm>
          <a:custGeom>
            <a:avLst/>
            <a:gdLst/>
            <a:ahLst/>
            <a:cxnLst/>
            <a:rect l="l" t="t" r="r" b="b"/>
            <a:pathLst>
              <a:path w="15875" h="15239">
                <a:moveTo>
                  <a:pt x="14071" y="0"/>
                </a:moveTo>
                <a:lnTo>
                  <a:pt x="0" y="13106"/>
                </a:lnTo>
                <a:lnTo>
                  <a:pt x="1587" y="14884"/>
                </a:lnTo>
                <a:lnTo>
                  <a:pt x="15621" y="1625"/>
                </a:lnTo>
                <a:lnTo>
                  <a:pt x="14071"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19" name="object 419"/>
          <p:cNvSpPr/>
          <p:nvPr/>
        </p:nvSpPr>
        <p:spPr>
          <a:xfrm>
            <a:off x="8166680" y="5288250"/>
            <a:ext cx="14007" cy="13447"/>
          </a:xfrm>
          <a:custGeom>
            <a:avLst/>
            <a:gdLst/>
            <a:ahLst/>
            <a:cxnLst/>
            <a:rect l="l" t="t" r="r" b="b"/>
            <a:pathLst>
              <a:path w="15875" h="15239">
                <a:moveTo>
                  <a:pt x="14249" y="0"/>
                </a:moveTo>
                <a:lnTo>
                  <a:pt x="0" y="13068"/>
                </a:lnTo>
                <a:lnTo>
                  <a:pt x="1663" y="14770"/>
                </a:lnTo>
                <a:lnTo>
                  <a:pt x="15811" y="1676"/>
                </a:lnTo>
                <a:lnTo>
                  <a:pt x="14249"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20" name="object 420"/>
          <p:cNvSpPr/>
          <p:nvPr/>
        </p:nvSpPr>
        <p:spPr>
          <a:xfrm>
            <a:off x="8157166" y="5294956"/>
            <a:ext cx="29696" cy="26334"/>
          </a:xfrm>
          <a:custGeom>
            <a:avLst/>
            <a:gdLst/>
            <a:ahLst/>
            <a:cxnLst/>
            <a:rect l="l" t="t" r="r" b="b"/>
            <a:pathLst>
              <a:path w="33654" h="29845">
                <a:moveTo>
                  <a:pt x="31775" y="0"/>
                </a:moveTo>
                <a:lnTo>
                  <a:pt x="0" y="27838"/>
                </a:lnTo>
                <a:lnTo>
                  <a:pt x="1473" y="29540"/>
                </a:lnTo>
                <a:lnTo>
                  <a:pt x="33337" y="1638"/>
                </a:lnTo>
                <a:lnTo>
                  <a:pt x="3177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21" name="object 421"/>
          <p:cNvSpPr/>
          <p:nvPr/>
        </p:nvSpPr>
        <p:spPr>
          <a:xfrm>
            <a:off x="7436064" y="5922223"/>
            <a:ext cx="16249" cy="14007"/>
          </a:xfrm>
          <a:custGeom>
            <a:avLst/>
            <a:gdLst/>
            <a:ahLst/>
            <a:cxnLst/>
            <a:rect l="l" t="t" r="r" b="b"/>
            <a:pathLst>
              <a:path w="18415" h="15875">
                <a:moveTo>
                  <a:pt x="16268" y="0"/>
                </a:moveTo>
                <a:lnTo>
                  <a:pt x="0" y="13703"/>
                </a:lnTo>
                <a:lnTo>
                  <a:pt x="1498" y="15506"/>
                </a:lnTo>
                <a:lnTo>
                  <a:pt x="17856" y="1790"/>
                </a:lnTo>
                <a:lnTo>
                  <a:pt x="16268"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22" name="object 422"/>
          <p:cNvSpPr/>
          <p:nvPr/>
        </p:nvSpPr>
        <p:spPr>
          <a:xfrm>
            <a:off x="7430627" y="5916871"/>
            <a:ext cx="14568" cy="12886"/>
          </a:xfrm>
          <a:custGeom>
            <a:avLst/>
            <a:gdLst/>
            <a:ahLst/>
            <a:cxnLst/>
            <a:rect l="l" t="t" r="r" b="b"/>
            <a:pathLst>
              <a:path w="16509" h="14604">
                <a:moveTo>
                  <a:pt x="14985" y="0"/>
                </a:moveTo>
                <a:lnTo>
                  <a:pt x="0" y="12191"/>
                </a:lnTo>
                <a:lnTo>
                  <a:pt x="1447" y="14008"/>
                </a:lnTo>
                <a:lnTo>
                  <a:pt x="16433" y="1816"/>
                </a:lnTo>
                <a:lnTo>
                  <a:pt x="1498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23" name="object 423"/>
          <p:cNvSpPr/>
          <p:nvPr/>
        </p:nvSpPr>
        <p:spPr>
          <a:xfrm>
            <a:off x="7425342" y="5910548"/>
            <a:ext cx="15128" cy="12326"/>
          </a:xfrm>
          <a:custGeom>
            <a:avLst/>
            <a:gdLst/>
            <a:ahLst/>
            <a:cxnLst/>
            <a:rect l="l" t="t" r="r" b="b"/>
            <a:pathLst>
              <a:path w="17145" h="13970">
                <a:moveTo>
                  <a:pt x="15214" y="0"/>
                </a:moveTo>
                <a:lnTo>
                  <a:pt x="0" y="11874"/>
                </a:lnTo>
                <a:lnTo>
                  <a:pt x="1422" y="13665"/>
                </a:lnTo>
                <a:lnTo>
                  <a:pt x="16598" y="1752"/>
                </a:lnTo>
                <a:lnTo>
                  <a:pt x="15214"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24" name="object 424"/>
          <p:cNvSpPr/>
          <p:nvPr/>
        </p:nvSpPr>
        <p:spPr>
          <a:xfrm>
            <a:off x="7420127" y="5903736"/>
            <a:ext cx="15128" cy="12326"/>
          </a:xfrm>
          <a:custGeom>
            <a:avLst/>
            <a:gdLst/>
            <a:ahLst/>
            <a:cxnLst/>
            <a:rect l="l" t="t" r="r" b="b"/>
            <a:pathLst>
              <a:path w="17145" h="13970">
                <a:moveTo>
                  <a:pt x="15392" y="0"/>
                </a:moveTo>
                <a:lnTo>
                  <a:pt x="0" y="11798"/>
                </a:lnTo>
                <a:lnTo>
                  <a:pt x="1409" y="13614"/>
                </a:lnTo>
                <a:lnTo>
                  <a:pt x="16738" y="1905"/>
                </a:lnTo>
                <a:lnTo>
                  <a:pt x="15392"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25" name="object 425"/>
          <p:cNvSpPr/>
          <p:nvPr/>
        </p:nvSpPr>
        <p:spPr>
          <a:xfrm>
            <a:off x="7415024" y="5893497"/>
            <a:ext cx="19610" cy="15128"/>
          </a:xfrm>
          <a:custGeom>
            <a:avLst/>
            <a:gdLst/>
            <a:ahLst/>
            <a:cxnLst/>
            <a:rect l="l" t="t" r="r" b="b"/>
            <a:pathLst>
              <a:path w="22225" h="17145">
                <a:moveTo>
                  <a:pt x="21170" y="0"/>
                </a:moveTo>
                <a:lnTo>
                  <a:pt x="0" y="15430"/>
                </a:lnTo>
                <a:lnTo>
                  <a:pt x="1003" y="16941"/>
                </a:lnTo>
                <a:lnTo>
                  <a:pt x="22225" y="1485"/>
                </a:lnTo>
                <a:lnTo>
                  <a:pt x="21170"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26" name="object 426"/>
          <p:cNvSpPr/>
          <p:nvPr/>
        </p:nvSpPr>
        <p:spPr>
          <a:xfrm>
            <a:off x="7409563" y="5888727"/>
            <a:ext cx="16809" cy="12886"/>
          </a:xfrm>
          <a:custGeom>
            <a:avLst/>
            <a:gdLst/>
            <a:ahLst/>
            <a:cxnLst/>
            <a:rect l="l" t="t" r="r" b="b"/>
            <a:pathLst>
              <a:path w="19050" h="14604">
                <a:moveTo>
                  <a:pt x="17475" y="0"/>
                </a:moveTo>
                <a:lnTo>
                  <a:pt x="0" y="12166"/>
                </a:lnTo>
                <a:lnTo>
                  <a:pt x="1295" y="14033"/>
                </a:lnTo>
                <a:lnTo>
                  <a:pt x="18745" y="1816"/>
                </a:lnTo>
                <a:lnTo>
                  <a:pt x="17475"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27" name="object 427"/>
          <p:cNvSpPr/>
          <p:nvPr/>
        </p:nvSpPr>
        <p:spPr>
          <a:xfrm>
            <a:off x="7404747" y="5882856"/>
            <a:ext cx="15688" cy="11206"/>
          </a:xfrm>
          <a:custGeom>
            <a:avLst/>
            <a:gdLst/>
            <a:ahLst/>
            <a:cxnLst/>
            <a:rect l="l" t="t" r="r" b="b"/>
            <a:pathLst>
              <a:path w="17779" h="12700">
                <a:moveTo>
                  <a:pt x="16014" y="0"/>
                </a:moveTo>
                <a:lnTo>
                  <a:pt x="0" y="10706"/>
                </a:lnTo>
                <a:lnTo>
                  <a:pt x="1320" y="12649"/>
                </a:lnTo>
                <a:lnTo>
                  <a:pt x="17322" y="1866"/>
                </a:lnTo>
                <a:lnTo>
                  <a:pt x="16014"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28" name="object 428"/>
          <p:cNvSpPr/>
          <p:nvPr/>
        </p:nvSpPr>
        <p:spPr>
          <a:xfrm>
            <a:off x="7400058" y="5876025"/>
            <a:ext cx="15688" cy="11206"/>
          </a:xfrm>
          <a:custGeom>
            <a:avLst/>
            <a:gdLst/>
            <a:ahLst/>
            <a:cxnLst/>
            <a:rect l="l" t="t" r="r" b="b"/>
            <a:pathLst>
              <a:path w="17779" h="12700">
                <a:moveTo>
                  <a:pt x="16167" y="0"/>
                </a:moveTo>
                <a:lnTo>
                  <a:pt x="0" y="10401"/>
                </a:lnTo>
                <a:lnTo>
                  <a:pt x="1333" y="12357"/>
                </a:lnTo>
                <a:lnTo>
                  <a:pt x="17462" y="1943"/>
                </a:lnTo>
                <a:lnTo>
                  <a:pt x="16167"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29" name="object 429"/>
          <p:cNvSpPr/>
          <p:nvPr/>
        </p:nvSpPr>
        <p:spPr>
          <a:xfrm>
            <a:off x="7395489" y="5868806"/>
            <a:ext cx="15688" cy="11206"/>
          </a:xfrm>
          <a:custGeom>
            <a:avLst/>
            <a:gdLst/>
            <a:ahLst/>
            <a:cxnLst/>
            <a:rect l="l" t="t" r="r" b="b"/>
            <a:pathLst>
              <a:path w="17779" h="12700">
                <a:moveTo>
                  <a:pt x="16408" y="0"/>
                </a:moveTo>
                <a:lnTo>
                  <a:pt x="0" y="10363"/>
                </a:lnTo>
                <a:lnTo>
                  <a:pt x="1244" y="12280"/>
                </a:lnTo>
                <a:lnTo>
                  <a:pt x="17602" y="1955"/>
                </a:lnTo>
                <a:lnTo>
                  <a:pt x="16408"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30" name="object 430"/>
          <p:cNvSpPr/>
          <p:nvPr/>
        </p:nvSpPr>
        <p:spPr>
          <a:xfrm>
            <a:off x="7390885" y="5851149"/>
            <a:ext cx="33618" cy="21291"/>
          </a:xfrm>
          <a:custGeom>
            <a:avLst/>
            <a:gdLst/>
            <a:ahLst/>
            <a:cxnLst/>
            <a:rect l="l" t="t" r="r" b="b"/>
            <a:pathLst>
              <a:path w="38100" h="24129">
                <a:moveTo>
                  <a:pt x="36372" y="0"/>
                </a:moveTo>
                <a:lnTo>
                  <a:pt x="0" y="21729"/>
                </a:lnTo>
                <a:lnTo>
                  <a:pt x="1181" y="23736"/>
                </a:lnTo>
                <a:lnTo>
                  <a:pt x="37503" y="2006"/>
                </a:lnTo>
                <a:lnTo>
                  <a:pt x="36372"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31" name="object 431"/>
          <p:cNvSpPr/>
          <p:nvPr/>
        </p:nvSpPr>
        <p:spPr>
          <a:xfrm>
            <a:off x="7441086" y="5915789"/>
            <a:ext cx="29696" cy="26334"/>
          </a:xfrm>
          <a:custGeom>
            <a:avLst/>
            <a:gdLst/>
            <a:ahLst/>
            <a:cxnLst/>
            <a:rect l="l" t="t" r="r" b="b"/>
            <a:pathLst>
              <a:path w="33654" h="29845">
                <a:moveTo>
                  <a:pt x="31953" y="0"/>
                </a:moveTo>
                <a:lnTo>
                  <a:pt x="0" y="27698"/>
                </a:lnTo>
                <a:lnTo>
                  <a:pt x="1511" y="29438"/>
                </a:lnTo>
                <a:lnTo>
                  <a:pt x="33527" y="1752"/>
                </a:lnTo>
                <a:lnTo>
                  <a:pt x="31953" y="0"/>
                </a:lnTo>
                <a:close/>
              </a:path>
            </a:pathLst>
          </a:custGeom>
          <a:solidFill>
            <a:srgbClr val="007594"/>
          </a:solidFill>
        </p:spPr>
        <p:txBody>
          <a:bodyPr wrap="square" lIns="0" tIns="0" rIns="0" bIns="0" rtlCol="0"/>
          <a:lstStyle/>
          <a:p>
            <a:pPr defTabSz="806867"/>
            <a:endParaRPr sz="1588">
              <a:solidFill>
                <a:prstClr val="black"/>
              </a:solidFill>
              <a:latin typeface="Calibri"/>
            </a:endParaRPr>
          </a:p>
        </p:txBody>
      </p:sp>
      <p:sp>
        <p:nvSpPr>
          <p:cNvPr id="432" name="object 432"/>
          <p:cNvSpPr/>
          <p:nvPr/>
        </p:nvSpPr>
        <p:spPr>
          <a:xfrm>
            <a:off x="7141629" y="3744908"/>
            <a:ext cx="108696" cy="96931"/>
          </a:xfrm>
          <a:custGeom>
            <a:avLst/>
            <a:gdLst/>
            <a:ahLst/>
            <a:cxnLst/>
            <a:rect l="l" t="t" r="r" b="b"/>
            <a:pathLst>
              <a:path w="123190" h="109854">
                <a:moveTo>
                  <a:pt x="122897" y="0"/>
                </a:moveTo>
                <a:lnTo>
                  <a:pt x="0" y="96164"/>
                </a:lnTo>
                <a:lnTo>
                  <a:pt x="109550" y="109550"/>
                </a:lnTo>
                <a:lnTo>
                  <a:pt x="122897"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433" name="object 433"/>
          <p:cNvSpPr/>
          <p:nvPr/>
        </p:nvSpPr>
        <p:spPr>
          <a:xfrm>
            <a:off x="6936837" y="3627111"/>
            <a:ext cx="323850" cy="202826"/>
          </a:xfrm>
          <a:custGeom>
            <a:avLst/>
            <a:gdLst/>
            <a:ahLst/>
            <a:cxnLst/>
            <a:rect l="l" t="t" r="r" b="b"/>
            <a:pathLst>
              <a:path w="367029" h="229870">
                <a:moveTo>
                  <a:pt x="60451" y="0"/>
                </a:moveTo>
                <a:lnTo>
                  <a:pt x="20361" y="20043"/>
                </a:lnTo>
                <a:lnTo>
                  <a:pt x="0" y="160527"/>
                </a:lnTo>
                <a:lnTo>
                  <a:pt x="1255" y="176571"/>
                </a:lnTo>
                <a:lnTo>
                  <a:pt x="8323" y="190412"/>
                </a:lnTo>
                <a:lnTo>
                  <a:pt x="20065" y="200599"/>
                </a:lnTo>
                <a:lnTo>
                  <a:pt x="35344" y="205676"/>
                </a:lnTo>
                <a:lnTo>
                  <a:pt x="232092" y="229666"/>
                </a:lnTo>
                <a:lnTo>
                  <a:pt x="355003" y="133502"/>
                </a:lnTo>
                <a:lnTo>
                  <a:pt x="366737" y="37350"/>
                </a:lnTo>
                <a:lnTo>
                  <a:pt x="60451" y="0"/>
                </a:lnTo>
                <a:close/>
              </a:path>
            </a:pathLst>
          </a:custGeom>
          <a:solidFill>
            <a:srgbClr val="DB9262"/>
          </a:solidFill>
        </p:spPr>
        <p:txBody>
          <a:bodyPr wrap="square" lIns="0" tIns="0" rIns="0" bIns="0" rtlCol="0"/>
          <a:lstStyle/>
          <a:p>
            <a:pPr defTabSz="806867"/>
            <a:endParaRPr sz="1588">
              <a:solidFill>
                <a:prstClr val="black"/>
              </a:solidFill>
              <a:latin typeface="Calibri"/>
            </a:endParaRPr>
          </a:p>
        </p:txBody>
      </p:sp>
      <p:sp>
        <p:nvSpPr>
          <p:cNvPr id="434" name="object 434"/>
          <p:cNvSpPr/>
          <p:nvPr/>
        </p:nvSpPr>
        <p:spPr>
          <a:xfrm>
            <a:off x="7238286" y="3660067"/>
            <a:ext cx="201246" cy="199535"/>
          </a:xfrm>
          <a:prstGeom prst="rect">
            <a:avLst/>
          </a:prstGeom>
          <a:blipFill>
            <a:blip r:embed="rId3" cstate="print"/>
            <a:stretch>
              <a:fillRect/>
            </a:stretch>
          </a:blipFill>
        </p:spPr>
        <p:txBody>
          <a:bodyPr wrap="square" lIns="0" tIns="0" rIns="0" bIns="0" rtlCol="0"/>
          <a:lstStyle/>
          <a:p>
            <a:pPr defTabSz="806867"/>
            <a:endParaRPr sz="1588">
              <a:solidFill>
                <a:prstClr val="black"/>
              </a:solidFill>
              <a:latin typeface="Calibri"/>
            </a:endParaRPr>
          </a:p>
        </p:txBody>
      </p:sp>
      <p:sp>
        <p:nvSpPr>
          <p:cNvPr id="435" name="object 435"/>
          <p:cNvSpPr/>
          <p:nvPr/>
        </p:nvSpPr>
        <p:spPr>
          <a:xfrm>
            <a:off x="6936843" y="3627106"/>
            <a:ext cx="323850" cy="186018"/>
          </a:xfrm>
          <a:custGeom>
            <a:avLst/>
            <a:gdLst/>
            <a:ahLst/>
            <a:cxnLst/>
            <a:rect l="l" t="t" r="r" b="b"/>
            <a:pathLst>
              <a:path w="367029" h="210820">
                <a:moveTo>
                  <a:pt x="60439" y="0"/>
                </a:moveTo>
                <a:lnTo>
                  <a:pt x="20355" y="20050"/>
                </a:lnTo>
                <a:lnTo>
                  <a:pt x="0" y="160540"/>
                </a:lnTo>
                <a:lnTo>
                  <a:pt x="1250" y="176583"/>
                </a:lnTo>
                <a:lnTo>
                  <a:pt x="8316" y="190425"/>
                </a:lnTo>
                <a:lnTo>
                  <a:pt x="20057" y="200611"/>
                </a:lnTo>
                <a:lnTo>
                  <a:pt x="35331" y="205689"/>
                </a:lnTo>
                <a:lnTo>
                  <a:pt x="74015" y="210413"/>
                </a:lnTo>
                <a:lnTo>
                  <a:pt x="58756" y="205332"/>
                </a:lnTo>
                <a:lnTo>
                  <a:pt x="47032" y="195146"/>
                </a:lnTo>
                <a:lnTo>
                  <a:pt x="39973" y="181301"/>
                </a:lnTo>
                <a:lnTo>
                  <a:pt x="38709" y="165239"/>
                </a:lnTo>
                <a:lnTo>
                  <a:pt x="54013" y="40055"/>
                </a:lnTo>
                <a:lnTo>
                  <a:pt x="59075" y="24776"/>
                </a:lnTo>
                <a:lnTo>
                  <a:pt x="69254" y="13036"/>
                </a:lnTo>
                <a:lnTo>
                  <a:pt x="83093" y="5972"/>
                </a:lnTo>
                <a:lnTo>
                  <a:pt x="99136" y="4724"/>
                </a:lnTo>
                <a:lnTo>
                  <a:pt x="60439" y="0"/>
                </a:lnTo>
                <a:close/>
              </a:path>
              <a:path w="367029" h="210820">
                <a:moveTo>
                  <a:pt x="99167" y="4724"/>
                </a:moveTo>
                <a:lnTo>
                  <a:pt x="366725" y="37363"/>
                </a:lnTo>
                <a:lnTo>
                  <a:pt x="99167" y="4724"/>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436" name="object 436"/>
          <p:cNvSpPr/>
          <p:nvPr/>
        </p:nvSpPr>
        <p:spPr>
          <a:xfrm>
            <a:off x="6949834" y="3628672"/>
            <a:ext cx="65330" cy="185659"/>
          </a:xfrm>
          <a:prstGeom prst="rect">
            <a:avLst/>
          </a:prstGeom>
          <a:blipFill>
            <a:blip r:embed="rId4" cstate="print"/>
            <a:stretch>
              <a:fillRect/>
            </a:stretch>
          </a:blipFill>
        </p:spPr>
        <p:txBody>
          <a:bodyPr wrap="square" lIns="0" tIns="0" rIns="0" bIns="0" rtlCol="0"/>
          <a:lstStyle/>
          <a:p>
            <a:pPr defTabSz="806867"/>
            <a:endParaRPr sz="1588">
              <a:solidFill>
                <a:prstClr val="black"/>
              </a:solidFill>
              <a:latin typeface="Calibri"/>
            </a:endParaRPr>
          </a:p>
        </p:txBody>
      </p:sp>
      <p:sp>
        <p:nvSpPr>
          <p:cNvPr id="437" name="object 437"/>
          <p:cNvSpPr/>
          <p:nvPr/>
        </p:nvSpPr>
        <p:spPr>
          <a:xfrm>
            <a:off x="7456276" y="4033958"/>
            <a:ext cx="244849" cy="1014132"/>
          </a:xfrm>
          <a:custGeom>
            <a:avLst/>
            <a:gdLst/>
            <a:ahLst/>
            <a:cxnLst/>
            <a:rect l="l" t="t" r="r" b="b"/>
            <a:pathLst>
              <a:path w="277495" h="1149350">
                <a:moveTo>
                  <a:pt x="192227" y="0"/>
                </a:moveTo>
                <a:lnTo>
                  <a:pt x="0" y="1148740"/>
                </a:lnTo>
                <a:lnTo>
                  <a:pt x="85382" y="1066812"/>
                </a:lnTo>
                <a:lnTo>
                  <a:pt x="277494" y="14224"/>
                </a:lnTo>
                <a:lnTo>
                  <a:pt x="192227" y="0"/>
                </a:lnTo>
                <a:close/>
              </a:path>
            </a:pathLst>
          </a:custGeom>
          <a:solidFill>
            <a:srgbClr val="EFCEB8"/>
          </a:solidFill>
        </p:spPr>
        <p:txBody>
          <a:bodyPr wrap="square" lIns="0" tIns="0" rIns="0" bIns="0" rtlCol="0"/>
          <a:lstStyle/>
          <a:p>
            <a:pPr defTabSz="806867"/>
            <a:endParaRPr sz="1588">
              <a:solidFill>
                <a:prstClr val="black"/>
              </a:solidFill>
              <a:latin typeface="Calibri"/>
            </a:endParaRPr>
          </a:p>
        </p:txBody>
      </p:sp>
      <p:sp>
        <p:nvSpPr>
          <p:cNvPr id="438" name="object 438"/>
          <p:cNvSpPr/>
          <p:nvPr/>
        </p:nvSpPr>
        <p:spPr>
          <a:xfrm>
            <a:off x="6908404" y="3977554"/>
            <a:ext cx="710453" cy="796178"/>
          </a:xfrm>
          <a:custGeom>
            <a:avLst/>
            <a:gdLst/>
            <a:ahLst/>
            <a:cxnLst/>
            <a:rect l="l" t="t" r="r" b="b"/>
            <a:pathLst>
              <a:path w="805179" h="902335">
                <a:moveTo>
                  <a:pt x="174472" y="611949"/>
                </a:moveTo>
                <a:lnTo>
                  <a:pt x="14414" y="784402"/>
                </a:lnTo>
                <a:lnTo>
                  <a:pt x="0" y="901814"/>
                </a:lnTo>
                <a:lnTo>
                  <a:pt x="228828" y="662381"/>
                </a:lnTo>
                <a:lnTo>
                  <a:pt x="220433" y="654583"/>
                </a:lnTo>
                <a:lnTo>
                  <a:pt x="236118" y="637743"/>
                </a:lnTo>
                <a:lnTo>
                  <a:pt x="252449" y="637743"/>
                </a:lnTo>
                <a:lnTo>
                  <a:pt x="269743" y="619645"/>
                </a:lnTo>
                <a:lnTo>
                  <a:pt x="182727" y="619645"/>
                </a:lnTo>
                <a:lnTo>
                  <a:pt x="174472" y="611949"/>
                </a:lnTo>
                <a:close/>
              </a:path>
              <a:path w="805179" h="902335">
                <a:moveTo>
                  <a:pt x="252449" y="637743"/>
                </a:moveTo>
                <a:lnTo>
                  <a:pt x="236118" y="637743"/>
                </a:lnTo>
                <a:lnTo>
                  <a:pt x="244779" y="645769"/>
                </a:lnTo>
                <a:lnTo>
                  <a:pt x="252449" y="637743"/>
                </a:lnTo>
                <a:close/>
              </a:path>
              <a:path w="805179" h="902335">
                <a:moveTo>
                  <a:pt x="742276" y="0"/>
                </a:moveTo>
                <a:lnTo>
                  <a:pt x="190093" y="595058"/>
                </a:lnTo>
                <a:lnTo>
                  <a:pt x="198386" y="602729"/>
                </a:lnTo>
                <a:lnTo>
                  <a:pt x="182727" y="619645"/>
                </a:lnTo>
                <a:lnTo>
                  <a:pt x="269743" y="619645"/>
                </a:lnTo>
                <a:lnTo>
                  <a:pt x="804811" y="59740"/>
                </a:lnTo>
                <a:lnTo>
                  <a:pt x="742276" y="0"/>
                </a:lnTo>
                <a:close/>
              </a:path>
            </a:pathLst>
          </a:custGeom>
          <a:solidFill>
            <a:srgbClr val="EFCEB8"/>
          </a:solidFill>
        </p:spPr>
        <p:txBody>
          <a:bodyPr wrap="square" lIns="0" tIns="0" rIns="0" bIns="0" rtlCol="0"/>
          <a:lstStyle/>
          <a:p>
            <a:pPr defTabSz="806867"/>
            <a:endParaRPr sz="1588">
              <a:solidFill>
                <a:prstClr val="black"/>
              </a:solidFill>
              <a:latin typeface="Calibri"/>
            </a:endParaRPr>
          </a:p>
        </p:txBody>
      </p:sp>
      <p:sp>
        <p:nvSpPr>
          <p:cNvPr id="439" name="object 439"/>
          <p:cNvSpPr/>
          <p:nvPr/>
        </p:nvSpPr>
        <p:spPr>
          <a:xfrm>
            <a:off x="7442182" y="5002713"/>
            <a:ext cx="35299" cy="147357"/>
          </a:xfrm>
          <a:custGeom>
            <a:avLst/>
            <a:gdLst/>
            <a:ahLst/>
            <a:cxnLst/>
            <a:rect l="l" t="t" r="r" b="b"/>
            <a:pathLst>
              <a:path w="40004" h="167004">
                <a:moveTo>
                  <a:pt x="25501" y="0"/>
                </a:moveTo>
                <a:lnTo>
                  <a:pt x="0" y="166636"/>
                </a:lnTo>
                <a:lnTo>
                  <a:pt x="39598" y="2743"/>
                </a:lnTo>
                <a:lnTo>
                  <a:pt x="25501"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440" name="object 440"/>
          <p:cNvSpPr/>
          <p:nvPr/>
        </p:nvSpPr>
        <p:spPr>
          <a:xfrm>
            <a:off x="6853996" y="4742065"/>
            <a:ext cx="75079" cy="82924"/>
          </a:xfrm>
          <a:custGeom>
            <a:avLst/>
            <a:gdLst/>
            <a:ahLst/>
            <a:cxnLst/>
            <a:rect l="l" t="t" r="r" b="b"/>
            <a:pathLst>
              <a:path w="85090" h="93979">
                <a:moveTo>
                  <a:pt x="73837" y="0"/>
                </a:moveTo>
                <a:lnTo>
                  <a:pt x="0" y="93395"/>
                </a:lnTo>
                <a:lnTo>
                  <a:pt x="84518" y="9626"/>
                </a:lnTo>
                <a:lnTo>
                  <a:pt x="73837"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441" name="object 441"/>
          <p:cNvSpPr/>
          <p:nvPr/>
        </p:nvSpPr>
        <p:spPr>
          <a:xfrm>
            <a:off x="7115256" y="4378251"/>
            <a:ext cx="61632" cy="64994"/>
          </a:xfrm>
          <a:custGeom>
            <a:avLst/>
            <a:gdLst/>
            <a:ahLst/>
            <a:cxnLst/>
            <a:rect l="l" t="t" r="r" b="b"/>
            <a:pathLst>
              <a:path w="69850" h="73660">
                <a:moveTo>
                  <a:pt x="59143" y="0"/>
                </a:moveTo>
                <a:lnTo>
                  <a:pt x="0" y="63728"/>
                </a:lnTo>
                <a:lnTo>
                  <a:pt x="10515" y="73469"/>
                </a:lnTo>
                <a:lnTo>
                  <a:pt x="69621" y="9715"/>
                </a:lnTo>
                <a:lnTo>
                  <a:pt x="59143"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442" name="object 442"/>
          <p:cNvSpPr/>
          <p:nvPr/>
        </p:nvSpPr>
        <p:spPr>
          <a:xfrm>
            <a:off x="7146290" y="4410346"/>
            <a:ext cx="12326" cy="12886"/>
          </a:xfrm>
          <a:custGeom>
            <a:avLst/>
            <a:gdLst/>
            <a:ahLst/>
            <a:cxnLst/>
            <a:rect l="l" t="t" r="r" b="b"/>
            <a:pathLst>
              <a:path w="13970" h="14604">
                <a:moveTo>
                  <a:pt x="9779" y="0"/>
                </a:moveTo>
                <a:lnTo>
                  <a:pt x="0" y="10490"/>
                </a:lnTo>
                <a:lnTo>
                  <a:pt x="4191" y="14338"/>
                </a:lnTo>
                <a:lnTo>
                  <a:pt x="13957" y="3848"/>
                </a:lnTo>
                <a:lnTo>
                  <a:pt x="9779"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443" name="object 443"/>
          <p:cNvSpPr/>
          <p:nvPr/>
        </p:nvSpPr>
        <p:spPr>
          <a:xfrm>
            <a:off x="7069663" y="4509403"/>
            <a:ext cx="47065" cy="45943"/>
          </a:xfrm>
          <a:custGeom>
            <a:avLst/>
            <a:gdLst/>
            <a:ahLst/>
            <a:cxnLst/>
            <a:rect l="l" t="t" r="r" b="b"/>
            <a:pathLst>
              <a:path w="53340" h="52070">
                <a:moveTo>
                  <a:pt x="15684" y="0"/>
                </a:moveTo>
                <a:lnTo>
                  <a:pt x="0" y="16865"/>
                </a:lnTo>
                <a:lnTo>
                  <a:pt x="37719" y="51866"/>
                </a:lnTo>
                <a:lnTo>
                  <a:pt x="53263" y="34899"/>
                </a:lnTo>
                <a:lnTo>
                  <a:pt x="15684"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444" name="object 444"/>
          <p:cNvSpPr/>
          <p:nvPr/>
        </p:nvSpPr>
        <p:spPr>
          <a:xfrm>
            <a:off x="7497715" y="4795135"/>
            <a:ext cx="58831" cy="50426"/>
          </a:xfrm>
          <a:custGeom>
            <a:avLst/>
            <a:gdLst/>
            <a:ahLst/>
            <a:cxnLst/>
            <a:rect l="l" t="t" r="r" b="b"/>
            <a:pathLst>
              <a:path w="66675" h="57150">
                <a:moveTo>
                  <a:pt x="889" y="0"/>
                </a:moveTo>
                <a:lnTo>
                  <a:pt x="0" y="5295"/>
                </a:lnTo>
                <a:lnTo>
                  <a:pt x="65252" y="57099"/>
                </a:lnTo>
                <a:lnTo>
                  <a:pt x="66116" y="52260"/>
                </a:lnTo>
                <a:lnTo>
                  <a:pt x="889"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445" name="object 445"/>
          <p:cNvSpPr/>
          <p:nvPr/>
        </p:nvSpPr>
        <p:spPr>
          <a:xfrm>
            <a:off x="7572591" y="4703326"/>
            <a:ext cx="26334" cy="77881"/>
          </a:xfrm>
          <a:custGeom>
            <a:avLst/>
            <a:gdLst/>
            <a:ahLst/>
            <a:cxnLst/>
            <a:rect l="l" t="t" r="r" b="b"/>
            <a:pathLst>
              <a:path w="29845" h="88264">
                <a:moveTo>
                  <a:pt x="15608" y="0"/>
                </a:moveTo>
                <a:lnTo>
                  <a:pt x="0" y="85547"/>
                </a:lnTo>
                <a:lnTo>
                  <a:pt x="14071" y="88125"/>
                </a:lnTo>
                <a:lnTo>
                  <a:pt x="29705" y="2590"/>
                </a:lnTo>
                <a:lnTo>
                  <a:pt x="15608"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446" name="object 446"/>
          <p:cNvSpPr/>
          <p:nvPr/>
        </p:nvSpPr>
        <p:spPr>
          <a:xfrm>
            <a:off x="7573373" y="4733952"/>
            <a:ext cx="7284" cy="13447"/>
          </a:xfrm>
          <a:custGeom>
            <a:avLst/>
            <a:gdLst/>
            <a:ahLst/>
            <a:cxnLst/>
            <a:rect l="l" t="t" r="r" b="b"/>
            <a:pathLst>
              <a:path w="8254" h="15239">
                <a:moveTo>
                  <a:pt x="2590" y="0"/>
                </a:moveTo>
                <a:lnTo>
                  <a:pt x="0" y="14109"/>
                </a:lnTo>
                <a:lnTo>
                  <a:pt x="5638" y="15112"/>
                </a:lnTo>
                <a:lnTo>
                  <a:pt x="8178" y="1015"/>
                </a:lnTo>
                <a:lnTo>
                  <a:pt x="2590" y="0"/>
                </a:lnTo>
                <a:close/>
              </a:path>
            </a:pathLst>
          </a:custGeom>
          <a:solidFill>
            <a:srgbClr val="8A8A8A"/>
          </a:solidFill>
        </p:spPr>
        <p:txBody>
          <a:bodyPr wrap="square" lIns="0" tIns="0" rIns="0" bIns="0" rtlCol="0"/>
          <a:lstStyle/>
          <a:p>
            <a:pPr defTabSz="806867"/>
            <a:endParaRPr sz="1588">
              <a:solidFill>
                <a:prstClr val="black"/>
              </a:solidFill>
              <a:latin typeface="Calibri"/>
            </a:endParaRPr>
          </a:p>
        </p:txBody>
      </p:sp>
      <p:sp>
        <p:nvSpPr>
          <p:cNvPr id="447" name="object 447"/>
          <p:cNvSpPr/>
          <p:nvPr/>
        </p:nvSpPr>
        <p:spPr>
          <a:xfrm>
            <a:off x="6926948" y="4583730"/>
            <a:ext cx="75756" cy="75746"/>
          </a:xfrm>
          <a:prstGeom prst="rect">
            <a:avLst/>
          </a:prstGeom>
          <a:blipFill>
            <a:blip r:embed="rId5" cstate="print"/>
            <a:stretch>
              <a:fillRect/>
            </a:stretch>
          </a:blipFill>
        </p:spPr>
        <p:txBody>
          <a:bodyPr wrap="square" lIns="0" tIns="0" rIns="0" bIns="0" rtlCol="0"/>
          <a:lstStyle/>
          <a:p>
            <a:pPr defTabSz="806867"/>
            <a:endParaRPr sz="1588">
              <a:solidFill>
                <a:prstClr val="black"/>
              </a:solidFill>
              <a:latin typeface="Calibri"/>
            </a:endParaRPr>
          </a:p>
        </p:txBody>
      </p:sp>
      <p:sp>
        <p:nvSpPr>
          <p:cNvPr id="448" name="object 448"/>
          <p:cNvSpPr/>
          <p:nvPr/>
        </p:nvSpPr>
        <p:spPr>
          <a:xfrm>
            <a:off x="7524610" y="4771592"/>
            <a:ext cx="22412" cy="22412"/>
          </a:xfrm>
          <a:custGeom>
            <a:avLst/>
            <a:gdLst/>
            <a:ahLst/>
            <a:cxnLst/>
            <a:rect l="l" t="t" r="r" b="b"/>
            <a:pathLst>
              <a:path w="25400" h="25400">
                <a:moveTo>
                  <a:pt x="12077" y="0"/>
                </a:moveTo>
                <a:lnTo>
                  <a:pt x="5461" y="2197"/>
                </a:lnTo>
                <a:lnTo>
                  <a:pt x="2717" y="7581"/>
                </a:lnTo>
                <a:lnTo>
                  <a:pt x="0" y="13119"/>
                </a:lnTo>
                <a:lnTo>
                  <a:pt x="2235" y="19761"/>
                </a:lnTo>
                <a:lnTo>
                  <a:pt x="13068" y="25171"/>
                </a:lnTo>
                <a:lnTo>
                  <a:pt x="19748" y="22961"/>
                </a:lnTo>
                <a:lnTo>
                  <a:pt x="25196" y="12052"/>
                </a:lnTo>
                <a:lnTo>
                  <a:pt x="22974" y="5410"/>
                </a:lnTo>
                <a:lnTo>
                  <a:pt x="12077"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449" name="object 449"/>
          <p:cNvSpPr/>
          <p:nvPr/>
        </p:nvSpPr>
        <p:spPr>
          <a:xfrm>
            <a:off x="7215669" y="4375788"/>
            <a:ext cx="22412" cy="22412"/>
          </a:xfrm>
          <a:custGeom>
            <a:avLst/>
            <a:gdLst/>
            <a:ahLst/>
            <a:cxnLst/>
            <a:rect l="l" t="t" r="r" b="b"/>
            <a:pathLst>
              <a:path w="25400" h="25400">
                <a:moveTo>
                  <a:pt x="12128" y="0"/>
                </a:moveTo>
                <a:lnTo>
                  <a:pt x="5461" y="2209"/>
                </a:lnTo>
                <a:lnTo>
                  <a:pt x="0" y="13106"/>
                </a:lnTo>
                <a:lnTo>
                  <a:pt x="2235" y="19723"/>
                </a:lnTo>
                <a:lnTo>
                  <a:pt x="13131" y="25184"/>
                </a:lnTo>
                <a:lnTo>
                  <a:pt x="19773" y="22999"/>
                </a:lnTo>
                <a:lnTo>
                  <a:pt x="22491" y="17564"/>
                </a:lnTo>
                <a:lnTo>
                  <a:pt x="25260" y="12103"/>
                </a:lnTo>
                <a:lnTo>
                  <a:pt x="22999" y="5486"/>
                </a:lnTo>
                <a:lnTo>
                  <a:pt x="12128"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450" name="object 450"/>
          <p:cNvSpPr/>
          <p:nvPr/>
        </p:nvSpPr>
        <p:spPr>
          <a:xfrm>
            <a:off x="7176141" y="4392721"/>
            <a:ext cx="67235" cy="32497"/>
          </a:xfrm>
          <a:custGeom>
            <a:avLst/>
            <a:gdLst/>
            <a:ahLst/>
            <a:cxnLst/>
            <a:rect l="l" t="t" r="r" b="b"/>
            <a:pathLst>
              <a:path w="76200" h="36829">
                <a:moveTo>
                  <a:pt x="1485" y="0"/>
                </a:moveTo>
                <a:lnTo>
                  <a:pt x="0" y="3276"/>
                </a:lnTo>
                <a:lnTo>
                  <a:pt x="74409" y="36766"/>
                </a:lnTo>
                <a:lnTo>
                  <a:pt x="75857" y="33489"/>
                </a:lnTo>
                <a:lnTo>
                  <a:pt x="1485"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451" name="object 451"/>
          <p:cNvSpPr/>
          <p:nvPr/>
        </p:nvSpPr>
        <p:spPr>
          <a:xfrm>
            <a:off x="7527148" y="3735775"/>
            <a:ext cx="272863" cy="374837"/>
          </a:xfrm>
          <a:custGeom>
            <a:avLst/>
            <a:gdLst/>
            <a:ahLst/>
            <a:cxnLst/>
            <a:rect l="l" t="t" r="r" b="b"/>
            <a:pathLst>
              <a:path w="309245" h="424814">
                <a:moveTo>
                  <a:pt x="151783" y="67274"/>
                </a:moveTo>
                <a:lnTo>
                  <a:pt x="111812" y="90273"/>
                </a:lnTo>
                <a:lnTo>
                  <a:pt x="4344" y="304789"/>
                </a:lnTo>
                <a:lnTo>
                  <a:pt x="0" y="320792"/>
                </a:lnTo>
                <a:lnTo>
                  <a:pt x="2055" y="336649"/>
                </a:lnTo>
                <a:lnTo>
                  <a:pt x="9917" y="350565"/>
                </a:lnTo>
                <a:lnTo>
                  <a:pt x="22988" y="360745"/>
                </a:lnTo>
                <a:lnTo>
                  <a:pt x="141123" y="419889"/>
                </a:lnTo>
                <a:lnTo>
                  <a:pt x="157102" y="424220"/>
                </a:lnTo>
                <a:lnTo>
                  <a:pt x="172958" y="422163"/>
                </a:lnTo>
                <a:lnTo>
                  <a:pt x="186892" y="414314"/>
                </a:lnTo>
                <a:lnTo>
                  <a:pt x="197105" y="401271"/>
                </a:lnTo>
                <a:lnTo>
                  <a:pt x="304534" y="186705"/>
                </a:lnTo>
                <a:lnTo>
                  <a:pt x="308871" y="170725"/>
                </a:lnTo>
                <a:lnTo>
                  <a:pt x="306814" y="154869"/>
                </a:lnTo>
                <a:lnTo>
                  <a:pt x="298966" y="140942"/>
                </a:lnTo>
                <a:lnTo>
                  <a:pt x="285929" y="130748"/>
                </a:lnTo>
                <a:lnTo>
                  <a:pt x="255131" y="115318"/>
                </a:lnTo>
                <a:lnTo>
                  <a:pt x="269303" y="87035"/>
                </a:lnTo>
                <a:lnTo>
                  <a:pt x="198578" y="87035"/>
                </a:lnTo>
                <a:lnTo>
                  <a:pt x="167781" y="71604"/>
                </a:lnTo>
                <a:lnTo>
                  <a:pt x="151783" y="67274"/>
                </a:lnTo>
                <a:close/>
              </a:path>
              <a:path w="309245" h="424814">
                <a:moveTo>
                  <a:pt x="250482" y="0"/>
                </a:moveTo>
                <a:lnTo>
                  <a:pt x="244848" y="2564"/>
                </a:lnTo>
                <a:lnTo>
                  <a:pt x="239304" y="7772"/>
                </a:lnTo>
                <a:lnTo>
                  <a:pt x="234519" y="15166"/>
                </a:lnTo>
                <a:lnTo>
                  <a:pt x="198578" y="87035"/>
                </a:lnTo>
                <a:lnTo>
                  <a:pt x="269303" y="87035"/>
                </a:lnTo>
                <a:lnTo>
                  <a:pt x="291110" y="43512"/>
                </a:lnTo>
                <a:lnTo>
                  <a:pt x="294176" y="35269"/>
                </a:lnTo>
                <a:lnTo>
                  <a:pt x="295032" y="27707"/>
                </a:lnTo>
                <a:lnTo>
                  <a:pt x="293711" y="21659"/>
                </a:lnTo>
                <a:lnTo>
                  <a:pt x="290247" y="17960"/>
                </a:lnTo>
                <a:lnTo>
                  <a:pt x="255538" y="535"/>
                </a:lnTo>
                <a:lnTo>
                  <a:pt x="250482" y="0"/>
                </a:lnTo>
                <a:close/>
              </a:path>
            </a:pathLst>
          </a:custGeom>
          <a:solidFill>
            <a:srgbClr val="DB9262"/>
          </a:solidFill>
        </p:spPr>
        <p:txBody>
          <a:bodyPr wrap="square" lIns="0" tIns="0" rIns="0" bIns="0" rtlCol="0"/>
          <a:lstStyle/>
          <a:p>
            <a:pPr defTabSz="806867"/>
            <a:endParaRPr sz="1588">
              <a:solidFill>
                <a:prstClr val="black"/>
              </a:solidFill>
              <a:latin typeface="Calibri"/>
            </a:endParaRPr>
          </a:p>
        </p:txBody>
      </p:sp>
      <p:sp>
        <p:nvSpPr>
          <p:cNvPr id="452" name="object 452"/>
          <p:cNvSpPr/>
          <p:nvPr/>
        </p:nvSpPr>
        <p:spPr>
          <a:xfrm>
            <a:off x="7718860" y="3608495"/>
            <a:ext cx="141712" cy="183928"/>
          </a:xfrm>
          <a:prstGeom prst="rect">
            <a:avLst/>
          </a:prstGeom>
          <a:blipFill>
            <a:blip r:embed="rId6" cstate="print"/>
            <a:stretch>
              <a:fillRect/>
            </a:stretch>
          </a:blipFill>
        </p:spPr>
        <p:txBody>
          <a:bodyPr wrap="square" lIns="0" tIns="0" rIns="0" bIns="0" rtlCol="0"/>
          <a:lstStyle/>
          <a:p>
            <a:pPr defTabSz="806867"/>
            <a:endParaRPr sz="1588">
              <a:solidFill>
                <a:prstClr val="black"/>
              </a:solidFill>
              <a:latin typeface="Calibri"/>
            </a:endParaRPr>
          </a:p>
        </p:txBody>
      </p:sp>
      <p:sp>
        <p:nvSpPr>
          <p:cNvPr id="453" name="object 453"/>
          <p:cNvSpPr/>
          <p:nvPr/>
        </p:nvSpPr>
        <p:spPr>
          <a:xfrm>
            <a:off x="7676117" y="3944123"/>
            <a:ext cx="30816" cy="30816"/>
          </a:xfrm>
          <a:custGeom>
            <a:avLst/>
            <a:gdLst/>
            <a:ahLst/>
            <a:cxnLst/>
            <a:rect l="l" t="t" r="r" b="b"/>
            <a:pathLst>
              <a:path w="34925" h="34925">
                <a:moveTo>
                  <a:pt x="16560" y="0"/>
                </a:moveTo>
                <a:lnTo>
                  <a:pt x="7467" y="3035"/>
                </a:lnTo>
                <a:lnTo>
                  <a:pt x="0" y="17894"/>
                </a:lnTo>
                <a:lnTo>
                  <a:pt x="3035" y="26949"/>
                </a:lnTo>
                <a:lnTo>
                  <a:pt x="17881" y="34353"/>
                </a:lnTo>
                <a:lnTo>
                  <a:pt x="27000" y="31394"/>
                </a:lnTo>
                <a:lnTo>
                  <a:pt x="30733" y="23914"/>
                </a:lnTo>
                <a:lnTo>
                  <a:pt x="34404" y="16497"/>
                </a:lnTo>
                <a:lnTo>
                  <a:pt x="31407" y="7454"/>
                </a:lnTo>
                <a:lnTo>
                  <a:pt x="16560"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454" name="object 454"/>
          <p:cNvSpPr/>
          <p:nvPr/>
        </p:nvSpPr>
        <p:spPr>
          <a:xfrm>
            <a:off x="7621176" y="3916583"/>
            <a:ext cx="30816" cy="30816"/>
          </a:xfrm>
          <a:custGeom>
            <a:avLst/>
            <a:gdLst/>
            <a:ahLst/>
            <a:cxnLst/>
            <a:rect l="l" t="t" r="r" b="b"/>
            <a:pathLst>
              <a:path w="34925" h="34925">
                <a:moveTo>
                  <a:pt x="16535" y="0"/>
                </a:moveTo>
                <a:lnTo>
                  <a:pt x="7518" y="3111"/>
                </a:lnTo>
                <a:lnTo>
                  <a:pt x="3733" y="10515"/>
                </a:lnTo>
                <a:lnTo>
                  <a:pt x="0" y="17919"/>
                </a:lnTo>
                <a:lnTo>
                  <a:pt x="3009" y="26974"/>
                </a:lnTo>
                <a:lnTo>
                  <a:pt x="17932" y="34429"/>
                </a:lnTo>
                <a:lnTo>
                  <a:pt x="26949" y="31445"/>
                </a:lnTo>
                <a:lnTo>
                  <a:pt x="34416" y="16573"/>
                </a:lnTo>
                <a:lnTo>
                  <a:pt x="31407" y="7505"/>
                </a:lnTo>
                <a:lnTo>
                  <a:pt x="16535"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455" name="object 455"/>
          <p:cNvSpPr/>
          <p:nvPr/>
        </p:nvSpPr>
        <p:spPr>
          <a:xfrm>
            <a:off x="6894104" y="3933229"/>
            <a:ext cx="382121" cy="205628"/>
          </a:xfrm>
          <a:custGeom>
            <a:avLst/>
            <a:gdLst/>
            <a:ahLst/>
            <a:cxnLst/>
            <a:rect l="l" t="t" r="r" b="b"/>
            <a:pathLst>
              <a:path w="433070" h="233045">
                <a:moveTo>
                  <a:pt x="103840" y="76278"/>
                </a:moveTo>
                <a:lnTo>
                  <a:pt x="4775" y="98069"/>
                </a:lnTo>
                <a:lnTo>
                  <a:pt x="0" y="106070"/>
                </a:lnTo>
                <a:lnTo>
                  <a:pt x="1905" y="113804"/>
                </a:lnTo>
                <a:lnTo>
                  <a:pt x="32029" y="232702"/>
                </a:lnTo>
                <a:lnTo>
                  <a:pt x="432625" y="131343"/>
                </a:lnTo>
                <a:lnTo>
                  <a:pt x="419265" y="78566"/>
                </a:lnTo>
                <a:lnTo>
                  <a:pt x="143132" y="78566"/>
                </a:lnTo>
                <a:lnTo>
                  <a:pt x="119859" y="77531"/>
                </a:lnTo>
                <a:lnTo>
                  <a:pt x="110604" y="76720"/>
                </a:lnTo>
                <a:lnTo>
                  <a:pt x="103840" y="76278"/>
                </a:lnTo>
                <a:close/>
              </a:path>
              <a:path w="433070" h="233045">
                <a:moveTo>
                  <a:pt x="392595" y="0"/>
                </a:moveTo>
                <a:lnTo>
                  <a:pt x="315480" y="19469"/>
                </a:lnTo>
                <a:lnTo>
                  <a:pt x="262262" y="49897"/>
                </a:lnTo>
                <a:lnTo>
                  <a:pt x="244449" y="60398"/>
                </a:lnTo>
                <a:lnTo>
                  <a:pt x="227932" y="66778"/>
                </a:lnTo>
                <a:lnTo>
                  <a:pt x="204787" y="72936"/>
                </a:lnTo>
                <a:lnTo>
                  <a:pt x="173687" y="77733"/>
                </a:lnTo>
                <a:lnTo>
                  <a:pt x="143132" y="78566"/>
                </a:lnTo>
                <a:lnTo>
                  <a:pt x="419265" y="78566"/>
                </a:lnTo>
                <a:lnTo>
                  <a:pt x="402539" y="12496"/>
                </a:lnTo>
                <a:lnTo>
                  <a:pt x="400532" y="4800"/>
                </a:lnTo>
                <a:lnTo>
                  <a:pt x="392595" y="0"/>
                </a:lnTo>
                <a:close/>
              </a:path>
            </a:pathLst>
          </a:custGeom>
          <a:solidFill>
            <a:srgbClr val="87BD00"/>
          </a:solidFill>
        </p:spPr>
        <p:txBody>
          <a:bodyPr wrap="square" lIns="0" tIns="0" rIns="0" bIns="0" rtlCol="0"/>
          <a:lstStyle/>
          <a:p>
            <a:pPr defTabSz="806867"/>
            <a:endParaRPr sz="1588">
              <a:solidFill>
                <a:prstClr val="black"/>
              </a:solidFill>
              <a:latin typeface="Calibri"/>
            </a:endParaRPr>
          </a:p>
        </p:txBody>
      </p:sp>
      <p:sp>
        <p:nvSpPr>
          <p:cNvPr id="456" name="object 456"/>
          <p:cNvSpPr/>
          <p:nvPr/>
        </p:nvSpPr>
        <p:spPr>
          <a:xfrm>
            <a:off x="6922358" y="4049119"/>
            <a:ext cx="377078" cy="186577"/>
          </a:xfrm>
          <a:custGeom>
            <a:avLst/>
            <a:gdLst/>
            <a:ahLst/>
            <a:cxnLst/>
            <a:rect l="l" t="t" r="r" b="b"/>
            <a:pathLst>
              <a:path w="427354" h="211454">
                <a:moveTo>
                  <a:pt x="400608" y="0"/>
                </a:moveTo>
                <a:lnTo>
                  <a:pt x="0" y="101358"/>
                </a:lnTo>
                <a:lnTo>
                  <a:pt x="24625" y="198539"/>
                </a:lnTo>
                <a:lnTo>
                  <a:pt x="26581" y="206324"/>
                </a:lnTo>
                <a:lnTo>
                  <a:pt x="112649" y="191312"/>
                </a:lnTo>
                <a:lnTo>
                  <a:pt x="165589" y="161235"/>
                </a:lnTo>
                <a:lnTo>
                  <a:pt x="183240" y="150887"/>
                </a:lnTo>
                <a:lnTo>
                  <a:pt x="199584" y="144575"/>
                </a:lnTo>
                <a:lnTo>
                  <a:pt x="222465" y="138455"/>
                </a:lnTo>
                <a:lnTo>
                  <a:pt x="253270" y="133772"/>
                </a:lnTo>
                <a:lnTo>
                  <a:pt x="283546" y="132930"/>
                </a:lnTo>
                <a:lnTo>
                  <a:pt x="342641" y="132930"/>
                </a:lnTo>
                <a:lnTo>
                  <a:pt x="344246" y="132613"/>
                </a:lnTo>
                <a:lnTo>
                  <a:pt x="414591" y="114935"/>
                </a:lnTo>
                <a:lnTo>
                  <a:pt x="422402" y="112890"/>
                </a:lnTo>
                <a:lnTo>
                  <a:pt x="427139" y="104952"/>
                </a:lnTo>
                <a:lnTo>
                  <a:pt x="425259" y="97256"/>
                </a:lnTo>
                <a:lnTo>
                  <a:pt x="400608" y="0"/>
                </a:lnTo>
                <a:close/>
              </a:path>
              <a:path w="427354" h="211454">
                <a:moveTo>
                  <a:pt x="342641" y="132930"/>
                </a:moveTo>
                <a:lnTo>
                  <a:pt x="283546" y="132930"/>
                </a:lnTo>
                <a:lnTo>
                  <a:pt x="306717" y="133917"/>
                </a:lnTo>
                <a:lnTo>
                  <a:pt x="315785" y="134683"/>
                </a:lnTo>
                <a:lnTo>
                  <a:pt x="322466" y="135015"/>
                </a:lnTo>
                <a:lnTo>
                  <a:pt x="330077" y="134739"/>
                </a:lnTo>
                <a:lnTo>
                  <a:pt x="337702" y="133908"/>
                </a:lnTo>
                <a:lnTo>
                  <a:pt x="342641" y="132930"/>
                </a:lnTo>
                <a:close/>
              </a:path>
            </a:pathLst>
          </a:custGeom>
          <a:solidFill>
            <a:srgbClr val="6B9600"/>
          </a:solidFill>
        </p:spPr>
        <p:txBody>
          <a:bodyPr wrap="square" lIns="0" tIns="0" rIns="0" bIns="0" rtlCol="0"/>
          <a:lstStyle/>
          <a:p>
            <a:pPr defTabSz="806867"/>
            <a:endParaRPr sz="1588">
              <a:solidFill>
                <a:prstClr val="black"/>
              </a:solidFill>
              <a:latin typeface="Calibri"/>
            </a:endParaRPr>
          </a:p>
        </p:txBody>
      </p:sp>
      <p:sp>
        <p:nvSpPr>
          <p:cNvPr id="457" name="object 457"/>
          <p:cNvSpPr/>
          <p:nvPr/>
        </p:nvSpPr>
        <p:spPr>
          <a:xfrm>
            <a:off x="6909091" y="3965853"/>
            <a:ext cx="348503" cy="214592"/>
          </a:xfrm>
          <a:custGeom>
            <a:avLst/>
            <a:gdLst/>
            <a:ahLst/>
            <a:cxnLst/>
            <a:rect l="l" t="t" r="r" b="b"/>
            <a:pathLst>
              <a:path w="394970" h="243204">
                <a:moveTo>
                  <a:pt x="364248" y="0"/>
                </a:moveTo>
                <a:lnTo>
                  <a:pt x="0" y="92151"/>
                </a:lnTo>
                <a:lnTo>
                  <a:pt x="19989" y="171094"/>
                </a:lnTo>
                <a:lnTo>
                  <a:pt x="9499" y="173774"/>
                </a:lnTo>
                <a:lnTo>
                  <a:pt x="27038" y="242951"/>
                </a:lnTo>
                <a:lnTo>
                  <a:pt x="123291" y="218503"/>
                </a:lnTo>
                <a:lnTo>
                  <a:pt x="116420" y="190893"/>
                </a:lnTo>
                <a:lnTo>
                  <a:pt x="394792" y="120497"/>
                </a:lnTo>
                <a:lnTo>
                  <a:pt x="364248" y="0"/>
                </a:lnTo>
                <a:close/>
              </a:path>
            </a:pathLst>
          </a:custGeom>
          <a:solidFill>
            <a:srgbClr val="3D5400"/>
          </a:solidFill>
        </p:spPr>
        <p:txBody>
          <a:bodyPr wrap="square" lIns="0" tIns="0" rIns="0" bIns="0" rtlCol="0"/>
          <a:lstStyle/>
          <a:p>
            <a:pPr defTabSz="806867"/>
            <a:endParaRPr sz="1588">
              <a:solidFill>
                <a:prstClr val="black"/>
              </a:solidFill>
              <a:latin typeface="Calibri"/>
            </a:endParaRPr>
          </a:p>
        </p:txBody>
      </p:sp>
      <p:sp>
        <p:nvSpPr>
          <p:cNvPr id="458" name="object 458"/>
          <p:cNvSpPr/>
          <p:nvPr/>
        </p:nvSpPr>
        <p:spPr>
          <a:xfrm>
            <a:off x="6909083" y="3965850"/>
            <a:ext cx="336737" cy="141194"/>
          </a:xfrm>
          <a:custGeom>
            <a:avLst/>
            <a:gdLst/>
            <a:ahLst/>
            <a:cxnLst/>
            <a:rect l="l" t="t" r="r" b="b"/>
            <a:pathLst>
              <a:path w="381634" h="160020">
                <a:moveTo>
                  <a:pt x="364261" y="0"/>
                </a:moveTo>
                <a:lnTo>
                  <a:pt x="0" y="92151"/>
                </a:lnTo>
                <a:lnTo>
                  <a:pt x="17068" y="159600"/>
                </a:lnTo>
                <a:lnTo>
                  <a:pt x="381355" y="67462"/>
                </a:lnTo>
                <a:lnTo>
                  <a:pt x="364261" y="0"/>
                </a:lnTo>
                <a:close/>
              </a:path>
            </a:pathLst>
          </a:custGeom>
          <a:solidFill>
            <a:srgbClr val="FFFFFF"/>
          </a:solidFill>
        </p:spPr>
        <p:txBody>
          <a:bodyPr wrap="square" lIns="0" tIns="0" rIns="0" bIns="0" rtlCol="0"/>
          <a:lstStyle/>
          <a:p>
            <a:pPr defTabSz="806867"/>
            <a:endParaRPr sz="1588">
              <a:solidFill>
                <a:prstClr val="black"/>
              </a:solidFill>
              <a:latin typeface="Calibri"/>
            </a:endParaRPr>
          </a:p>
        </p:txBody>
      </p:sp>
      <p:sp>
        <p:nvSpPr>
          <p:cNvPr id="459" name="object 459"/>
          <p:cNvSpPr/>
          <p:nvPr/>
        </p:nvSpPr>
        <p:spPr>
          <a:xfrm>
            <a:off x="6924152" y="4025382"/>
            <a:ext cx="324410" cy="91887"/>
          </a:xfrm>
          <a:custGeom>
            <a:avLst/>
            <a:gdLst/>
            <a:ahLst/>
            <a:cxnLst/>
            <a:rect l="l" t="t" r="r" b="b"/>
            <a:pathLst>
              <a:path w="367665" h="104139">
                <a:moveTo>
                  <a:pt x="364274" y="0"/>
                </a:moveTo>
                <a:lnTo>
                  <a:pt x="0" y="92138"/>
                </a:lnTo>
                <a:lnTo>
                  <a:pt x="2920" y="103631"/>
                </a:lnTo>
                <a:lnTo>
                  <a:pt x="367233" y="11429"/>
                </a:lnTo>
                <a:lnTo>
                  <a:pt x="364274" y="0"/>
                </a:lnTo>
                <a:close/>
              </a:path>
            </a:pathLst>
          </a:custGeom>
          <a:solidFill>
            <a:srgbClr val="C4C4C4"/>
          </a:solidFill>
        </p:spPr>
        <p:txBody>
          <a:bodyPr wrap="square" lIns="0" tIns="0" rIns="0" bIns="0" rtlCol="0"/>
          <a:lstStyle/>
          <a:p>
            <a:pPr defTabSz="806867"/>
            <a:endParaRPr sz="1588">
              <a:solidFill>
                <a:prstClr val="black"/>
              </a:solidFill>
              <a:latin typeface="Calibri"/>
            </a:endParaRPr>
          </a:p>
        </p:txBody>
      </p:sp>
      <p:sp>
        <p:nvSpPr>
          <p:cNvPr id="460" name="object 460"/>
          <p:cNvSpPr/>
          <p:nvPr/>
        </p:nvSpPr>
        <p:spPr>
          <a:xfrm>
            <a:off x="7053270" y="4019202"/>
            <a:ext cx="39781" cy="39781"/>
          </a:xfrm>
          <a:custGeom>
            <a:avLst/>
            <a:gdLst/>
            <a:ahLst/>
            <a:cxnLst/>
            <a:rect l="l" t="t" r="r" b="b"/>
            <a:pathLst>
              <a:path w="45084" h="45085">
                <a:moveTo>
                  <a:pt x="25956" y="0"/>
                </a:moveTo>
                <a:lnTo>
                  <a:pt x="16936" y="398"/>
                </a:lnTo>
                <a:lnTo>
                  <a:pt x="8785" y="4313"/>
                </a:lnTo>
                <a:lnTo>
                  <a:pt x="2967" y="10829"/>
                </a:lnTo>
                <a:lnTo>
                  <a:pt x="0" y="19048"/>
                </a:lnTo>
                <a:lnTo>
                  <a:pt x="400" y="28071"/>
                </a:lnTo>
                <a:lnTo>
                  <a:pt x="4335" y="36234"/>
                </a:lnTo>
                <a:lnTo>
                  <a:pt x="10851" y="42028"/>
                </a:lnTo>
                <a:lnTo>
                  <a:pt x="19069" y="44955"/>
                </a:lnTo>
                <a:lnTo>
                  <a:pt x="28112" y="44517"/>
                </a:lnTo>
                <a:lnTo>
                  <a:pt x="36259" y="40624"/>
                </a:lnTo>
                <a:lnTo>
                  <a:pt x="42045" y="34137"/>
                </a:lnTo>
                <a:lnTo>
                  <a:pt x="44976" y="25928"/>
                </a:lnTo>
                <a:lnTo>
                  <a:pt x="44558" y="16869"/>
                </a:lnTo>
                <a:lnTo>
                  <a:pt x="40653" y="8781"/>
                </a:lnTo>
                <a:lnTo>
                  <a:pt x="34157" y="2976"/>
                </a:lnTo>
                <a:lnTo>
                  <a:pt x="25956" y="0"/>
                </a:lnTo>
                <a:close/>
              </a:path>
            </a:pathLst>
          </a:custGeom>
          <a:solidFill>
            <a:srgbClr val="DBDBDB"/>
          </a:solidFill>
        </p:spPr>
        <p:txBody>
          <a:bodyPr wrap="square" lIns="0" tIns="0" rIns="0" bIns="0" rtlCol="0"/>
          <a:lstStyle/>
          <a:p>
            <a:pPr defTabSz="806867"/>
            <a:endParaRPr sz="1588">
              <a:solidFill>
                <a:prstClr val="black"/>
              </a:solidFill>
              <a:latin typeface="Calibri"/>
            </a:endParaRPr>
          </a:p>
        </p:txBody>
      </p:sp>
      <p:sp>
        <p:nvSpPr>
          <p:cNvPr id="461" name="object 461"/>
          <p:cNvSpPr/>
          <p:nvPr/>
        </p:nvSpPr>
        <p:spPr>
          <a:xfrm>
            <a:off x="7055851" y="4021856"/>
            <a:ext cx="34738" cy="34738"/>
          </a:xfrm>
          <a:custGeom>
            <a:avLst/>
            <a:gdLst/>
            <a:ahLst/>
            <a:cxnLst/>
            <a:rect l="l" t="t" r="r" b="b"/>
            <a:pathLst>
              <a:path w="39370" h="39370">
                <a:moveTo>
                  <a:pt x="4305" y="5422"/>
                </a:moveTo>
                <a:lnTo>
                  <a:pt x="0" y="12801"/>
                </a:lnTo>
                <a:lnTo>
                  <a:pt x="13766" y="20967"/>
                </a:lnTo>
                <a:lnTo>
                  <a:pt x="5549" y="34671"/>
                </a:lnTo>
                <a:lnTo>
                  <a:pt x="12903" y="39014"/>
                </a:lnTo>
                <a:lnTo>
                  <a:pt x="21056" y="25298"/>
                </a:lnTo>
                <a:lnTo>
                  <a:pt x="37470" y="25298"/>
                </a:lnTo>
                <a:lnTo>
                  <a:pt x="25361" y="18046"/>
                </a:lnTo>
                <a:lnTo>
                  <a:pt x="27938" y="13716"/>
                </a:lnTo>
                <a:lnTo>
                  <a:pt x="18122" y="13716"/>
                </a:lnTo>
                <a:lnTo>
                  <a:pt x="4305" y="5422"/>
                </a:lnTo>
                <a:close/>
              </a:path>
              <a:path w="39370" h="39370">
                <a:moveTo>
                  <a:pt x="37470" y="25298"/>
                </a:moveTo>
                <a:lnTo>
                  <a:pt x="21056" y="25298"/>
                </a:lnTo>
                <a:lnTo>
                  <a:pt x="34772" y="33413"/>
                </a:lnTo>
                <a:lnTo>
                  <a:pt x="39039" y="26238"/>
                </a:lnTo>
                <a:lnTo>
                  <a:pt x="37470" y="25298"/>
                </a:lnTo>
                <a:close/>
              </a:path>
              <a:path w="39370" h="39370">
                <a:moveTo>
                  <a:pt x="26339" y="0"/>
                </a:moveTo>
                <a:lnTo>
                  <a:pt x="18122" y="13716"/>
                </a:lnTo>
                <a:lnTo>
                  <a:pt x="27938" y="13716"/>
                </a:lnTo>
                <a:lnTo>
                  <a:pt x="33515" y="4343"/>
                </a:lnTo>
                <a:lnTo>
                  <a:pt x="26339" y="0"/>
                </a:lnTo>
                <a:close/>
              </a:path>
            </a:pathLst>
          </a:custGeom>
          <a:solidFill>
            <a:srgbClr val="7D7D7D"/>
          </a:solidFill>
        </p:spPr>
        <p:txBody>
          <a:bodyPr wrap="square" lIns="0" tIns="0" rIns="0" bIns="0" rtlCol="0"/>
          <a:lstStyle/>
          <a:p>
            <a:pPr defTabSz="806867"/>
            <a:endParaRPr sz="1588">
              <a:solidFill>
                <a:prstClr val="black"/>
              </a:solidFill>
              <a:latin typeface="Calibri"/>
            </a:endParaRPr>
          </a:p>
        </p:txBody>
      </p:sp>
      <p:sp>
        <p:nvSpPr>
          <p:cNvPr id="462" name="object 462"/>
          <p:cNvSpPr/>
          <p:nvPr/>
        </p:nvSpPr>
        <p:spPr>
          <a:xfrm>
            <a:off x="7176164" y="4917678"/>
            <a:ext cx="111244" cy="184202"/>
          </a:xfrm>
          <a:prstGeom prst="rect">
            <a:avLst/>
          </a:prstGeom>
          <a:blipFill>
            <a:blip r:embed="rId7" cstate="print"/>
            <a:stretch>
              <a:fillRect/>
            </a:stretch>
          </a:blipFill>
        </p:spPr>
        <p:txBody>
          <a:bodyPr wrap="square" lIns="0" tIns="0" rIns="0" bIns="0" rtlCol="0"/>
          <a:lstStyle/>
          <a:p>
            <a:pPr defTabSz="806867"/>
            <a:endParaRPr sz="1588">
              <a:solidFill>
                <a:prstClr val="black"/>
              </a:solidFill>
              <a:latin typeface="Calibri"/>
            </a:endParaRPr>
          </a:p>
        </p:txBody>
      </p:sp>
      <p:sp>
        <p:nvSpPr>
          <p:cNvPr id="463" name="object 463"/>
          <p:cNvSpPr/>
          <p:nvPr/>
        </p:nvSpPr>
        <p:spPr>
          <a:xfrm>
            <a:off x="6967783" y="5076245"/>
            <a:ext cx="281828" cy="921124"/>
          </a:xfrm>
          <a:custGeom>
            <a:avLst/>
            <a:gdLst/>
            <a:ahLst/>
            <a:cxnLst/>
            <a:rect l="l" t="t" r="r" b="b"/>
            <a:pathLst>
              <a:path w="319404" h="1043940">
                <a:moveTo>
                  <a:pt x="236169" y="0"/>
                </a:moveTo>
                <a:lnTo>
                  <a:pt x="0" y="1024305"/>
                </a:lnTo>
                <a:lnTo>
                  <a:pt x="82689" y="1043393"/>
                </a:lnTo>
                <a:lnTo>
                  <a:pt x="318833" y="19062"/>
                </a:lnTo>
                <a:lnTo>
                  <a:pt x="236169" y="0"/>
                </a:lnTo>
                <a:close/>
              </a:path>
            </a:pathLst>
          </a:custGeom>
          <a:solidFill>
            <a:srgbClr val="6B9600"/>
          </a:solidFill>
        </p:spPr>
        <p:txBody>
          <a:bodyPr wrap="square" lIns="0" tIns="0" rIns="0" bIns="0" rtlCol="0"/>
          <a:lstStyle/>
          <a:p>
            <a:pPr defTabSz="806867"/>
            <a:endParaRPr sz="1588">
              <a:solidFill>
                <a:prstClr val="black"/>
              </a:solidFill>
              <a:latin typeface="Calibri"/>
            </a:endParaRPr>
          </a:p>
        </p:txBody>
      </p:sp>
      <p:sp>
        <p:nvSpPr>
          <p:cNvPr id="464" name="object 464"/>
          <p:cNvSpPr/>
          <p:nvPr/>
        </p:nvSpPr>
        <p:spPr>
          <a:xfrm>
            <a:off x="7040741" y="5093059"/>
            <a:ext cx="247090" cy="912719"/>
          </a:xfrm>
          <a:custGeom>
            <a:avLst/>
            <a:gdLst/>
            <a:ahLst/>
            <a:cxnLst/>
            <a:rect l="l" t="t" r="r" b="b"/>
            <a:pathLst>
              <a:path w="280034" h="1034415">
                <a:moveTo>
                  <a:pt x="236143" y="0"/>
                </a:moveTo>
                <a:lnTo>
                  <a:pt x="0" y="1024343"/>
                </a:lnTo>
                <a:lnTo>
                  <a:pt x="43383" y="1034326"/>
                </a:lnTo>
                <a:lnTo>
                  <a:pt x="279552" y="10007"/>
                </a:lnTo>
                <a:lnTo>
                  <a:pt x="236143" y="0"/>
                </a:lnTo>
                <a:close/>
              </a:path>
            </a:pathLst>
          </a:custGeom>
          <a:solidFill>
            <a:srgbClr val="3D5400"/>
          </a:solidFill>
        </p:spPr>
        <p:txBody>
          <a:bodyPr wrap="square" lIns="0" tIns="0" rIns="0" bIns="0" rtlCol="0"/>
          <a:lstStyle/>
          <a:p>
            <a:pPr defTabSz="806867"/>
            <a:endParaRPr sz="1588">
              <a:solidFill>
                <a:prstClr val="black"/>
              </a:solidFill>
              <a:latin typeface="Calibri"/>
            </a:endParaRPr>
          </a:p>
        </p:txBody>
      </p:sp>
      <p:sp>
        <p:nvSpPr>
          <p:cNvPr id="465" name="object 465"/>
          <p:cNvSpPr/>
          <p:nvPr/>
        </p:nvSpPr>
        <p:spPr>
          <a:xfrm>
            <a:off x="6944592" y="4780042"/>
            <a:ext cx="128388" cy="201856"/>
          </a:xfrm>
          <a:prstGeom prst="rect">
            <a:avLst/>
          </a:prstGeom>
          <a:blipFill>
            <a:blip r:embed="rId8" cstate="print"/>
            <a:stretch>
              <a:fillRect/>
            </a:stretch>
          </a:blipFill>
        </p:spPr>
        <p:txBody>
          <a:bodyPr wrap="square" lIns="0" tIns="0" rIns="0" bIns="0" rtlCol="0"/>
          <a:lstStyle/>
          <a:p>
            <a:pPr defTabSz="806867"/>
            <a:endParaRPr sz="1588">
              <a:solidFill>
                <a:prstClr val="black"/>
              </a:solidFill>
              <a:latin typeface="Calibri"/>
            </a:endParaRPr>
          </a:p>
        </p:txBody>
      </p:sp>
      <p:sp>
        <p:nvSpPr>
          <p:cNvPr id="466" name="object 466"/>
          <p:cNvSpPr/>
          <p:nvPr/>
        </p:nvSpPr>
        <p:spPr>
          <a:xfrm>
            <a:off x="6868260" y="4972496"/>
            <a:ext cx="160804" cy="1049431"/>
          </a:xfrm>
          <a:custGeom>
            <a:avLst/>
            <a:gdLst/>
            <a:ahLst/>
            <a:cxnLst/>
            <a:rect l="l" t="t" r="r" b="b"/>
            <a:pathLst>
              <a:path w="182245" h="1189354">
                <a:moveTo>
                  <a:pt x="86512" y="0"/>
                </a:moveTo>
                <a:lnTo>
                  <a:pt x="0" y="1182268"/>
                </a:lnTo>
                <a:lnTo>
                  <a:pt x="95427" y="1189228"/>
                </a:lnTo>
                <a:lnTo>
                  <a:pt x="181927" y="6972"/>
                </a:lnTo>
                <a:lnTo>
                  <a:pt x="86512" y="0"/>
                </a:lnTo>
                <a:close/>
              </a:path>
            </a:pathLst>
          </a:custGeom>
          <a:solidFill>
            <a:srgbClr val="63A8FF"/>
          </a:solidFill>
        </p:spPr>
        <p:txBody>
          <a:bodyPr wrap="square" lIns="0" tIns="0" rIns="0" bIns="0" rtlCol="0"/>
          <a:lstStyle/>
          <a:p>
            <a:pPr defTabSz="806867"/>
            <a:endParaRPr sz="1588">
              <a:solidFill>
                <a:prstClr val="black"/>
              </a:solidFill>
              <a:latin typeface="Calibri"/>
            </a:endParaRPr>
          </a:p>
        </p:txBody>
      </p:sp>
      <p:sp>
        <p:nvSpPr>
          <p:cNvPr id="467" name="object 467"/>
          <p:cNvSpPr/>
          <p:nvPr/>
        </p:nvSpPr>
        <p:spPr>
          <a:xfrm>
            <a:off x="6952464" y="4978645"/>
            <a:ext cx="121024" cy="1046629"/>
          </a:xfrm>
          <a:custGeom>
            <a:avLst/>
            <a:gdLst/>
            <a:ahLst/>
            <a:cxnLst/>
            <a:rect l="l" t="t" r="r" b="b"/>
            <a:pathLst>
              <a:path w="137159" h="1186179">
                <a:moveTo>
                  <a:pt x="86499" y="0"/>
                </a:moveTo>
                <a:lnTo>
                  <a:pt x="0" y="1182255"/>
                </a:lnTo>
                <a:lnTo>
                  <a:pt x="50126" y="1185913"/>
                </a:lnTo>
                <a:lnTo>
                  <a:pt x="136588" y="3682"/>
                </a:lnTo>
                <a:lnTo>
                  <a:pt x="86499" y="0"/>
                </a:lnTo>
                <a:close/>
              </a:path>
            </a:pathLst>
          </a:custGeom>
          <a:solidFill>
            <a:srgbClr val="007F9E"/>
          </a:solidFill>
        </p:spPr>
        <p:txBody>
          <a:bodyPr wrap="square" lIns="0" tIns="0" rIns="0" bIns="0" rtlCol="0"/>
          <a:lstStyle/>
          <a:p>
            <a:pPr defTabSz="806867"/>
            <a:endParaRPr sz="1588">
              <a:solidFill>
                <a:prstClr val="black"/>
              </a:solidFill>
              <a:latin typeface="Calibri"/>
            </a:endParaRPr>
          </a:p>
        </p:txBody>
      </p:sp>
      <p:sp>
        <p:nvSpPr>
          <p:cNvPr id="468" name="object 468"/>
          <p:cNvSpPr/>
          <p:nvPr/>
        </p:nvSpPr>
        <p:spPr>
          <a:xfrm>
            <a:off x="6618254" y="4763641"/>
            <a:ext cx="134950" cy="217783"/>
          </a:xfrm>
          <a:prstGeom prst="rect">
            <a:avLst/>
          </a:prstGeom>
          <a:blipFill>
            <a:blip r:embed="rId9" cstate="print"/>
            <a:stretch>
              <a:fillRect/>
            </a:stretch>
          </a:blipFill>
        </p:spPr>
        <p:txBody>
          <a:bodyPr wrap="square" lIns="0" tIns="0" rIns="0" bIns="0" rtlCol="0"/>
          <a:lstStyle/>
          <a:p>
            <a:pPr defTabSz="806867"/>
            <a:endParaRPr sz="1588">
              <a:solidFill>
                <a:prstClr val="black"/>
              </a:solidFill>
              <a:latin typeface="Calibri"/>
            </a:endParaRPr>
          </a:p>
        </p:txBody>
      </p:sp>
      <p:sp>
        <p:nvSpPr>
          <p:cNvPr id="469" name="object 469"/>
          <p:cNvSpPr/>
          <p:nvPr/>
        </p:nvSpPr>
        <p:spPr>
          <a:xfrm>
            <a:off x="6618253" y="4967944"/>
            <a:ext cx="255494" cy="1109943"/>
          </a:xfrm>
          <a:custGeom>
            <a:avLst/>
            <a:gdLst/>
            <a:ahLst/>
            <a:cxnLst/>
            <a:rect l="l" t="t" r="r" b="b"/>
            <a:pathLst>
              <a:path w="289559" h="1257934">
                <a:moveTo>
                  <a:pt x="100279" y="0"/>
                </a:moveTo>
                <a:lnTo>
                  <a:pt x="0" y="15278"/>
                </a:lnTo>
                <a:lnTo>
                  <a:pt x="189141" y="1257693"/>
                </a:lnTo>
                <a:lnTo>
                  <a:pt x="289407" y="1242428"/>
                </a:lnTo>
                <a:lnTo>
                  <a:pt x="100279" y="0"/>
                </a:lnTo>
                <a:close/>
              </a:path>
            </a:pathLst>
          </a:custGeom>
          <a:solidFill>
            <a:srgbClr val="DB9262"/>
          </a:solidFill>
        </p:spPr>
        <p:txBody>
          <a:bodyPr wrap="square" lIns="0" tIns="0" rIns="0" bIns="0" rtlCol="0"/>
          <a:lstStyle/>
          <a:p>
            <a:pPr defTabSz="806867"/>
            <a:endParaRPr sz="1588">
              <a:solidFill>
                <a:prstClr val="black"/>
              </a:solidFill>
              <a:latin typeface="Calibri"/>
            </a:endParaRPr>
          </a:p>
        </p:txBody>
      </p:sp>
      <p:sp>
        <p:nvSpPr>
          <p:cNvPr id="470" name="object 470"/>
          <p:cNvSpPr/>
          <p:nvPr/>
        </p:nvSpPr>
        <p:spPr>
          <a:xfrm>
            <a:off x="6706740" y="4960901"/>
            <a:ext cx="213472" cy="1103779"/>
          </a:xfrm>
          <a:custGeom>
            <a:avLst/>
            <a:gdLst/>
            <a:ahLst/>
            <a:cxnLst/>
            <a:rect l="l" t="t" r="r" b="b"/>
            <a:pathLst>
              <a:path w="241934" h="1250950">
                <a:moveTo>
                  <a:pt x="52666" y="0"/>
                </a:moveTo>
                <a:lnTo>
                  <a:pt x="0" y="7988"/>
                </a:lnTo>
                <a:lnTo>
                  <a:pt x="189128" y="1250416"/>
                </a:lnTo>
                <a:lnTo>
                  <a:pt x="241769" y="1242428"/>
                </a:lnTo>
                <a:lnTo>
                  <a:pt x="52666"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471" name="object 471"/>
          <p:cNvSpPr/>
          <p:nvPr/>
        </p:nvSpPr>
        <p:spPr>
          <a:xfrm>
            <a:off x="7931441" y="3121292"/>
            <a:ext cx="213472" cy="1906681"/>
          </a:xfrm>
          <a:custGeom>
            <a:avLst/>
            <a:gdLst/>
            <a:ahLst/>
            <a:cxnLst/>
            <a:rect l="l" t="t" r="r" b="b"/>
            <a:pathLst>
              <a:path w="241934" h="2160904">
                <a:moveTo>
                  <a:pt x="199593" y="0"/>
                </a:moveTo>
                <a:lnTo>
                  <a:pt x="0" y="3911"/>
                </a:lnTo>
                <a:lnTo>
                  <a:pt x="42252" y="2160739"/>
                </a:lnTo>
                <a:lnTo>
                  <a:pt x="241833" y="2156853"/>
                </a:lnTo>
                <a:lnTo>
                  <a:pt x="199593" y="0"/>
                </a:lnTo>
                <a:close/>
              </a:path>
            </a:pathLst>
          </a:custGeom>
          <a:solidFill>
            <a:srgbClr val="BFD6EF"/>
          </a:solidFill>
        </p:spPr>
        <p:txBody>
          <a:bodyPr wrap="square" lIns="0" tIns="0" rIns="0" bIns="0" rtlCol="0"/>
          <a:lstStyle/>
          <a:p>
            <a:pPr defTabSz="806867"/>
            <a:endParaRPr sz="1588">
              <a:solidFill>
                <a:prstClr val="black"/>
              </a:solidFill>
              <a:latin typeface="Calibri"/>
            </a:endParaRPr>
          </a:p>
        </p:txBody>
      </p:sp>
      <p:sp>
        <p:nvSpPr>
          <p:cNvPr id="472" name="object 472"/>
          <p:cNvSpPr/>
          <p:nvPr/>
        </p:nvSpPr>
        <p:spPr>
          <a:xfrm>
            <a:off x="7967567" y="4971449"/>
            <a:ext cx="60512" cy="7284"/>
          </a:xfrm>
          <a:custGeom>
            <a:avLst/>
            <a:gdLst/>
            <a:ahLst/>
            <a:cxnLst/>
            <a:rect l="l" t="t" r="r" b="b"/>
            <a:pathLst>
              <a:path w="68579" h="8254">
                <a:moveTo>
                  <a:pt x="68211" y="0"/>
                </a:moveTo>
                <a:lnTo>
                  <a:pt x="0" y="1447"/>
                </a:lnTo>
                <a:lnTo>
                  <a:pt x="63" y="8191"/>
                </a:lnTo>
                <a:lnTo>
                  <a:pt x="68351" y="6870"/>
                </a:lnTo>
                <a:lnTo>
                  <a:pt x="68211" y="0"/>
                </a:lnTo>
                <a:close/>
              </a:path>
              <a:path w="68579" h="8254">
                <a:moveTo>
                  <a:pt x="68326" y="4584"/>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73" name="object 473"/>
          <p:cNvSpPr/>
          <p:nvPr/>
        </p:nvSpPr>
        <p:spPr>
          <a:xfrm>
            <a:off x="7966629" y="4927026"/>
            <a:ext cx="28015" cy="6724"/>
          </a:xfrm>
          <a:custGeom>
            <a:avLst/>
            <a:gdLst/>
            <a:ahLst/>
            <a:cxnLst/>
            <a:rect l="l" t="t" r="r" b="b"/>
            <a:pathLst>
              <a:path w="31750" h="7620">
                <a:moveTo>
                  <a:pt x="31254" y="0"/>
                </a:moveTo>
                <a:lnTo>
                  <a:pt x="0" y="596"/>
                </a:lnTo>
                <a:lnTo>
                  <a:pt x="88" y="2844"/>
                </a:lnTo>
                <a:lnTo>
                  <a:pt x="84" y="4343"/>
                </a:lnTo>
                <a:lnTo>
                  <a:pt x="177" y="7353"/>
                </a:lnTo>
                <a:lnTo>
                  <a:pt x="31483" y="6629"/>
                </a:lnTo>
                <a:lnTo>
                  <a:pt x="31432" y="4343"/>
                </a:lnTo>
                <a:lnTo>
                  <a:pt x="31254" y="0"/>
                </a:lnTo>
                <a:close/>
              </a:path>
              <a:path w="31750" h="7620">
                <a:moveTo>
                  <a:pt x="38" y="2832"/>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74" name="object 474"/>
          <p:cNvSpPr/>
          <p:nvPr/>
        </p:nvSpPr>
        <p:spPr>
          <a:xfrm>
            <a:off x="7966376" y="4912029"/>
            <a:ext cx="28015" cy="6724"/>
          </a:xfrm>
          <a:custGeom>
            <a:avLst/>
            <a:gdLst/>
            <a:ahLst/>
            <a:cxnLst/>
            <a:rect l="l" t="t" r="r" b="b"/>
            <a:pathLst>
              <a:path w="31750" h="7620">
                <a:moveTo>
                  <a:pt x="31242" y="0"/>
                </a:moveTo>
                <a:lnTo>
                  <a:pt x="0" y="596"/>
                </a:lnTo>
                <a:lnTo>
                  <a:pt x="38" y="7264"/>
                </a:lnTo>
                <a:lnTo>
                  <a:pt x="31381" y="6629"/>
                </a:lnTo>
                <a:lnTo>
                  <a:pt x="31242"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75" name="object 475"/>
          <p:cNvSpPr/>
          <p:nvPr/>
        </p:nvSpPr>
        <p:spPr>
          <a:xfrm>
            <a:off x="7966052" y="4896735"/>
            <a:ext cx="39781" cy="6724"/>
          </a:xfrm>
          <a:custGeom>
            <a:avLst/>
            <a:gdLst/>
            <a:ahLst/>
            <a:cxnLst/>
            <a:rect l="l" t="t" r="r" b="b"/>
            <a:pathLst>
              <a:path w="45084" h="7620">
                <a:moveTo>
                  <a:pt x="44830" y="0"/>
                </a:moveTo>
                <a:lnTo>
                  <a:pt x="25" y="774"/>
                </a:lnTo>
                <a:lnTo>
                  <a:pt x="0" y="5143"/>
                </a:lnTo>
                <a:lnTo>
                  <a:pt x="76" y="7442"/>
                </a:lnTo>
                <a:lnTo>
                  <a:pt x="44970" y="6629"/>
                </a:lnTo>
                <a:lnTo>
                  <a:pt x="44830"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76" name="object 476"/>
          <p:cNvSpPr/>
          <p:nvPr/>
        </p:nvSpPr>
        <p:spPr>
          <a:xfrm>
            <a:off x="7965761" y="4881955"/>
            <a:ext cx="28015" cy="6724"/>
          </a:xfrm>
          <a:custGeom>
            <a:avLst/>
            <a:gdLst/>
            <a:ahLst/>
            <a:cxnLst/>
            <a:rect l="l" t="t" r="r" b="b"/>
            <a:pathLst>
              <a:path w="31750" h="7620">
                <a:moveTo>
                  <a:pt x="31229" y="0"/>
                </a:moveTo>
                <a:lnTo>
                  <a:pt x="0" y="482"/>
                </a:lnTo>
                <a:lnTo>
                  <a:pt x="116" y="4394"/>
                </a:lnTo>
                <a:lnTo>
                  <a:pt x="228" y="7239"/>
                </a:lnTo>
                <a:lnTo>
                  <a:pt x="31407" y="6591"/>
                </a:lnTo>
                <a:lnTo>
                  <a:pt x="31368" y="4394"/>
                </a:lnTo>
                <a:lnTo>
                  <a:pt x="31229" y="0"/>
                </a:lnTo>
                <a:close/>
              </a:path>
              <a:path w="31750" h="7620">
                <a:moveTo>
                  <a:pt x="50" y="2730"/>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77" name="object 477"/>
          <p:cNvSpPr/>
          <p:nvPr/>
        </p:nvSpPr>
        <p:spPr>
          <a:xfrm>
            <a:off x="7965479" y="4866757"/>
            <a:ext cx="28015" cy="6724"/>
          </a:xfrm>
          <a:custGeom>
            <a:avLst/>
            <a:gdLst/>
            <a:ahLst/>
            <a:cxnLst/>
            <a:rect l="l" t="t" r="r" b="b"/>
            <a:pathLst>
              <a:path w="31750" h="7620">
                <a:moveTo>
                  <a:pt x="31280" y="0"/>
                </a:moveTo>
                <a:lnTo>
                  <a:pt x="0" y="711"/>
                </a:lnTo>
                <a:lnTo>
                  <a:pt x="88" y="2882"/>
                </a:lnTo>
                <a:lnTo>
                  <a:pt x="165" y="7302"/>
                </a:lnTo>
                <a:lnTo>
                  <a:pt x="31432" y="6667"/>
                </a:lnTo>
                <a:lnTo>
                  <a:pt x="31354" y="4381"/>
                </a:lnTo>
                <a:lnTo>
                  <a:pt x="31280" y="0"/>
                </a:lnTo>
                <a:close/>
              </a:path>
              <a:path w="31750" h="7620">
                <a:moveTo>
                  <a:pt x="31354" y="4381"/>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78" name="object 478"/>
          <p:cNvSpPr/>
          <p:nvPr/>
        </p:nvSpPr>
        <p:spPr>
          <a:xfrm>
            <a:off x="7965176" y="4851685"/>
            <a:ext cx="28015" cy="6724"/>
          </a:xfrm>
          <a:custGeom>
            <a:avLst/>
            <a:gdLst/>
            <a:ahLst/>
            <a:cxnLst/>
            <a:rect l="l" t="t" r="r" b="b"/>
            <a:pathLst>
              <a:path w="31750" h="7620">
                <a:moveTo>
                  <a:pt x="31216" y="0"/>
                </a:moveTo>
                <a:lnTo>
                  <a:pt x="0" y="635"/>
                </a:lnTo>
                <a:lnTo>
                  <a:pt x="127" y="7467"/>
                </a:lnTo>
                <a:lnTo>
                  <a:pt x="31368" y="6705"/>
                </a:lnTo>
                <a:lnTo>
                  <a:pt x="31342" y="4419"/>
                </a:lnTo>
                <a:lnTo>
                  <a:pt x="31216" y="0"/>
                </a:lnTo>
                <a:close/>
              </a:path>
              <a:path w="31750" h="7620">
                <a:moveTo>
                  <a:pt x="31342" y="4419"/>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79" name="object 479"/>
          <p:cNvSpPr/>
          <p:nvPr/>
        </p:nvSpPr>
        <p:spPr>
          <a:xfrm>
            <a:off x="7964904" y="4836722"/>
            <a:ext cx="28015" cy="6724"/>
          </a:xfrm>
          <a:custGeom>
            <a:avLst/>
            <a:gdLst/>
            <a:ahLst/>
            <a:cxnLst/>
            <a:rect l="l" t="t" r="r" b="b"/>
            <a:pathLst>
              <a:path w="31750" h="7620">
                <a:moveTo>
                  <a:pt x="31254" y="0"/>
                </a:moveTo>
                <a:lnTo>
                  <a:pt x="0" y="596"/>
                </a:lnTo>
                <a:lnTo>
                  <a:pt x="152" y="7302"/>
                </a:lnTo>
                <a:lnTo>
                  <a:pt x="31343" y="6629"/>
                </a:lnTo>
                <a:lnTo>
                  <a:pt x="31343" y="4419"/>
                </a:lnTo>
                <a:lnTo>
                  <a:pt x="31254"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80" name="object 480"/>
          <p:cNvSpPr/>
          <p:nvPr/>
        </p:nvSpPr>
        <p:spPr>
          <a:xfrm>
            <a:off x="7964612" y="4821046"/>
            <a:ext cx="60512" cy="7284"/>
          </a:xfrm>
          <a:custGeom>
            <a:avLst/>
            <a:gdLst/>
            <a:ahLst/>
            <a:cxnLst/>
            <a:rect l="l" t="t" r="r" b="b"/>
            <a:pathLst>
              <a:path w="68579" h="8254">
                <a:moveTo>
                  <a:pt x="68275" y="0"/>
                </a:moveTo>
                <a:lnTo>
                  <a:pt x="0" y="1333"/>
                </a:lnTo>
                <a:lnTo>
                  <a:pt x="76" y="7950"/>
                </a:lnTo>
                <a:lnTo>
                  <a:pt x="68313" y="6578"/>
                </a:lnTo>
                <a:lnTo>
                  <a:pt x="68275"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81" name="object 481"/>
          <p:cNvSpPr/>
          <p:nvPr/>
        </p:nvSpPr>
        <p:spPr>
          <a:xfrm>
            <a:off x="7963710" y="4776482"/>
            <a:ext cx="28015" cy="6724"/>
          </a:xfrm>
          <a:custGeom>
            <a:avLst/>
            <a:gdLst/>
            <a:ahLst/>
            <a:cxnLst/>
            <a:rect l="l" t="t" r="r" b="b"/>
            <a:pathLst>
              <a:path w="31750" h="7620">
                <a:moveTo>
                  <a:pt x="31404" y="5016"/>
                </a:moveTo>
                <a:lnTo>
                  <a:pt x="38" y="5016"/>
                </a:lnTo>
                <a:lnTo>
                  <a:pt x="38" y="7302"/>
                </a:lnTo>
                <a:lnTo>
                  <a:pt x="31457" y="6604"/>
                </a:lnTo>
                <a:lnTo>
                  <a:pt x="31404" y="5016"/>
                </a:lnTo>
                <a:close/>
              </a:path>
              <a:path w="31750" h="7620">
                <a:moveTo>
                  <a:pt x="31267" y="0"/>
                </a:moveTo>
                <a:lnTo>
                  <a:pt x="50" y="609"/>
                </a:lnTo>
                <a:lnTo>
                  <a:pt x="0" y="5054"/>
                </a:lnTo>
                <a:lnTo>
                  <a:pt x="31404" y="5016"/>
                </a:lnTo>
                <a:lnTo>
                  <a:pt x="31457" y="4318"/>
                </a:lnTo>
                <a:lnTo>
                  <a:pt x="31267"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82" name="object 482"/>
          <p:cNvSpPr/>
          <p:nvPr/>
        </p:nvSpPr>
        <p:spPr>
          <a:xfrm>
            <a:off x="7963401" y="4761389"/>
            <a:ext cx="28015" cy="6724"/>
          </a:xfrm>
          <a:custGeom>
            <a:avLst/>
            <a:gdLst/>
            <a:ahLst/>
            <a:cxnLst/>
            <a:rect l="l" t="t" r="r" b="b"/>
            <a:pathLst>
              <a:path w="31750" h="7620">
                <a:moveTo>
                  <a:pt x="31292" y="0"/>
                </a:moveTo>
                <a:lnTo>
                  <a:pt x="0" y="673"/>
                </a:lnTo>
                <a:lnTo>
                  <a:pt x="63" y="2959"/>
                </a:lnTo>
                <a:lnTo>
                  <a:pt x="177" y="7353"/>
                </a:lnTo>
                <a:lnTo>
                  <a:pt x="31343" y="6667"/>
                </a:lnTo>
                <a:lnTo>
                  <a:pt x="31330" y="2286"/>
                </a:lnTo>
                <a:lnTo>
                  <a:pt x="31292" y="0"/>
                </a:lnTo>
                <a:close/>
              </a:path>
              <a:path w="31750" h="7620">
                <a:moveTo>
                  <a:pt x="12" y="2882"/>
                </a:moveTo>
                <a:close/>
              </a:path>
              <a:path w="31750" h="7620">
                <a:moveTo>
                  <a:pt x="31330" y="2286"/>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83" name="object 483"/>
          <p:cNvSpPr/>
          <p:nvPr/>
        </p:nvSpPr>
        <p:spPr>
          <a:xfrm>
            <a:off x="7963180" y="4746053"/>
            <a:ext cx="39781" cy="7284"/>
          </a:xfrm>
          <a:custGeom>
            <a:avLst/>
            <a:gdLst/>
            <a:ahLst/>
            <a:cxnLst/>
            <a:rect l="l" t="t" r="r" b="b"/>
            <a:pathLst>
              <a:path w="45084" h="8254">
                <a:moveTo>
                  <a:pt x="44691" y="0"/>
                </a:moveTo>
                <a:lnTo>
                  <a:pt x="0" y="977"/>
                </a:lnTo>
                <a:lnTo>
                  <a:pt x="88" y="7683"/>
                </a:lnTo>
                <a:lnTo>
                  <a:pt x="44894" y="6832"/>
                </a:lnTo>
                <a:lnTo>
                  <a:pt x="44691" y="0"/>
                </a:lnTo>
                <a:close/>
              </a:path>
              <a:path w="45084" h="8254">
                <a:moveTo>
                  <a:pt x="25" y="5384"/>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84" name="object 484"/>
          <p:cNvSpPr/>
          <p:nvPr/>
        </p:nvSpPr>
        <p:spPr>
          <a:xfrm>
            <a:off x="7962806" y="4731321"/>
            <a:ext cx="28015" cy="6724"/>
          </a:xfrm>
          <a:custGeom>
            <a:avLst/>
            <a:gdLst/>
            <a:ahLst/>
            <a:cxnLst/>
            <a:rect l="l" t="t" r="r" b="b"/>
            <a:pathLst>
              <a:path w="31750" h="7620">
                <a:moveTo>
                  <a:pt x="31343" y="0"/>
                </a:moveTo>
                <a:lnTo>
                  <a:pt x="0" y="596"/>
                </a:lnTo>
                <a:lnTo>
                  <a:pt x="190" y="7302"/>
                </a:lnTo>
                <a:lnTo>
                  <a:pt x="31419" y="6667"/>
                </a:lnTo>
                <a:lnTo>
                  <a:pt x="31343"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85" name="object 485"/>
          <p:cNvSpPr/>
          <p:nvPr/>
        </p:nvSpPr>
        <p:spPr>
          <a:xfrm>
            <a:off x="7962494" y="4716292"/>
            <a:ext cx="28015" cy="6724"/>
          </a:xfrm>
          <a:custGeom>
            <a:avLst/>
            <a:gdLst/>
            <a:ahLst/>
            <a:cxnLst/>
            <a:rect l="l" t="t" r="r" b="b"/>
            <a:pathLst>
              <a:path w="31750" h="7620">
                <a:moveTo>
                  <a:pt x="31254" y="0"/>
                </a:moveTo>
                <a:lnTo>
                  <a:pt x="0" y="507"/>
                </a:lnTo>
                <a:lnTo>
                  <a:pt x="152" y="7340"/>
                </a:lnTo>
                <a:lnTo>
                  <a:pt x="31432" y="6591"/>
                </a:lnTo>
                <a:lnTo>
                  <a:pt x="31407" y="4330"/>
                </a:lnTo>
                <a:lnTo>
                  <a:pt x="31254"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86" name="object 486"/>
          <p:cNvSpPr/>
          <p:nvPr/>
        </p:nvSpPr>
        <p:spPr>
          <a:xfrm>
            <a:off x="7962262" y="4701160"/>
            <a:ext cx="28015" cy="6724"/>
          </a:xfrm>
          <a:custGeom>
            <a:avLst/>
            <a:gdLst/>
            <a:ahLst/>
            <a:cxnLst/>
            <a:rect l="l" t="t" r="r" b="b"/>
            <a:pathLst>
              <a:path w="31750" h="7620">
                <a:moveTo>
                  <a:pt x="31307" y="5118"/>
                </a:moveTo>
                <a:lnTo>
                  <a:pt x="50" y="5118"/>
                </a:lnTo>
                <a:lnTo>
                  <a:pt x="63" y="7365"/>
                </a:lnTo>
                <a:lnTo>
                  <a:pt x="31280" y="6680"/>
                </a:lnTo>
                <a:lnTo>
                  <a:pt x="31307" y="5118"/>
                </a:lnTo>
                <a:close/>
              </a:path>
              <a:path w="31750" h="7620">
                <a:moveTo>
                  <a:pt x="31305" y="0"/>
                </a:moveTo>
                <a:lnTo>
                  <a:pt x="0" y="660"/>
                </a:lnTo>
                <a:lnTo>
                  <a:pt x="12" y="5156"/>
                </a:lnTo>
                <a:lnTo>
                  <a:pt x="31307" y="5118"/>
                </a:lnTo>
                <a:lnTo>
                  <a:pt x="31305"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87" name="object 487"/>
          <p:cNvSpPr/>
          <p:nvPr/>
        </p:nvSpPr>
        <p:spPr>
          <a:xfrm>
            <a:off x="7961849" y="4686184"/>
            <a:ext cx="28015" cy="6724"/>
          </a:xfrm>
          <a:custGeom>
            <a:avLst/>
            <a:gdLst/>
            <a:ahLst/>
            <a:cxnLst/>
            <a:rect l="l" t="t" r="r" b="b"/>
            <a:pathLst>
              <a:path w="31750" h="7620">
                <a:moveTo>
                  <a:pt x="31330" y="0"/>
                </a:moveTo>
                <a:lnTo>
                  <a:pt x="0" y="546"/>
                </a:lnTo>
                <a:lnTo>
                  <a:pt x="152" y="2895"/>
                </a:lnTo>
                <a:lnTo>
                  <a:pt x="228" y="7264"/>
                </a:lnTo>
                <a:lnTo>
                  <a:pt x="31394" y="6667"/>
                </a:lnTo>
                <a:lnTo>
                  <a:pt x="31330" y="0"/>
                </a:lnTo>
                <a:close/>
              </a:path>
              <a:path w="31750" h="7620">
                <a:moveTo>
                  <a:pt x="63" y="2844"/>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88" name="object 488"/>
          <p:cNvSpPr/>
          <p:nvPr/>
        </p:nvSpPr>
        <p:spPr>
          <a:xfrm>
            <a:off x="7961666" y="4670339"/>
            <a:ext cx="60512" cy="7284"/>
          </a:xfrm>
          <a:custGeom>
            <a:avLst/>
            <a:gdLst/>
            <a:ahLst/>
            <a:cxnLst/>
            <a:rect l="l" t="t" r="r" b="b"/>
            <a:pathLst>
              <a:path w="68579" h="8254">
                <a:moveTo>
                  <a:pt x="68326" y="0"/>
                </a:moveTo>
                <a:lnTo>
                  <a:pt x="0" y="1485"/>
                </a:lnTo>
                <a:lnTo>
                  <a:pt x="165" y="8153"/>
                </a:lnTo>
                <a:lnTo>
                  <a:pt x="68414" y="6705"/>
                </a:lnTo>
                <a:lnTo>
                  <a:pt x="68326"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89" name="object 489"/>
          <p:cNvSpPr/>
          <p:nvPr/>
        </p:nvSpPr>
        <p:spPr>
          <a:xfrm>
            <a:off x="7960810" y="4625947"/>
            <a:ext cx="28015" cy="6724"/>
          </a:xfrm>
          <a:custGeom>
            <a:avLst/>
            <a:gdLst/>
            <a:ahLst/>
            <a:cxnLst/>
            <a:rect l="l" t="t" r="r" b="b"/>
            <a:pathLst>
              <a:path w="31750" h="7620">
                <a:moveTo>
                  <a:pt x="31254" y="0"/>
                </a:moveTo>
                <a:lnTo>
                  <a:pt x="0" y="520"/>
                </a:lnTo>
                <a:lnTo>
                  <a:pt x="48" y="2209"/>
                </a:lnTo>
                <a:lnTo>
                  <a:pt x="139" y="7200"/>
                </a:lnTo>
                <a:lnTo>
                  <a:pt x="31368" y="6718"/>
                </a:lnTo>
                <a:lnTo>
                  <a:pt x="31254"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90" name="object 490"/>
          <p:cNvSpPr/>
          <p:nvPr/>
        </p:nvSpPr>
        <p:spPr>
          <a:xfrm>
            <a:off x="7960557" y="4610998"/>
            <a:ext cx="28015" cy="6724"/>
          </a:xfrm>
          <a:custGeom>
            <a:avLst/>
            <a:gdLst/>
            <a:ahLst/>
            <a:cxnLst/>
            <a:rect l="l" t="t" r="r" b="b"/>
            <a:pathLst>
              <a:path w="31750" h="7620">
                <a:moveTo>
                  <a:pt x="31216" y="0"/>
                </a:moveTo>
                <a:lnTo>
                  <a:pt x="0" y="431"/>
                </a:lnTo>
                <a:lnTo>
                  <a:pt x="127" y="7251"/>
                </a:lnTo>
                <a:lnTo>
                  <a:pt x="31432" y="6464"/>
                </a:lnTo>
                <a:lnTo>
                  <a:pt x="31381" y="4216"/>
                </a:lnTo>
                <a:lnTo>
                  <a:pt x="31216"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91" name="object 491"/>
          <p:cNvSpPr/>
          <p:nvPr/>
        </p:nvSpPr>
        <p:spPr>
          <a:xfrm>
            <a:off x="7960235" y="4595550"/>
            <a:ext cx="39781" cy="7284"/>
          </a:xfrm>
          <a:custGeom>
            <a:avLst/>
            <a:gdLst/>
            <a:ahLst/>
            <a:cxnLst/>
            <a:rect l="l" t="t" r="r" b="b"/>
            <a:pathLst>
              <a:path w="45084" h="8254">
                <a:moveTo>
                  <a:pt x="44805" y="0"/>
                </a:moveTo>
                <a:lnTo>
                  <a:pt x="0" y="863"/>
                </a:lnTo>
                <a:lnTo>
                  <a:pt x="38" y="7670"/>
                </a:lnTo>
                <a:lnTo>
                  <a:pt x="44843" y="6705"/>
                </a:lnTo>
                <a:lnTo>
                  <a:pt x="44792" y="2324"/>
                </a:lnTo>
                <a:lnTo>
                  <a:pt x="44805" y="0"/>
                </a:lnTo>
                <a:close/>
              </a:path>
              <a:path w="45084" h="8254">
                <a:moveTo>
                  <a:pt x="44856" y="2298"/>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92" name="object 492"/>
          <p:cNvSpPr/>
          <p:nvPr/>
        </p:nvSpPr>
        <p:spPr>
          <a:xfrm>
            <a:off x="7959902" y="4580722"/>
            <a:ext cx="28015" cy="6724"/>
          </a:xfrm>
          <a:custGeom>
            <a:avLst/>
            <a:gdLst/>
            <a:ahLst/>
            <a:cxnLst/>
            <a:rect l="l" t="t" r="r" b="b"/>
            <a:pathLst>
              <a:path w="31750" h="7620">
                <a:moveTo>
                  <a:pt x="31305" y="0"/>
                </a:moveTo>
                <a:lnTo>
                  <a:pt x="0" y="660"/>
                </a:lnTo>
                <a:lnTo>
                  <a:pt x="203" y="7378"/>
                </a:lnTo>
                <a:lnTo>
                  <a:pt x="31521" y="6667"/>
                </a:lnTo>
                <a:lnTo>
                  <a:pt x="31468" y="4406"/>
                </a:lnTo>
                <a:lnTo>
                  <a:pt x="31305" y="0"/>
                </a:lnTo>
                <a:close/>
              </a:path>
              <a:path w="31750" h="7620">
                <a:moveTo>
                  <a:pt x="31468" y="4406"/>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93" name="object 493"/>
          <p:cNvSpPr/>
          <p:nvPr/>
        </p:nvSpPr>
        <p:spPr>
          <a:xfrm>
            <a:off x="7959710" y="4565758"/>
            <a:ext cx="28015" cy="6724"/>
          </a:xfrm>
          <a:custGeom>
            <a:avLst/>
            <a:gdLst/>
            <a:ahLst/>
            <a:cxnLst/>
            <a:rect l="l" t="t" r="r" b="b"/>
            <a:pathLst>
              <a:path w="31750" h="7620">
                <a:moveTo>
                  <a:pt x="31289" y="5016"/>
                </a:moveTo>
                <a:lnTo>
                  <a:pt x="63" y="5016"/>
                </a:lnTo>
                <a:lnTo>
                  <a:pt x="88" y="7340"/>
                </a:lnTo>
                <a:lnTo>
                  <a:pt x="31318" y="6705"/>
                </a:lnTo>
                <a:lnTo>
                  <a:pt x="31289" y="5016"/>
                </a:lnTo>
                <a:close/>
              </a:path>
              <a:path w="31750" h="7620">
                <a:moveTo>
                  <a:pt x="31242" y="0"/>
                </a:moveTo>
                <a:lnTo>
                  <a:pt x="0" y="635"/>
                </a:lnTo>
                <a:lnTo>
                  <a:pt x="63" y="5054"/>
                </a:lnTo>
                <a:lnTo>
                  <a:pt x="31289" y="5016"/>
                </a:lnTo>
                <a:lnTo>
                  <a:pt x="31242"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94" name="object 494"/>
          <p:cNvSpPr/>
          <p:nvPr/>
        </p:nvSpPr>
        <p:spPr>
          <a:xfrm>
            <a:off x="7959276" y="4550680"/>
            <a:ext cx="28015" cy="6724"/>
          </a:xfrm>
          <a:custGeom>
            <a:avLst/>
            <a:gdLst/>
            <a:ahLst/>
            <a:cxnLst/>
            <a:rect l="l" t="t" r="r" b="b"/>
            <a:pathLst>
              <a:path w="31750" h="7620">
                <a:moveTo>
                  <a:pt x="31254" y="0"/>
                </a:moveTo>
                <a:lnTo>
                  <a:pt x="0" y="635"/>
                </a:lnTo>
                <a:lnTo>
                  <a:pt x="139" y="2882"/>
                </a:lnTo>
                <a:lnTo>
                  <a:pt x="135" y="4267"/>
                </a:lnTo>
                <a:lnTo>
                  <a:pt x="292" y="7277"/>
                </a:lnTo>
                <a:lnTo>
                  <a:pt x="31419" y="6553"/>
                </a:lnTo>
                <a:lnTo>
                  <a:pt x="31366" y="2882"/>
                </a:lnTo>
                <a:lnTo>
                  <a:pt x="31254"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95" name="object 495"/>
          <p:cNvSpPr/>
          <p:nvPr/>
        </p:nvSpPr>
        <p:spPr>
          <a:xfrm>
            <a:off x="7959014" y="4535553"/>
            <a:ext cx="28015" cy="6724"/>
          </a:xfrm>
          <a:custGeom>
            <a:avLst/>
            <a:gdLst/>
            <a:ahLst/>
            <a:cxnLst/>
            <a:rect l="l" t="t" r="r" b="b"/>
            <a:pathLst>
              <a:path w="31750" h="7620">
                <a:moveTo>
                  <a:pt x="31330" y="0"/>
                </a:moveTo>
                <a:lnTo>
                  <a:pt x="0" y="622"/>
                </a:lnTo>
                <a:lnTo>
                  <a:pt x="76" y="7327"/>
                </a:lnTo>
                <a:lnTo>
                  <a:pt x="31419" y="6654"/>
                </a:lnTo>
                <a:lnTo>
                  <a:pt x="31330"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96" name="object 496"/>
          <p:cNvSpPr/>
          <p:nvPr/>
        </p:nvSpPr>
        <p:spPr>
          <a:xfrm>
            <a:off x="7958742" y="4519866"/>
            <a:ext cx="60512" cy="7284"/>
          </a:xfrm>
          <a:custGeom>
            <a:avLst/>
            <a:gdLst/>
            <a:ahLst/>
            <a:cxnLst/>
            <a:rect l="l" t="t" r="r" b="b"/>
            <a:pathLst>
              <a:path w="68579" h="8254">
                <a:moveTo>
                  <a:pt x="68313" y="0"/>
                </a:moveTo>
                <a:lnTo>
                  <a:pt x="0" y="1371"/>
                </a:lnTo>
                <a:lnTo>
                  <a:pt x="152" y="8077"/>
                </a:lnTo>
                <a:lnTo>
                  <a:pt x="68440" y="6705"/>
                </a:lnTo>
                <a:lnTo>
                  <a:pt x="68356" y="1371"/>
                </a:lnTo>
                <a:lnTo>
                  <a:pt x="68313"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97" name="object 497"/>
          <p:cNvSpPr/>
          <p:nvPr/>
        </p:nvSpPr>
        <p:spPr>
          <a:xfrm>
            <a:off x="7957845" y="4475377"/>
            <a:ext cx="28015" cy="6724"/>
          </a:xfrm>
          <a:custGeom>
            <a:avLst/>
            <a:gdLst/>
            <a:ahLst/>
            <a:cxnLst/>
            <a:rect l="l" t="t" r="r" b="b"/>
            <a:pathLst>
              <a:path w="31750" h="7620">
                <a:moveTo>
                  <a:pt x="31343" y="0"/>
                </a:moveTo>
                <a:lnTo>
                  <a:pt x="0" y="596"/>
                </a:lnTo>
                <a:lnTo>
                  <a:pt x="76" y="2844"/>
                </a:lnTo>
                <a:lnTo>
                  <a:pt x="177" y="7353"/>
                </a:lnTo>
                <a:lnTo>
                  <a:pt x="31496" y="6603"/>
                </a:lnTo>
                <a:lnTo>
                  <a:pt x="31343"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98" name="object 498"/>
          <p:cNvSpPr/>
          <p:nvPr/>
        </p:nvSpPr>
        <p:spPr>
          <a:xfrm>
            <a:off x="7957653" y="4460286"/>
            <a:ext cx="28015" cy="6724"/>
          </a:xfrm>
          <a:custGeom>
            <a:avLst/>
            <a:gdLst/>
            <a:ahLst/>
            <a:cxnLst/>
            <a:rect l="l" t="t" r="r" b="b"/>
            <a:pathLst>
              <a:path w="31750" h="7620">
                <a:moveTo>
                  <a:pt x="31178" y="0"/>
                </a:moveTo>
                <a:lnTo>
                  <a:pt x="0" y="635"/>
                </a:lnTo>
                <a:lnTo>
                  <a:pt x="25" y="7289"/>
                </a:lnTo>
                <a:lnTo>
                  <a:pt x="31305" y="6743"/>
                </a:lnTo>
                <a:lnTo>
                  <a:pt x="31305" y="4483"/>
                </a:lnTo>
                <a:lnTo>
                  <a:pt x="31178" y="0"/>
                </a:lnTo>
                <a:close/>
              </a:path>
              <a:path w="31750" h="7620">
                <a:moveTo>
                  <a:pt x="31305" y="4483"/>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499" name="object 499"/>
          <p:cNvSpPr/>
          <p:nvPr/>
        </p:nvSpPr>
        <p:spPr>
          <a:xfrm>
            <a:off x="7957290" y="4445055"/>
            <a:ext cx="39781" cy="6724"/>
          </a:xfrm>
          <a:custGeom>
            <a:avLst/>
            <a:gdLst/>
            <a:ahLst/>
            <a:cxnLst/>
            <a:rect l="l" t="t" r="r" b="b"/>
            <a:pathLst>
              <a:path w="45084" h="7620">
                <a:moveTo>
                  <a:pt x="44831" y="0"/>
                </a:moveTo>
                <a:lnTo>
                  <a:pt x="0" y="774"/>
                </a:lnTo>
                <a:lnTo>
                  <a:pt x="0" y="7581"/>
                </a:lnTo>
                <a:lnTo>
                  <a:pt x="44932" y="6667"/>
                </a:lnTo>
                <a:lnTo>
                  <a:pt x="44831"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00" name="object 500"/>
          <p:cNvSpPr/>
          <p:nvPr/>
        </p:nvSpPr>
        <p:spPr>
          <a:xfrm>
            <a:off x="7957017" y="4430177"/>
            <a:ext cx="28015" cy="6724"/>
          </a:xfrm>
          <a:custGeom>
            <a:avLst/>
            <a:gdLst/>
            <a:ahLst/>
            <a:cxnLst/>
            <a:rect l="l" t="t" r="r" b="b"/>
            <a:pathLst>
              <a:path w="31750" h="7620">
                <a:moveTo>
                  <a:pt x="31292" y="0"/>
                </a:moveTo>
                <a:lnTo>
                  <a:pt x="0" y="558"/>
                </a:lnTo>
                <a:lnTo>
                  <a:pt x="0" y="2882"/>
                </a:lnTo>
                <a:lnTo>
                  <a:pt x="152" y="7353"/>
                </a:lnTo>
                <a:lnTo>
                  <a:pt x="31419" y="6756"/>
                </a:lnTo>
                <a:lnTo>
                  <a:pt x="31292"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01" name="object 501"/>
          <p:cNvSpPr/>
          <p:nvPr/>
        </p:nvSpPr>
        <p:spPr>
          <a:xfrm>
            <a:off x="7956785" y="4415114"/>
            <a:ext cx="28015" cy="6724"/>
          </a:xfrm>
          <a:custGeom>
            <a:avLst/>
            <a:gdLst/>
            <a:ahLst/>
            <a:cxnLst/>
            <a:rect l="l" t="t" r="r" b="b"/>
            <a:pathLst>
              <a:path w="31750" h="7620">
                <a:moveTo>
                  <a:pt x="31165" y="0"/>
                </a:moveTo>
                <a:lnTo>
                  <a:pt x="0" y="635"/>
                </a:lnTo>
                <a:lnTo>
                  <a:pt x="114" y="7340"/>
                </a:lnTo>
                <a:lnTo>
                  <a:pt x="31318" y="6756"/>
                </a:lnTo>
                <a:lnTo>
                  <a:pt x="31165"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02" name="object 502"/>
          <p:cNvSpPr/>
          <p:nvPr/>
        </p:nvSpPr>
        <p:spPr>
          <a:xfrm>
            <a:off x="7956450" y="4400008"/>
            <a:ext cx="28015" cy="6724"/>
          </a:xfrm>
          <a:custGeom>
            <a:avLst/>
            <a:gdLst/>
            <a:ahLst/>
            <a:cxnLst/>
            <a:rect l="l" t="t" r="r" b="b"/>
            <a:pathLst>
              <a:path w="31750" h="7620">
                <a:moveTo>
                  <a:pt x="31306" y="5130"/>
                </a:moveTo>
                <a:lnTo>
                  <a:pt x="63" y="5130"/>
                </a:lnTo>
                <a:lnTo>
                  <a:pt x="0" y="7378"/>
                </a:lnTo>
                <a:lnTo>
                  <a:pt x="31330" y="6781"/>
                </a:lnTo>
                <a:lnTo>
                  <a:pt x="31306" y="5130"/>
                </a:lnTo>
                <a:close/>
              </a:path>
              <a:path w="31750" h="7620">
                <a:moveTo>
                  <a:pt x="31229" y="0"/>
                </a:moveTo>
                <a:lnTo>
                  <a:pt x="38" y="723"/>
                </a:lnTo>
                <a:lnTo>
                  <a:pt x="12" y="5168"/>
                </a:lnTo>
                <a:lnTo>
                  <a:pt x="31306" y="5130"/>
                </a:lnTo>
                <a:lnTo>
                  <a:pt x="31229"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03" name="object 503"/>
          <p:cNvSpPr/>
          <p:nvPr/>
        </p:nvSpPr>
        <p:spPr>
          <a:xfrm>
            <a:off x="7956100" y="4385115"/>
            <a:ext cx="28015" cy="6724"/>
          </a:xfrm>
          <a:custGeom>
            <a:avLst/>
            <a:gdLst/>
            <a:ahLst/>
            <a:cxnLst/>
            <a:rect l="l" t="t" r="r" b="b"/>
            <a:pathLst>
              <a:path w="31750" h="7620">
                <a:moveTo>
                  <a:pt x="31267" y="0"/>
                </a:moveTo>
                <a:lnTo>
                  <a:pt x="0" y="469"/>
                </a:lnTo>
                <a:lnTo>
                  <a:pt x="127" y="7302"/>
                </a:lnTo>
                <a:lnTo>
                  <a:pt x="31483" y="6591"/>
                </a:lnTo>
                <a:lnTo>
                  <a:pt x="31267"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04" name="object 504"/>
          <p:cNvSpPr/>
          <p:nvPr/>
        </p:nvSpPr>
        <p:spPr>
          <a:xfrm>
            <a:off x="7955868" y="4369400"/>
            <a:ext cx="60512" cy="7284"/>
          </a:xfrm>
          <a:custGeom>
            <a:avLst/>
            <a:gdLst/>
            <a:ahLst/>
            <a:cxnLst/>
            <a:rect l="l" t="t" r="r" b="b"/>
            <a:pathLst>
              <a:path w="68579" h="8254">
                <a:moveTo>
                  <a:pt x="68211" y="0"/>
                </a:moveTo>
                <a:lnTo>
                  <a:pt x="0" y="1295"/>
                </a:lnTo>
                <a:lnTo>
                  <a:pt x="12" y="7950"/>
                </a:lnTo>
                <a:lnTo>
                  <a:pt x="68275" y="6743"/>
                </a:lnTo>
                <a:lnTo>
                  <a:pt x="68211"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05" name="object 505"/>
          <p:cNvSpPr/>
          <p:nvPr/>
        </p:nvSpPr>
        <p:spPr>
          <a:xfrm>
            <a:off x="7954910" y="4324740"/>
            <a:ext cx="28015" cy="6724"/>
          </a:xfrm>
          <a:custGeom>
            <a:avLst/>
            <a:gdLst/>
            <a:ahLst/>
            <a:cxnLst/>
            <a:rect l="l" t="t" r="r" b="b"/>
            <a:pathLst>
              <a:path w="31750" h="7620">
                <a:moveTo>
                  <a:pt x="31267" y="0"/>
                </a:moveTo>
                <a:lnTo>
                  <a:pt x="0" y="749"/>
                </a:lnTo>
                <a:lnTo>
                  <a:pt x="63" y="3047"/>
                </a:lnTo>
                <a:lnTo>
                  <a:pt x="71" y="4457"/>
                </a:lnTo>
                <a:lnTo>
                  <a:pt x="165" y="7340"/>
                </a:lnTo>
                <a:lnTo>
                  <a:pt x="31483" y="6756"/>
                </a:lnTo>
                <a:lnTo>
                  <a:pt x="31445" y="4457"/>
                </a:lnTo>
                <a:lnTo>
                  <a:pt x="31267" y="0"/>
                </a:lnTo>
                <a:close/>
              </a:path>
              <a:path w="31750" h="7620">
                <a:moveTo>
                  <a:pt x="25" y="3035"/>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06" name="object 506"/>
          <p:cNvSpPr/>
          <p:nvPr/>
        </p:nvSpPr>
        <p:spPr>
          <a:xfrm>
            <a:off x="7954577" y="4309741"/>
            <a:ext cx="28015" cy="6724"/>
          </a:xfrm>
          <a:custGeom>
            <a:avLst/>
            <a:gdLst/>
            <a:ahLst/>
            <a:cxnLst/>
            <a:rect l="l" t="t" r="r" b="b"/>
            <a:pathLst>
              <a:path w="31750" h="7620">
                <a:moveTo>
                  <a:pt x="31305" y="0"/>
                </a:moveTo>
                <a:lnTo>
                  <a:pt x="0" y="660"/>
                </a:lnTo>
                <a:lnTo>
                  <a:pt x="152" y="2946"/>
                </a:lnTo>
                <a:lnTo>
                  <a:pt x="192" y="6680"/>
                </a:lnTo>
                <a:lnTo>
                  <a:pt x="215" y="7378"/>
                </a:lnTo>
                <a:lnTo>
                  <a:pt x="31394" y="6680"/>
                </a:lnTo>
                <a:lnTo>
                  <a:pt x="31305" y="0"/>
                </a:lnTo>
                <a:close/>
              </a:path>
              <a:path w="31750" h="7620">
                <a:moveTo>
                  <a:pt x="63" y="2895"/>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07" name="object 507"/>
          <p:cNvSpPr/>
          <p:nvPr/>
        </p:nvSpPr>
        <p:spPr>
          <a:xfrm>
            <a:off x="7954345" y="4298114"/>
            <a:ext cx="39781" cy="6724"/>
          </a:xfrm>
          <a:custGeom>
            <a:avLst/>
            <a:gdLst/>
            <a:ahLst/>
            <a:cxnLst/>
            <a:rect l="l" t="t" r="r" b="b"/>
            <a:pathLst>
              <a:path w="45084" h="7620">
                <a:moveTo>
                  <a:pt x="44932" y="0"/>
                </a:moveTo>
                <a:lnTo>
                  <a:pt x="0" y="977"/>
                </a:lnTo>
                <a:lnTo>
                  <a:pt x="63" y="3238"/>
                </a:lnTo>
                <a:lnTo>
                  <a:pt x="228" y="7581"/>
                </a:lnTo>
                <a:lnTo>
                  <a:pt x="44983" y="6730"/>
                </a:lnTo>
                <a:lnTo>
                  <a:pt x="44932"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08" name="object 508"/>
          <p:cNvSpPr/>
          <p:nvPr/>
        </p:nvSpPr>
        <p:spPr>
          <a:xfrm>
            <a:off x="7953810" y="4272407"/>
            <a:ext cx="28015" cy="6724"/>
          </a:xfrm>
          <a:custGeom>
            <a:avLst/>
            <a:gdLst/>
            <a:ahLst/>
            <a:cxnLst/>
            <a:rect l="l" t="t" r="r" b="b"/>
            <a:pathLst>
              <a:path w="31750" h="7620">
                <a:moveTo>
                  <a:pt x="31267" y="0"/>
                </a:moveTo>
                <a:lnTo>
                  <a:pt x="0" y="622"/>
                </a:lnTo>
                <a:lnTo>
                  <a:pt x="152" y="7315"/>
                </a:lnTo>
                <a:lnTo>
                  <a:pt x="31356" y="6743"/>
                </a:lnTo>
                <a:lnTo>
                  <a:pt x="31280" y="2286"/>
                </a:lnTo>
                <a:lnTo>
                  <a:pt x="31267"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09" name="object 509"/>
          <p:cNvSpPr/>
          <p:nvPr/>
        </p:nvSpPr>
        <p:spPr>
          <a:xfrm>
            <a:off x="7953478" y="4257332"/>
            <a:ext cx="28015" cy="6724"/>
          </a:xfrm>
          <a:custGeom>
            <a:avLst/>
            <a:gdLst/>
            <a:ahLst/>
            <a:cxnLst/>
            <a:rect l="l" t="t" r="r" b="b"/>
            <a:pathLst>
              <a:path w="31750" h="7620">
                <a:moveTo>
                  <a:pt x="31330" y="0"/>
                </a:moveTo>
                <a:lnTo>
                  <a:pt x="0" y="711"/>
                </a:lnTo>
                <a:lnTo>
                  <a:pt x="88" y="2984"/>
                </a:lnTo>
                <a:lnTo>
                  <a:pt x="96" y="4381"/>
                </a:lnTo>
                <a:lnTo>
                  <a:pt x="190" y="7302"/>
                </a:lnTo>
                <a:lnTo>
                  <a:pt x="31483" y="6718"/>
                </a:lnTo>
                <a:lnTo>
                  <a:pt x="31483" y="4381"/>
                </a:lnTo>
                <a:lnTo>
                  <a:pt x="31330" y="0"/>
                </a:lnTo>
                <a:close/>
              </a:path>
              <a:path w="31750" h="7620">
                <a:moveTo>
                  <a:pt x="50" y="2959"/>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10" name="object 510"/>
          <p:cNvSpPr/>
          <p:nvPr/>
        </p:nvSpPr>
        <p:spPr>
          <a:xfrm>
            <a:off x="7953276" y="4242329"/>
            <a:ext cx="28015" cy="6724"/>
          </a:xfrm>
          <a:custGeom>
            <a:avLst/>
            <a:gdLst/>
            <a:ahLst/>
            <a:cxnLst/>
            <a:rect l="l" t="t" r="r" b="b"/>
            <a:pathLst>
              <a:path w="31750" h="7620">
                <a:moveTo>
                  <a:pt x="31203" y="0"/>
                </a:moveTo>
                <a:lnTo>
                  <a:pt x="0" y="558"/>
                </a:lnTo>
                <a:lnTo>
                  <a:pt x="114" y="7238"/>
                </a:lnTo>
                <a:lnTo>
                  <a:pt x="31318" y="6591"/>
                </a:lnTo>
                <a:lnTo>
                  <a:pt x="31203"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11" name="object 511"/>
          <p:cNvSpPr/>
          <p:nvPr/>
        </p:nvSpPr>
        <p:spPr>
          <a:xfrm>
            <a:off x="7952937" y="4226638"/>
            <a:ext cx="60512" cy="7284"/>
          </a:xfrm>
          <a:custGeom>
            <a:avLst/>
            <a:gdLst/>
            <a:ahLst/>
            <a:cxnLst/>
            <a:rect l="l" t="t" r="r" b="b"/>
            <a:pathLst>
              <a:path w="68579" h="8254">
                <a:moveTo>
                  <a:pt x="68287" y="0"/>
                </a:moveTo>
                <a:lnTo>
                  <a:pt x="63" y="1346"/>
                </a:lnTo>
                <a:lnTo>
                  <a:pt x="0" y="8001"/>
                </a:lnTo>
                <a:lnTo>
                  <a:pt x="68465" y="6654"/>
                </a:lnTo>
                <a:lnTo>
                  <a:pt x="68464" y="4394"/>
                </a:lnTo>
                <a:lnTo>
                  <a:pt x="68287" y="0"/>
                </a:lnTo>
                <a:close/>
              </a:path>
              <a:path w="68579" h="8254">
                <a:moveTo>
                  <a:pt x="68464" y="4394"/>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12" name="object 512"/>
          <p:cNvSpPr/>
          <p:nvPr/>
        </p:nvSpPr>
        <p:spPr>
          <a:xfrm>
            <a:off x="7952015" y="4182104"/>
            <a:ext cx="28015" cy="6724"/>
          </a:xfrm>
          <a:custGeom>
            <a:avLst/>
            <a:gdLst/>
            <a:ahLst/>
            <a:cxnLst/>
            <a:rect l="l" t="t" r="r" b="b"/>
            <a:pathLst>
              <a:path w="31750" h="7620">
                <a:moveTo>
                  <a:pt x="31356" y="0"/>
                </a:moveTo>
                <a:lnTo>
                  <a:pt x="0" y="622"/>
                </a:lnTo>
                <a:lnTo>
                  <a:pt x="101" y="7327"/>
                </a:lnTo>
                <a:lnTo>
                  <a:pt x="31470" y="6705"/>
                </a:lnTo>
                <a:lnTo>
                  <a:pt x="31356"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13" name="object 513"/>
          <p:cNvSpPr/>
          <p:nvPr/>
        </p:nvSpPr>
        <p:spPr>
          <a:xfrm>
            <a:off x="7951723" y="4167100"/>
            <a:ext cx="28015" cy="6724"/>
          </a:xfrm>
          <a:custGeom>
            <a:avLst/>
            <a:gdLst/>
            <a:ahLst/>
            <a:cxnLst/>
            <a:rect l="l" t="t" r="r" b="b"/>
            <a:pathLst>
              <a:path w="31750" h="7620">
                <a:moveTo>
                  <a:pt x="31305" y="0"/>
                </a:moveTo>
                <a:lnTo>
                  <a:pt x="0" y="469"/>
                </a:lnTo>
                <a:lnTo>
                  <a:pt x="53" y="4279"/>
                </a:lnTo>
                <a:lnTo>
                  <a:pt x="165" y="7226"/>
                </a:lnTo>
                <a:lnTo>
                  <a:pt x="31483" y="6553"/>
                </a:lnTo>
                <a:lnTo>
                  <a:pt x="31407" y="4279"/>
                </a:lnTo>
                <a:lnTo>
                  <a:pt x="31305"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14" name="object 514"/>
          <p:cNvSpPr/>
          <p:nvPr/>
        </p:nvSpPr>
        <p:spPr>
          <a:xfrm>
            <a:off x="7951470" y="4151632"/>
            <a:ext cx="39781" cy="7284"/>
          </a:xfrm>
          <a:custGeom>
            <a:avLst/>
            <a:gdLst/>
            <a:ahLst/>
            <a:cxnLst/>
            <a:rect l="l" t="t" r="r" b="b"/>
            <a:pathLst>
              <a:path w="45084" h="8254">
                <a:moveTo>
                  <a:pt x="44881" y="0"/>
                </a:moveTo>
                <a:lnTo>
                  <a:pt x="0" y="1028"/>
                </a:lnTo>
                <a:lnTo>
                  <a:pt x="139" y="7721"/>
                </a:lnTo>
                <a:lnTo>
                  <a:pt x="44894" y="6692"/>
                </a:lnTo>
                <a:lnTo>
                  <a:pt x="44881" y="0"/>
                </a:lnTo>
                <a:close/>
              </a:path>
              <a:path w="45084" h="8254">
                <a:moveTo>
                  <a:pt x="44945" y="2336"/>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15" name="object 515"/>
          <p:cNvSpPr/>
          <p:nvPr/>
        </p:nvSpPr>
        <p:spPr>
          <a:xfrm>
            <a:off x="7951057" y="4136910"/>
            <a:ext cx="28015" cy="6724"/>
          </a:xfrm>
          <a:custGeom>
            <a:avLst/>
            <a:gdLst/>
            <a:ahLst/>
            <a:cxnLst/>
            <a:rect l="l" t="t" r="r" b="b"/>
            <a:pathLst>
              <a:path w="31750" h="7620">
                <a:moveTo>
                  <a:pt x="31368" y="0"/>
                </a:moveTo>
                <a:lnTo>
                  <a:pt x="0" y="647"/>
                </a:lnTo>
                <a:lnTo>
                  <a:pt x="101" y="2870"/>
                </a:lnTo>
                <a:lnTo>
                  <a:pt x="135" y="4521"/>
                </a:lnTo>
                <a:lnTo>
                  <a:pt x="279" y="7327"/>
                </a:lnTo>
                <a:lnTo>
                  <a:pt x="31457" y="6781"/>
                </a:lnTo>
                <a:lnTo>
                  <a:pt x="31469" y="4521"/>
                </a:lnTo>
                <a:lnTo>
                  <a:pt x="31368" y="0"/>
                </a:lnTo>
                <a:close/>
              </a:path>
              <a:path w="31750" h="7620">
                <a:moveTo>
                  <a:pt x="31469" y="4521"/>
                </a:moveTo>
                <a:close/>
              </a:path>
              <a:path w="31750" h="7620">
                <a:moveTo>
                  <a:pt x="50" y="2857"/>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16" name="object 516"/>
          <p:cNvSpPr/>
          <p:nvPr/>
        </p:nvSpPr>
        <p:spPr>
          <a:xfrm>
            <a:off x="7950966" y="4121841"/>
            <a:ext cx="28015" cy="6724"/>
          </a:xfrm>
          <a:custGeom>
            <a:avLst/>
            <a:gdLst/>
            <a:ahLst/>
            <a:cxnLst/>
            <a:rect l="l" t="t" r="r" b="b"/>
            <a:pathLst>
              <a:path w="31750" h="7620">
                <a:moveTo>
                  <a:pt x="31140" y="0"/>
                </a:moveTo>
                <a:lnTo>
                  <a:pt x="0" y="660"/>
                </a:lnTo>
                <a:lnTo>
                  <a:pt x="63" y="7315"/>
                </a:lnTo>
                <a:lnTo>
                  <a:pt x="31267" y="6769"/>
                </a:lnTo>
                <a:lnTo>
                  <a:pt x="31140"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17" name="object 517"/>
          <p:cNvSpPr/>
          <p:nvPr/>
        </p:nvSpPr>
        <p:spPr>
          <a:xfrm>
            <a:off x="7950522" y="4106857"/>
            <a:ext cx="28015" cy="6724"/>
          </a:xfrm>
          <a:custGeom>
            <a:avLst/>
            <a:gdLst/>
            <a:ahLst/>
            <a:cxnLst/>
            <a:rect l="l" t="t" r="r" b="b"/>
            <a:pathLst>
              <a:path w="31750" h="7620">
                <a:moveTo>
                  <a:pt x="31242" y="0"/>
                </a:moveTo>
                <a:lnTo>
                  <a:pt x="0" y="635"/>
                </a:lnTo>
                <a:lnTo>
                  <a:pt x="116" y="4419"/>
                </a:lnTo>
                <a:lnTo>
                  <a:pt x="241" y="7277"/>
                </a:lnTo>
                <a:lnTo>
                  <a:pt x="31470" y="6680"/>
                </a:lnTo>
                <a:lnTo>
                  <a:pt x="31431" y="4419"/>
                </a:lnTo>
                <a:lnTo>
                  <a:pt x="31242" y="0"/>
                </a:lnTo>
                <a:close/>
              </a:path>
              <a:path w="31750" h="7620">
                <a:moveTo>
                  <a:pt x="31431" y="4419"/>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18" name="object 518"/>
          <p:cNvSpPr/>
          <p:nvPr/>
        </p:nvSpPr>
        <p:spPr>
          <a:xfrm>
            <a:off x="7950210" y="4091827"/>
            <a:ext cx="28015" cy="6724"/>
          </a:xfrm>
          <a:custGeom>
            <a:avLst/>
            <a:gdLst/>
            <a:ahLst/>
            <a:cxnLst/>
            <a:rect l="l" t="t" r="r" b="b"/>
            <a:pathLst>
              <a:path w="31750" h="7620">
                <a:moveTo>
                  <a:pt x="31292" y="0"/>
                </a:moveTo>
                <a:lnTo>
                  <a:pt x="0" y="546"/>
                </a:lnTo>
                <a:lnTo>
                  <a:pt x="127" y="2743"/>
                </a:lnTo>
                <a:lnTo>
                  <a:pt x="133" y="4343"/>
                </a:lnTo>
                <a:lnTo>
                  <a:pt x="215" y="7302"/>
                </a:lnTo>
                <a:lnTo>
                  <a:pt x="31457" y="6629"/>
                </a:lnTo>
                <a:lnTo>
                  <a:pt x="31432" y="4343"/>
                </a:lnTo>
                <a:lnTo>
                  <a:pt x="31292"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19" name="object 519"/>
          <p:cNvSpPr/>
          <p:nvPr/>
        </p:nvSpPr>
        <p:spPr>
          <a:xfrm>
            <a:off x="7950047" y="4076075"/>
            <a:ext cx="60512" cy="7284"/>
          </a:xfrm>
          <a:custGeom>
            <a:avLst/>
            <a:gdLst/>
            <a:ahLst/>
            <a:cxnLst/>
            <a:rect l="l" t="t" r="r" b="b"/>
            <a:pathLst>
              <a:path w="68579" h="8254">
                <a:moveTo>
                  <a:pt x="68313" y="0"/>
                </a:moveTo>
                <a:lnTo>
                  <a:pt x="25" y="1346"/>
                </a:lnTo>
                <a:lnTo>
                  <a:pt x="0" y="8115"/>
                </a:lnTo>
                <a:lnTo>
                  <a:pt x="68186" y="6705"/>
                </a:lnTo>
                <a:lnTo>
                  <a:pt x="68249" y="2260"/>
                </a:lnTo>
                <a:lnTo>
                  <a:pt x="68313"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20" name="object 520"/>
          <p:cNvSpPr/>
          <p:nvPr/>
        </p:nvSpPr>
        <p:spPr>
          <a:xfrm>
            <a:off x="7949121" y="4031481"/>
            <a:ext cx="28015" cy="6724"/>
          </a:xfrm>
          <a:custGeom>
            <a:avLst/>
            <a:gdLst/>
            <a:ahLst/>
            <a:cxnLst/>
            <a:rect l="l" t="t" r="r" b="b"/>
            <a:pathLst>
              <a:path w="31750" h="7620">
                <a:moveTo>
                  <a:pt x="31216" y="0"/>
                </a:moveTo>
                <a:lnTo>
                  <a:pt x="0" y="723"/>
                </a:lnTo>
                <a:lnTo>
                  <a:pt x="63" y="7302"/>
                </a:lnTo>
                <a:lnTo>
                  <a:pt x="31343" y="6819"/>
                </a:lnTo>
                <a:lnTo>
                  <a:pt x="31216" y="0"/>
                </a:lnTo>
                <a:close/>
              </a:path>
              <a:path w="31750" h="7620">
                <a:moveTo>
                  <a:pt x="31292" y="4559"/>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21" name="object 521"/>
          <p:cNvSpPr/>
          <p:nvPr/>
        </p:nvSpPr>
        <p:spPr>
          <a:xfrm>
            <a:off x="7948839" y="4016489"/>
            <a:ext cx="28015" cy="6724"/>
          </a:xfrm>
          <a:custGeom>
            <a:avLst/>
            <a:gdLst/>
            <a:ahLst/>
            <a:cxnLst/>
            <a:rect l="l" t="t" r="r" b="b"/>
            <a:pathLst>
              <a:path w="31750" h="7620">
                <a:moveTo>
                  <a:pt x="31229" y="0"/>
                </a:moveTo>
                <a:lnTo>
                  <a:pt x="0" y="558"/>
                </a:lnTo>
                <a:lnTo>
                  <a:pt x="19" y="2286"/>
                </a:lnTo>
                <a:lnTo>
                  <a:pt x="139" y="7264"/>
                </a:lnTo>
                <a:lnTo>
                  <a:pt x="31292" y="6680"/>
                </a:lnTo>
                <a:lnTo>
                  <a:pt x="31229"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22" name="object 522"/>
          <p:cNvSpPr/>
          <p:nvPr/>
        </p:nvSpPr>
        <p:spPr>
          <a:xfrm>
            <a:off x="7948446" y="4001224"/>
            <a:ext cx="39781" cy="6724"/>
          </a:xfrm>
          <a:custGeom>
            <a:avLst/>
            <a:gdLst/>
            <a:ahLst/>
            <a:cxnLst/>
            <a:rect l="l" t="t" r="r" b="b"/>
            <a:pathLst>
              <a:path w="45084" h="7620">
                <a:moveTo>
                  <a:pt x="44907" y="0"/>
                </a:moveTo>
                <a:lnTo>
                  <a:pt x="0" y="850"/>
                </a:lnTo>
                <a:lnTo>
                  <a:pt x="114" y="3124"/>
                </a:lnTo>
                <a:lnTo>
                  <a:pt x="266" y="7531"/>
                </a:lnTo>
                <a:lnTo>
                  <a:pt x="44983" y="6667"/>
                </a:lnTo>
                <a:lnTo>
                  <a:pt x="44907" y="0"/>
                </a:lnTo>
                <a:close/>
              </a:path>
              <a:path w="45084" h="7620">
                <a:moveTo>
                  <a:pt x="25" y="3098"/>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23" name="object 523"/>
          <p:cNvSpPr/>
          <p:nvPr/>
        </p:nvSpPr>
        <p:spPr>
          <a:xfrm>
            <a:off x="7948152" y="3986350"/>
            <a:ext cx="28015" cy="6724"/>
          </a:xfrm>
          <a:custGeom>
            <a:avLst/>
            <a:gdLst/>
            <a:ahLst/>
            <a:cxnLst/>
            <a:rect l="l" t="t" r="r" b="b"/>
            <a:pathLst>
              <a:path w="31750" h="7620">
                <a:moveTo>
                  <a:pt x="31407" y="5067"/>
                </a:moveTo>
                <a:lnTo>
                  <a:pt x="88" y="5067"/>
                </a:lnTo>
                <a:lnTo>
                  <a:pt x="88" y="7378"/>
                </a:lnTo>
                <a:lnTo>
                  <a:pt x="31470" y="6667"/>
                </a:lnTo>
                <a:lnTo>
                  <a:pt x="31407" y="5067"/>
                </a:lnTo>
                <a:close/>
              </a:path>
              <a:path w="31750" h="7620">
                <a:moveTo>
                  <a:pt x="31343" y="0"/>
                </a:moveTo>
                <a:lnTo>
                  <a:pt x="114" y="596"/>
                </a:lnTo>
                <a:lnTo>
                  <a:pt x="0" y="5080"/>
                </a:lnTo>
                <a:lnTo>
                  <a:pt x="31407" y="5067"/>
                </a:lnTo>
                <a:lnTo>
                  <a:pt x="31343"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24" name="object 524"/>
          <p:cNvSpPr/>
          <p:nvPr/>
        </p:nvSpPr>
        <p:spPr>
          <a:xfrm>
            <a:off x="7947890" y="3971362"/>
            <a:ext cx="28015" cy="6724"/>
          </a:xfrm>
          <a:custGeom>
            <a:avLst/>
            <a:gdLst/>
            <a:ahLst/>
            <a:cxnLst/>
            <a:rect l="l" t="t" r="r" b="b"/>
            <a:pathLst>
              <a:path w="31750" h="7620">
                <a:moveTo>
                  <a:pt x="31242" y="0"/>
                </a:moveTo>
                <a:lnTo>
                  <a:pt x="0" y="622"/>
                </a:lnTo>
                <a:lnTo>
                  <a:pt x="139" y="7251"/>
                </a:lnTo>
                <a:lnTo>
                  <a:pt x="31432" y="6654"/>
                </a:lnTo>
                <a:lnTo>
                  <a:pt x="31394" y="4368"/>
                </a:lnTo>
                <a:lnTo>
                  <a:pt x="31242"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25" name="object 525"/>
          <p:cNvSpPr/>
          <p:nvPr/>
        </p:nvSpPr>
        <p:spPr>
          <a:xfrm>
            <a:off x="7947659" y="3956362"/>
            <a:ext cx="28015" cy="6724"/>
          </a:xfrm>
          <a:custGeom>
            <a:avLst/>
            <a:gdLst/>
            <a:ahLst/>
            <a:cxnLst/>
            <a:rect l="l" t="t" r="r" b="b"/>
            <a:pathLst>
              <a:path w="31750" h="7620">
                <a:moveTo>
                  <a:pt x="31216" y="0"/>
                </a:moveTo>
                <a:lnTo>
                  <a:pt x="0" y="431"/>
                </a:lnTo>
                <a:lnTo>
                  <a:pt x="165" y="7188"/>
                </a:lnTo>
                <a:lnTo>
                  <a:pt x="31381" y="6527"/>
                </a:lnTo>
                <a:lnTo>
                  <a:pt x="31216"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26" name="object 526"/>
          <p:cNvSpPr/>
          <p:nvPr/>
        </p:nvSpPr>
        <p:spPr>
          <a:xfrm>
            <a:off x="7947315" y="3941223"/>
            <a:ext cx="28015" cy="6724"/>
          </a:xfrm>
          <a:custGeom>
            <a:avLst/>
            <a:gdLst/>
            <a:ahLst/>
            <a:cxnLst/>
            <a:rect l="l" t="t" r="r" b="b"/>
            <a:pathLst>
              <a:path w="31750" h="7620">
                <a:moveTo>
                  <a:pt x="31242" y="0"/>
                </a:moveTo>
                <a:lnTo>
                  <a:pt x="0" y="546"/>
                </a:lnTo>
                <a:lnTo>
                  <a:pt x="101" y="7353"/>
                </a:lnTo>
                <a:lnTo>
                  <a:pt x="31267" y="6731"/>
                </a:lnTo>
                <a:lnTo>
                  <a:pt x="31242"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27" name="object 527"/>
          <p:cNvSpPr/>
          <p:nvPr/>
        </p:nvSpPr>
        <p:spPr>
          <a:xfrm>
            <a:off x="7946943" y="3925570"/>
            <a:ext cx="60512" cy="7284"/>
          </a:xfrm>
          <a:custGeom>
            <a:avLst/>
            <a:gdLst/>
            <a:ahLst/>
            <a:cxnLst/>
            <a:rect l="l" t="t" r="r" b="b"/>
            <a:pathLst>
              <a:path w="68579" h="8254">
                <a:moveTo>
                  <a:pt x="68364" y="0"/>
                </a:moveTo>
                <a:lnTo>
                  <a:pt x="0" y="1358"/>
                </a:lnTo>
                <a:lnTo>
                  <a:pt x="101" y="3619"/>
                </a:lnTo>
                <a:lnTo>
                  <a:pt x="190" y="8001"/>
                </a:lnTo>
                <a:lnTo>
                  <a:pt x="68529" y="6553"/>
                </a:lnTo>
                <a:lnTo>
                  <a:pt x="68364" y="0"/>
                </a:lnTo>
                <a:close/>
              </a:path>
              <a:path w="68579" h="8254">
                <a:moveTo>
                  <a:pt x="63" y="3606"/>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28" name="object 528"/>
          <p:cNvSpPr/>
          <p:nvPr/>
        </p:nvSpPr>
        <p:spPr>
          <a:xfrm>
            <a:off x="7946146" y="3880984"/>
            <a:ext cx="28015" cy="6724"/>
          </a:xfrm>
          <a:custGeom>
            <a:avLst/>
            <a:gdLst/>
            <a:ahLst/>
            <a:cxnLst/>
            <a:rect l="l" t="t" r="r" b="b"/>
            <a:pathLst>
              <a:path w="31750" h="7620">
                <a:moveTo>
                  <a:pt x="31267" y="0"/>
                </a:moveTo>
                <a:lnTo>
                  <a:pt x="0" y="546"/>
                </a:lnTo>
                <a:lnTo>
                  <a:pt x="139" y="7264"/>
                </a:lnTo>
                <a:lnTo>
                  <a:pt x="31483" y="6591"/>
                </a:lnTo>
                <a:lnTo>
                  <a:pt x="31496" y="4356"/>
                </a:lnTo>
                <a:lnTo>
                  <a:pt x="31267"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29" name="object 529"/>
          <p:cNvSpPr/>
          <p:nvPr/>
        </p:nvSpPr>
        <p:spPr>
          <a:xfrm>
            <a:off x="7945853" y="3866021"/>
            <a:ext cx="28015" cy="6724"/>
          </a:xfrm>
          <a:custGeom>
            <a:avLst/>
            <a:gdLst/>
            <a:ahLst/>
            <a:cxnLst/>
            <a:rect l="l" t="t" r="r" b="b"/>
            <a:pathLst>
              <a:path w="31750" h="7620">
                <a:moveTo>
                  <a:pt x="31242" y="0"/>
                </a:moveTo>
                <a:lnTo>
                  <a:pt x="0" y="508"/>
                </a:lnTo>
                <a:lnTo>
                  <a:pt x="114" y="2768"/>
                </a:lnTo>
                <a:lnTo>
                  <a:pt x="228" y="7277"/>
                </a:lnTo>
                <a:lnTo>
                  <a:pt x="31381" y="6591"/>
                </a:lnTo>
                <a:lnTo>
                  <a:pt x="31282" y="2768"/>
                </a:lnTo>
                <a:lnTo>
                  <a:pt x="31242"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30" name="object 530"/>
          <p:cNvSpPr/>
          <p:nvPr/>
        </p:nvSpPr>
        <p:spPr>
          <a:xfrm>
            <a:off x="7945511" y="3850613"/>
            <a:ext cx="39781" cy="6724"/>
          </a:xfrm>
          <a:custGeom>
            <a:avLst/>
            <a:gdLst/>
            <a:ahLst/>
            <a:cxnLst/>
            <a:rect l="l" t="t" r="r" b="b"/>
            <a:pathLst>
              <a:path w="45084" h="7620">
                <a:moveTo>
                  <a:pt x="44894" y="0"/>
                </a:moveTo>
                <a:lnTo>
                  <a:pt x="0" y="939"/>
                </a:lnTo>
                <a:lnTo>
                  <a:pt x="59" y="2260"/>
                </a:lnTo>
                <a:lnTo>
                  <a:pt x="177" y="7569"/>
                </a:lnTo>
                <a:lnTo>
                  <a:pt x="44881" y="6781"/>
                </a:lnTo>
                <a:lnTo>
                  <a:pt x="44869" y="2260"/>
                </a:lnTo>
                <a:lnTo>
                  <a:pt x="44894"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31" name="object 531"/>
          <p:cNvSpPr/>
          <p:nvPr/>
        </p:nvSpPr>
        <p:spPr>
          <a:xfrm>
            <a:off x="7945218" y="3835838"/>
            <a:ext cx="28015" cy="6724"/>
          </a:xfrm>
          <a:custGeom>
            <a:avLst/>
            <a:gdLst/>
            <a:ahLst/>
            <a:cxnLst/>
            <a:rect l="l" t="t" r="r" b="b"/>
            <a:pathLst>
              <a:path w="31750" h="7620">
                <a:moveTo>
                  <a:pt x="31242" y="0"/>
                </a:moveTo>
                <a:lnTo>
                  <a:pt x="0" y="596"/>
                </a:lnTo>
                <a:lnTo>
                  <a:pt x="139" y="2895"/>
                </a:lnTo>
                <a:lnTo>
                  <a:pt x="203" y="7264"/>
                </a:lnTo>
                <a:lnTo>
                  <a:pt x="31470" y="6667"/>
                </a:lnTo>
                <a:lnTo>
                  <a:pt x="31242" y="0"/>
                </a:lnTo>
                <a:close/>
              </a:path>
              <a:path w="31750" h="7620">
                <a:moveTo>
                  <a:pt x="101" y="2857"/>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32" name="object 532"/>
          <p:cNvSpPr/>
          <p:nvPr/>
        </p:nvSpPr>
        <p:spPr>
          <a:xfrm>
            <a:off x="7944935" y="3820883"/>
            <a:ext cx="28015" cy="6724"/>
          </a:xfrm>
          <a:custGeom>
            <a:avLst/>
            <a:gdLst/>
            <a:ahLst/>
            <a:cxnLst/>
            <a:rect l="l" t="t" r="r" b="b"/>
            <a:pathLst>
              <a:path w="31750" h="7620">
                <a:moveTo>
                  <a:pt x="31280" y="0"/>
                </a:moveTo>
                <a:lnTo>
                  <a:pt x="0" y="469"/>
                </a:lnTo>
                <a:lnTo>
                  <a:pt x="127" y="7188"/>
                </a:lnTo>
                <a:lnTo>
                  <a:pt x="31419" y="6629"/>
                </a:lnTo>
                <a:lnTo>
                  <a:pt x="31354" y="2793"/>
                </a:lnTo>
                <a:lnTo>
                  <a:pt x="31280"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33" name="object 533"/>
          <p:cNvSpPr/>
          <p:nvPr/>
        </p:nvSpPr>
        <p:spPr>
          <a:xfrm>
            <a:off x="7944703" y="3805689"/>
            <a:ext cx="28015" cy="6724"/>
          </a:xfrm>
          <a:custGeom>
            <a:avLst/>
            <a:gdLst/>
            <a:ahLst/>
            <a:cxnLst/>
            <a:rect l="l" t="t" r="r" b="b"/>
            <a:pathLst>
              <a:path w="31750" h="7620">
                <a:moveTo>
                  <a:pt x="31330" y="0"/>
                </a:moveTo>
                <a:lnTo>
                  <a:pt x="0" y="647"/>
                </a:lnTo>
                <a:lnTo>
                  <a:pt x="127" y="7226"/>
                </a:lnTo>
                <a:lnTo>
                  <a:pt x="31318" y="6718"/>
                </a:lnTo>
                <a:lnTo>
                  <a:pt x="31330"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34" name="object 534"/>
          <p:cNvSpPr/>
          <p:nvPr/>
        </p:nvSpPr>
        <p:spPr>
          <a:xfrm>
            <a:off x="7944370" y="3790643"/>
            <a:ext cx="28015" cy="6724"/>
          </a:xfrm>
          <a:custGeom>
            <a:avLst/>
            <a:gdLst/>
            <a:ahLst/>
            <a:cxnLst/>
            <a:rect l="l" t="t" r="r" b="b"/>
            <a:pathLst>
              <a:path w="31750" h="7620">
                <a:moveTo>
                  <a:pt x="31254" y="0"/>
                </a:moveTo>
                <a:lnTo>
                  <a:pt x="0" y="635"/>
                </a:lnTo>
                <a:lnTo>
                  <a:pt x="127" y="7391"/>
                </a:lnTo>
                <a:lnTo>
                  <a:pt x="31457" y="6743"/>
                </a:lnTo>
                <a:lnTo>
                  <a:pt x="31483" y="4419"/>
                </a:lnTo>
                <a:lnTo>
                  <a:pt x="31254"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35" name="object 535"/>
          <p:cNvSpPr/>
          <p:nvPr/>
        </p:nvSpPr>
        <p:spPr>
          <a:xfrm>
            <a:off x="7944129" y="3774970"/>
            <a:ext cx="60512" cy="7284"/>
          </a:xfrm>
          <a:custGeom>
            <a:avLst/>
            <a:gdLst/>
            <a:ahLst/>
            <a:cxnLst/>
            <a:rect l="l" t="t" r="r" b="b"/>
            <a:pathLst>
              <a:path w="68579" h="8254">
                <a:moveTo>
                  <a:pt x="68199" y="0"/>
                </a:moveTo>
                <a:lnTo>
                  <a:pt x="0" y="1320"/>
                </a:lnTo>
                <a:lnTo>
                  <a:pt x="76" y="8153"/>
                </a:lnTo>
                <a:lnTo>
                  <a:pt x="68287" y="6743"/>
                </a:lnTo>
                <a:lnTo>
                  <a:pt x="68199"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36" name="object 536"/>
          <p:cNvSpPr/>
          <p:nvPr/>
        </p:nvSpPr>
        <p:spPr>
          <a:xfrm>
            <a:off x="7943271" y="3730523"/>
            <a:ext cx="28015" cy="6724"/>
          </a:xfrm>
          <a:custGeom>
            <a:avLst/>
            <a:gdLst/>
            <a:ahLst/>
            <a:cxnLst/>
            <a:rect l="l" t="t" r="r" b="b"/>
            <a:pathLst>
              <a:path w="31750" h="7620">
                <a:moveTo>
                  <a:pt x="31242" y="0"/>
                </a:moveTo>
                <a:lnTo>
                  <a:pt x="0" y="533"/>
                </a:lnTo>
                <a:lnTo>
                  <a:pt x="76" y="7213"/>
                </a:lnTo>
                <a:lnTo>
                  <a:pt x="31356" y="6680"/>
                </a:lnTo>
                <a:lnTo>
                  <a:pt x="31242"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37" name="object 537"/>
          <p:cNvSpPr/>
          <p:nvPr/>
        </p:nvSpPr>
        <p:spPr>
          <a:xfrm>
            <a:off x="7942878" y="3715408"/>
            <a:ext cx="28015" cy="6724"/>
          </a:xfrm>
          <a:custGeom>
            <a:avLst/>
            <a:gdLst/>
            <a:ahLst/>
            <a:cxnLst/>
            <a:rect l="l" t="t" r="r" b="b"/>
            <a:pathLst>
              <a:path w="31750" h="7620">
                <a:moveTo>
                  <a:pt x="31356" y="0"/>
                </a:moveTo>
                <a:lnTo>
                  <a:pt x="0" y="609"/>
                </a:lnTo>
                <a:lnTo>
                  <a:pt x="12" y="2882"/>
                </a:lnTo>
                <a:lnTo>
                  <a:pt x="190" y="7188"/>
                </a:lnTo>
                <a:lnTo>
                  <a:pt x="31445" y="6718"/>
                </a:lnTo>
                <a:lnTo>
                  <a:pt x="31356"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38" name="object 538"/>
          <p:cNvSpPr/>
          <p:nvPr/>
        </p:nvSpPr>
        <p:spPr>
          <a:xfrm>
            <a:off x="7942555" y="3700089"/>
            <a:ext cx="39781" cy="7284"/>
          </a:xfrm>
          <a:custGeom>
            <a:avLst/>
            <a:gdLst/>
            <a:ahLst/>
            <a:cxnLst/>
            <a:rect l="l" t="t" r="r" b="b"/>
            <a:pathLst>
              <a:path w="45084" h="8254">
                <a:moveTo>
                  <a:pt x="44818" y="0"/>
                </a:moveTo>
                <a:lnTo>
                  <a:pt x="0" y="838"/>
                </a:lnTo>
                <a:lnTo>
                  <a:pt x="114" y="7632"/>
                </a:lnTo>
                <a:lnTo>
                  <a:pt x="45008" y="6705"/>
                </a:lnTo>
                <a:lnTo>
                  <a:pt x="44818"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39" name="object 539"/>
          <p:cNvSpPr/>
          <p:nvPr/>
        </p:nvSpPr>
        <p:spPr>
          <a:xfrm>
            <a:off x="7942293" y="3685275"/>
            <a:ext cx="28015" cy="6724"/>
          </a:xfrm>
          <a:custGeom>
            <a:avLst/>
            <a:gdLst/>
            <a:ahLst/>
            <a:cxnLst/>
            <a:rect l="l" t="t" r="r" b="b"/>
            <a:pathLst>
              <a:path w="31750" h="7620">
                <a:moveTo>
                  <a:pt x="31356" y="0"/>
                </a:moveTo>
                <a:lnTo>
                  <a:pt x="0" y="596"/>
                </a:lnTo>
                <a:lnTo>
                  <a:pt x="114" y="2933"/>
                </a:lnTo>
                <a:lnTo>
                  <a:pt x="254" y="7302"/>
                </a:lnTo>
                <a:lnTo>
                  <a:pt x="31457" y="6705"/>
                </a:lnTo>
                <a:lnTo>
                  <a:pt x="31356" y="0"/>
                </a:lnTo>
                <a:close/>
              </a:path>
              <a:path w="31750" h="7620">
                <a:moveTo>
                  <a:pt x="50" y="2921"/>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40" name="object 540"/>
          <p:cNvSpPr/>
          <p:nvPr/>
        </p:nvSpPr>
        <p:spPr>
          <a:xfrm>
            <a:off x="7942051" y="3670143"/>
            <a:ext cx="28015" cy="6724"/>
          </a:xfrm>
          <a:custGeom>
            <a:avLst/>
            <a:gdLst/>
            <a:ahLst/>
            <a:cxnLst/>
            <a:rect l="l" t="t" r="r" b="b"/>
            <a:pathLst>
              <a:path w="31750" h="7620">
                <a:moveTo>
                  <a:pt x="31445" y="0"/>
                </a:moveTo>
                <a:lnTo>
                  <a:pt x="0" y="749"/>
                </a:lnTo>
                <a:lnTo>
                  <a:pt x="25" y="3009"/>
                </a:lnTo>
                <a:lnTo>
                  <a:pt x="241" y="7531"/>
                </a:lnTo>
                <a:lnTo>
                  <a:pt x="31470" y="6807"/>
                </a:lnTo>
                <a:lnTo>
                  <a:pt x="31445"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41" name="object 541"/>
          <p:cNvSpPr/>
          <p:nvPr/>
        </p:nvSpPr>
        <p:spPr>
          <a:xfrm>
            <a:off x="7941758" y="3655179"/>
            <a:ext cx="28015" cy="6724"/>
          </a:xfrm>
          <a:custGeom>
            <a:avLst/>
            <a:gdLst/>
            <a:ahLst/>
            <a:cxnLst/>
            <a:rect l="l" t="t" r="r" b="b"/>
            <a:pathLst>
              <a:path w="31750" h="7620">
                <a:moveTo>
                  <a:pt x="31356" y="0"/>
                </a:moveTo>
                <a:lnTo>
                  <a:pt x="0" y="609"/>
                </a:lnTo>
                <a:lnTo>
                  <a:pt x="101" y="2882"/>
                </a:lnTo>
                <a:lnTo>
                  <a:pt x="279" y="7315"/>
                </a:lnTo>
                <a:lnTo>
                  <a:pt x="31432" y="6642"/>
                </a:lnTo>
                <a:lnTo>
                  <a:pt x="31330" y="2235"/>
                </a:lnTo>
                <a:lnTo>
                  <a:pt x="31356" y="0"/>
                </a:lnTo>
                <a:close/>
              </a:path>
              <a:path w="31750" h="7620">
                <a:moveTo>
                  <a:pt x="50" y="2844"/>
                </a:moveTo>
                <a:close/>
              </a:path>
              <a:path w="31750" h="7620">
                <a:moveTo>
                  <a:pt x="31368" y="2209"/>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42" name="object 542"/>
          <p:cNvSpPr/>
          <p:nvPr/>
        </p:nvSpPr>
        <p:spPr>
          <a:xfrm>
            <a:off x="7941566" y="3640116"/>
            <a:ext cx="28015" cy="6724"/>
          </a:xfrm>
          <a:custGeom>
            <a:avLst/>
            <a:gdLst/>
            <a:ahLst/>
            <a:cxnLst/>
            <a:rect l="l" t="t" r="r" b="b"/>
            <a:pathLst>
              <a:path w="31750" h="7620">
                <a:moveTo>
                  <a:pt x="31254" y="0"/>
                </a:moveTo>
                <a:lnTo>
                  <a:pt x="0" y="558"/>
                </a:lnTo>
                <a:lnTo>
                  <a:pt x="101" y="7302"/>
                </a:lnTo>
                <a:lnTo>
                  <a:pt x="31343" y="6667"/>
                </a:lnTo>
                <a:lnTo>
                  <a:pt x="31254"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43" name="object 543"/>
          <p:cNvSpPr/>
          <p:nvPr/>
        </p:nvSpPr>
        <p:spPr>
          <a:xfrm>
            <a:off x="7941194" y="3624474"/>
            <a:ext cx="60512" cy="7284"/>
          </a:xfrm>
          <a:custGeom>
            <a:avLst/>
            <a:gdLst/>
            <a:ahLst/>
            <a:cxnLst/>
            <a:rect l="l" t="t" r="r" b="b"/>
            <a:pathLst>
              <a:path w="68579" h="8254">
                <a:moveTo>
                  <a:pt x="68313" y="0"/>
                </a:moveTo>
                <a:lnTo>
                  <a:pt x="0" y="1358"/>
                </a:lnTo>
                <a:lnTo>
                  <a:pt x="25" y="3619"/>
                </a:lnTo>
                <a:lnTo>
                  <a:pt x="266" y="8128"/>
                </a:lnTo>
                <a:lnTo>
                  <a:pt x="68414" y="6616"/>
                </a:lnTo>
                <a:lnTo>
                  <a:pt x="68313"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44" name="object 544"/>
          <p:cNvSpPr/>
          <p:nvPr/>
        </p:nvSpPr>
        <p:spPr>
          <a:xfrm>
            <a:off x="7940397" y="3579869"/>
            <a:ext cx="28015" cy="6724"/>
          </a:xfrm>
          <a:custGeom>
            <a:avLst/>
            <a:gdLst/>
            <a:ahLst/>
            <a:cxnLst/>
            <a:rect l="l" t="t" r="r" b="b"/>
            <a:pathLst>
              <a:path w="31750" h="7620">
                <a:moveTo>
                  <a:pt x="31318" y="0"/>
                </a:moveTo>
                <a:lnTo>
                  <a:pt x="0" y="647"/>
                </a:lnTo>
                <a:lnTo>
                  <a:pt x="127" y="7238"/>
                </a:lnTo>
                <a:lnTo>
                  <a:pt x="31419" y="6730"/>
                </a:lnTo>
                <a:lnTo>
                  <a:pt x="31318" y="2298"/>
                </a:lnTo>
                <a:lnTo>
                  <a:pt x="31318"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45" name="object 545"/>
          <p:cNvSpPr/>
          <p:nvPr/>
        </p:nvSpPr>
        <p:spPr>
          <a:xfrm>
            <a:off x="7940044" y="3564834"/>
            <a:ext cx="28015" cy="6724"/>
          </a:xfrm>
          <a:custGeom>
            <a:avLst/>
            <a:gdLst/>
            <a:ahLst/>
            <a:cxnLst/>
            <a:rect l="l" t="t" r="r" b="b"/>
            <a:pathLst>
              <a:path w="31750" h="7620">
                <a:moveTo>
                  <a:pt x="31242" y="0"/>
                </a:moveTo>
                <a:lnTo>
                  <a:pt x="0" y="622"/>
                </a:lnTo>
                <a:lnTo>
                  <a:pt x="53" y="4356"/>
                </a:lnTo>
                <a:lnTo>
                  <a:pt x="152" y="7277"/>
                </a:lnTo>
                <a:lnTo>
                  <a:pt x="31419" y="6591"/>
                </a:lnTo>
                <a:lnTo>
                  <a:pt x="31394" y="4356"/>
                </a:lnTo>
                <a:lnTo>
                  <a:pt x="31242"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46" name="object 546"/>
          <p:cNvSpPr/>
          <p:nvPr/>
        </p:nvSpPr>
        <p:spPr>
          <a:xfrm>
            <a:off x="7939772" y="3549531"/>
            <a:ext cx="39781" cy="6724"/>
          </a:xfrm>
          <a:custGeom>
            <a:avLst/>
            <a:gdLst/>
            <a:ahLst/>
            <a:cxnLst/>
            <a:rect l="l" t="t" r="r" b="b"/>
            <a:pathLst>
              <a:path w="45084" h="7620">
                <a:moveTo>
                  <a:pt x="44858" y="3124"/>
                </a:moveTo>
                <a:lnTo>
                  <a:pt x="25" y="3124"/>
                </a:lnTo>
                <a:lnTo>
                  <a:pt x="127" y="7619"/>
                </a:lnTo>
                <a:lnTo>
                  <a:pt x="44869" y="6781"/>
                </a:lnTo>
                <a:lnTo>
                  <a:pt x="44858" y="3124"/>
                </a:lnTo>
                <a:close/>
              </a:path>
              <a:path w="45084" h="7620">
                <a:moveTo>
                  <a:pt x="44805" y="0"/>
                </a:moveTo>
                <a:lnTo>
                  <a:pt x="0" y="888"/>
                </a:lnTo>
                <a:lnTo>
                  <a:pt x="25" y="3136"/>
                </a:lnTo>
                <a:lnTo>
                  <a:pt x="44858" y="3124"/>
                </a:lnTo>
                <a:lnTo>
                  <a:pt x="44805"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47" name="object 547"/>
          <p:cNvSpPr/>
          <p:nvPr/>
        </p:nvSpPr>
        <p:spPr>
          <a:xfrm>
            <a:off x="7939507" y="3534815"/>
            <a:ext cx="28015" cy="6724"/>
          </a:xfrm>
          <a:custGeom>
            <a:avLst/>
            <a:gdLst/>
            <a:ahLst/>
            <a:cxnLst/>
            <a:rect l="l" t="t" r="r" b="b"/>
            <a:pathLst>
              <a:path w="31750" h="7620">
                <a:moveTo>
                  <a:pt x="31165" y="0"/>
                </a:moveTo>
                <a:lnTo>
                  <a:pt x="25" y="558"/>
                </a:lnTo>
                <a:lnTo>
                  <a:pt x="0" y="7150"/>
                </a:lnTo>
                <a:lnTo>
                  <a:pt x="31318" y="6629"/>
                </a:lnTo>
                <a:lnTo>
                  <a:pt x="31292" y="4381"/>
                </a:lnTo>
                <a:lnTo>
                  <a:pt x="31165"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48" name="object 548"/>
          <p:cNvSpPr/>
          <p:nvPr/>
        </p:nvSpPr>
        <p:spPr>
          <a:xfrm>
            <a:off x="7939105" y="3519757"/>
            <a:ext cx="28015" cy="6724"/>
          </a:xfrm>
          <a:custGeom>
            <a:avLst/>
            <a:gdLst/>
            <a:ahLst/>
            <a:cxnLst/>
            <a:rect l="l" t="t" r="r" b="b"/>
            <a:pathLst>
              <a:path w="31750" h="7620">
                <a:moveTo>
                  <a:pt x="31254" y="0"/>
                </a:moveTo>
                <a:lnTo>
                  <a:pt x="0" y="571"/>
                </a:lnTo>
                <a:lnTo>
                  <a:pt x="127" y="7264"/>
                </a:lnTo>
                <a:lnTo>
                  <a:pt x="31432" y="6616"/>
                </a:lnTo>
                <a:lnTo>
                  <a:pt x="31392" y="4318"/>
                </a:lnTo>
                <a:lnTo>
                  <a:pt x="31254" y="0"/>
                </a:lnTo>
                <a:close/>
              </a:path>
              <a:path w="31750" h="7620">
                <a:moveTo>
                  <a:pt x="31392" y="4318"/>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49" name="object 549"/>
          <p:cNvSpPr/>
          <p:nvPr/>
        </p:nvSpPr>
        <p:spPr>
          <a:xfrm>
            <a:off x="7938853" y="3504640"/>
            <a:ext cx="28015" cy="6724"/>
          </a:xfrm>
          <a:custGeom>
            <a:avLst/>
            <a:gdLst/>
            <a:ahLst/>
            <a:cxnLst/>
            <a:rect l="l" t="t" r="r" b="b"/>
            <a:pathLst>
              <a:path w="31750" h="7620">
                <a:moveTo>
                  <a:pt x="31254" y="0"/>
                </a:moveTo>
                <a:lnTo>
                  <a:pt x="12" y="673"/>
                </a:lnTo>
                <a:lnTo>
                  <a:pt x="0" y="2920"/>
                </a:lnTo>
                <a:lnTo>
                  <a:pt x="190" y="7264"/>
                </a:lnTo>
                <a:lnTo>
                  <a:pt x="31318" y="6794"/>
                </a:lnTo>
                <a:lnTo>
                  <a:pt x="31254"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50" name="object 550"/>
          <p:cNvSpPr/>
          <p:nvPr/>
        </p:nvSpPr>
        <p:spPr>
          <a:xfrm>
            <a:off x="7938561" y="3489547"/>
            <a:ext cx="28015" cy="6724"/>
          </a:xfrm>
          <a:custGeom>
            <a:avLst/>
            <a:gdLst/>
            <a:ahLst/>
            <a:cxnLst/>
            <a:rect l="l" t="t" r="r" b="b"/>
            <a:pathLst>
              <a:path w="31750" h="7620">
                <a:moveTo>
                  <a:pt x="31330" y="0"/>
                </a:moveTo>
                <a:lnTo>
                  <a:pt x="0" y="622"/>
                </a:lnTo>
                <a:lnTo>
                  <a:pt x="63" y="7327"/>
                </a:lnTo>
                <a:lnTo>
                  <a:pt x="31470" y="6832"/>
                </a:lnTo>
                <a:lnTo>
                  <a:pt x="31445" y="4546"/>
                </a:lnTo>
                <a:lnTo>
                  <a:pt x="31330"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51" name="object 551"/>
          <p:cNvSpPr/>
          <p:nvPr/>
        </p:nvSpPr>
        <p:spPr>
          <a:xfrm>
            <a:off x="7938309" y="3474027"/>
            <a:ext cx="60512" cy="7284"/>
          </a:xfrm>
          <a:custGeom>
            <a:avLst/>
            <a:gdLst/>
            <a:ahLst/>
            <a:cxnLst/>
            <a:rect l="l" t="t" r="r" b="b"/>
            <a:pathLst>
              <a:path w="68579" h="8254">
                <a:moveTo>
                  <a:pt x="68097" y="0"/>
                </a:moveTo>
                <a:lnTo>
                  <a:pt x="0" y="1181"/>
                </a:lnTo>
                <a:lnTo>
                  <a:pt x="27" y="4318"/>
                </a:lnTo>
                <a:lnTo>
                  <a:pt x="203" y="7874"/>
                </a:lnTo>
                <a:lnTo>
                  <a:pt x="68275" y="6578"/>
                </a:lnTo>
                <a:lnTo>
                  <a:pt x="68236" y="4318"/>
                </a:lnTo>
                <a:lnTo>
                  <a:pt x="68097" y="0"/>
                </a:lnTo>
                <a:close/>
              </a:path>
              <a:path w="68579" h="8254">
                <a:moveTo>
                  <a:pt x="68236" y="4318"/>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52" name="object 552"/>
          <p:cNvSpPr/>
          <p:nvPr/>
        </p:nvSpPr>
        <p:spPr>
          <a:xfrm>
            <a:off x="7937432" y="3429338"/>
            <a:ext cx="28015" cy="6724"/>
          </a:xfrm>
          <a:custGeom>
            <a:avLst/>
            <a:gdLst/>
            <a:ahLst/>
            <a:cxnLst/>
            <a:rect l="l" t="t" r="r" b="b"/>
            <a:pathLst>
              <a:path w="31750" h="7620">
                <a:moveTo>
                  <a:pt x="31178" y="0"/>
                </a:moveTo>
                <a:lnTo>
                  <a:pt x="0" y="622"/>
                </a:lnTo>
                <a:lnTo>
                  <a:pt x="114" y="7340"/>
                </a:lnTo>
                <a:lnTo>
                  <a:pt x="31267" y="6705"/>
                </a:lnTo>
                <a:lnTo>
                  <a:pt x="31178"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53" name="object 553"/>
          <p:cNvSpPr/>
          <p:nvPr/>
        </p:nvSpPr>
        <p:spPr>
          <a:xfrm>
            <a:off x="7937038" y="3414266"/>
            <a:ext cx="28015" cy="6724"/>
          </a:xfrm>
          <a:custGeom>
            <a:avLst/>
            <a:gdLst/>
            <a:ahLst/>
            <a:cxnLst/>
            <a:rect l="l" t="t" r="r" b="b"/>
            <a:pathLst>
              <a:path w="31750" h="7620">
                <a:moveTo>
                  <a:pt x="31305" y="0"/>
                </a:moveTo>
                <a:lnTo>
                  <a:pt x="0" y="673"/>
                </a:lnTo>
                <a:lnTo>
                  <a:pt x="190" y="7289"/>
                </a:lnTo>
                <a:lnTo>
                  <a:pt x="31470" y="6794"/>
                </a:lnTo>
                <a:lnTo>
                  <a:pt x="31381" y="4495"/>
                </a:lnTo>
                <a:lnTo>
                  <a:pt x="31305"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54" name="object 554"/>
          <p:cNvSpPr/>
          <p:nvPr/>
        </p:nvSpPr>
        <p:spPr>
          <a:xfrm>
            <a:off x="7936777" y="3399067"/>
            <a:ext cx="39781" cy="6724"/>
          </a:xfrm>
          <a:custGeom>
            <a:avLst/>
            <a:gdLst/>
            <a:ahLst/>
            <a:cxnLst/>
            <a:rect l="l" t="t" r="r" b="b"/>
            <a:pathLst>
              <a:path w="45084" h="7620">
                <a:moveTo>
                  <a:pt x="44843" y="0"/>
                </a:moveTo>
                <a:lnTo>
                  <a:pt x="0" y="901"/>
                </a:lnTo>
                <a:lnTo>
                  <a:pt x="139" y="7531"/>
                </a:lnTo>
                <a:lnTo>
                  <a:pt x="44958" y="6680"/>
                </a:lnTo>
                <a:lnTo>
                  <a:pt x="44843"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55" name="object 555"/>
          <p:cNvSpPr/>
          <p:nvPr/>
        </p:nvSpPr>
        <p:spPr>
          <a:xfrm>
            <a:off x="7936575" y="3384203"/>
            <a:ext cx="28015" cy="6724"/>
          </a:xfrm>
          <a:custGeom>
            <a:avLst/>
            <a:gdLst/>
            <a:ahLst/>
            <a:cxnLst/>
            <a:rect l="l" t="t" r="r" b="b"/>
            <a:pathLst>
              <a:path w="31750" h="7620">
                <a:moveTo>
                  <a:pt x="31127" y="0"/>
                </a:moveTo>
                <a:lnTo>
                  <a:pt x="0" y="546"/>
                </a:lnTo>
                <a:lnTo>
                  <a:pt x="101" y="7226"/>
                </a:lnTo>
                <a:lnTo>
                  <a:pt x="31318" y="6616"/>
                </a:lnTo>
                <a:lnTo>
                  <a:pt x="31292" y="4368"/>
                </a:lnTo>
                <a:lnTo>
                  <a:pt x="31127" y="0"/>
                </a:lnTo>
                <a:close/>
              </a:path>
              <a:path w="31750" h="7620">
                <a:moveTo>
                  <a:pt x="31292" y="4368"/>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56" name="object 556"/>
          <p:cNvSpPr/>
          <p:nvPr/>
        </p:nvSpPr>
        <p:spPr>
          <a:xfrm>
            <a:off x="7936141" y="3369167"/>
            <a:ext cx="28015" cy="6724"/>
          </a:xfrm>
          <a:custGeom>
            <a:avLst/>
            <a:gdLst/>
            <a:ahLst/>
            <a:cxnLst/>
            <a:rect l="l" t="t" r="r" b="b"/>
            <a:pathLst>
              <a:path w="31750" h="7620">
                <a:moveTo>
                  <a:pt x="31267" y="0"/>
                </a:moveTo>
                <a:lnTo>
                  <a:pt x="0" y="635"/>
                </a:lnTo>
                <a:lnTo>
                  <a:pt x="76" y="2844"/>
                </a:lnTo>
                <a:lnTo>
                  <a:pt x="165" y="7302"/>
                </a:lnTo>
                <a:lnTo>
                  <a:pt x="31457" y="6667"/>
                </a:lnTo>
                <a:lnTo>
                  <a:pt x="31443" y="4381"/>
                </a:lnTo>
                <a:lnTo>
                  <a:pt x="31267" y="0"/>
                </a:lnTo>
                <a:close/>
              </a:path>
              <a:path w="31750" h="7620">
                <a:moveTo>
                  <a:pt x="31443" y="4381"/>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57" name="object 557"/>
          <p:cNvSpPr/>
          <p:nvPr/>
        </p:nvSpPr>
        <p:spPr>
          <a:xfrm>
            <a:off x="7935888" y="3354140"/>
            <a:ext cx="28015" cy="6724"/>
          </a:xfrm>
          <a:custGeom>
            <a:avLst/>
            <a:gdLst/>
            <a:ahLst/>
            <a:cxnLst/>
            <a:rect l="l" t="t" r="r" b="b"/>
            <a:pathLst>
              <a:path w="31750" h="7620">
                <a:moveTo>
                  <a:pt x="31242" y="0"/>
                </a:moveTo>
                <a:lnTo>
                  <a:pt x="0" y="533"/>
                </a:lnTo>
                <a:lnTo>
                  <a:pt x="139" y="2768"/>
                </a:lnTo>
                <a:lnTo>
                  <a:pt x="127" y="4419"/>
                </a:lnTo>
                <a:lnTo>
                  <a:pt x="215" y="7264"/>
                </a:lnTo>
                <a:lnTo>
                  <a:pt x="31356" y="6680"/>
                </a:lnTo>
                <a:lnTo>
                  <a:pt x="31242"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58" name="object 558"/>
          <p:cNvSpPr/>
          <p:nvPr/>
        </p:nvSpPr>
        <p:spPr>
          <a:xfrm>
            <a:off x="7935556" y="3338994"/>
            <a:ext cx="28015" cy="6724"/>
          </a:xfrm>
          <a:custGeom>
            <a:avLst/>
            <a:gdLst/>
            <a:ahLst/>
            <a:cxnLst/>
            <a:rect l="l" t="t" r="r" b="b"/>
            <a:pathLst>
              <a:path w="31750" h="7620">
                <a:moveTo>
                  <a:pt x="31353" y="3009"/>
                </a:moveTo>
                <a:lnTo>
                  <a:pt x="50" y="3009"/>
                </a:lnTo>
                <a:lnTo>
                  <a:pt x="165" y="7365"/>
                </a:lnTo>
                <a:lnTo>
                  <a:pt x="31381" y="6743"/>
                </a:lnTo>
                <a:lnTo>
                  <a:pt x="31353" y="3009"/>
                </a:lnTo>
                <a:close/>
              </a:path>
              <a:path w="31750" h="7620">
                <a:moveTo>
                  <a:pt x="31330" y="0"/>
                </a:moveTo>
                <a:lnTo>
                  <a:pt x="0" y="838"/>
                </a:lnTo>
                <a:lnTo>
                  <a:pt x="25" y="3047"/>
                </a:lnTo>
                <a:lnTo>
                  <a:pt x="31353" y="3009"/>
                </a:lnTo>
                <a:lnTo>
                  <a:pt x="31330"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59" name="object 559"/>
          <p:cNvSpPr/>
          <p:nvPr/>
        </p:nvSpPr>
        <p:spPr>
          <a:xfrm>
            <a:off x="7935325" y="3323318"/>
            <a:ext cx="60512" cy="7284"/>
          </a:xfrm>
          <a:custGeom>
            <a:avLst/>
            <a:gdLst/>
            <a:ahLst/>
            <a:cxnLst/>
            <a:rect l="l" t="t" r="r" b="b"/>
            <a:pathLst>
              <a:path w="68579" h="8254">
                <a:moveTo>
                  <a:pt x="68224" y="0"/>
                </a:moveTo>
                <a:lnTo>
                  <a:pt x="0" y="1346"/>
                </a:lnTo>
                <a:lnTo>
                  <a:pt x="101" y="8153"/>
                </a:lnTo>
                <a:lnTo>
                  <a:pt x="68338" y="6743"/>
                </a:lnTo>
                <a:lnTo>
                  <a:pt x="68224"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60" name="object 560"/>
          <p:cNvSpPr/>
          <p:nvPr/>
        </p:nvSpPr>
        <p:spPr>
          <a:xfrm>
            <a:off x="7934373" y="3278515"/>
            <a:ext cx="28015" cy="6724"/>
          </a:xfrm>
          <a:custGeom>
            <a:avLst/>
            <a:gdLst/>
            <a:ahLst/>
            <a:cxnLst/>
            <a:rect l="l" t="t" r="r" b="b"/>
            <a:pathLst>
              <a:path w="31750" h="7620">
                <a:moveTo>
                  <a:pt x="31343" y="0"/>
                </a:moveTo>
                <a:lnTo>
                  <a:pt x="38" y="584"/>
                </a:lnTo>
                <a:lnTo>
                  <a:pt x="0" y="2870"/>
                </a:lnTo>
                <a:lnTo>
                  <a:pt x="215" y="7378"/>
                </a:lnTo>
                <a:lnTo>
                  <a:pt x="31470" y="6794"/>
                </a:lnTo>
                <a:lnTo>
                  <a:pt x="31343"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61" name="object 561"/>
          <p:cNvSpPr/>
          <p:nvPr/>
        </p:nvSpPr>
        <p:spPr>
          <a:xfrm>
            <a:off x="7934053" y="3263581"/>
            <a:ext cx="28015" cy="6724"/>
          </a:xfrm>
          <a:custGeom>
            <a:avLst/>
            <a:gdLst/>
            <a:ahLst/>
            <a:cxnLst/>
            <a:rect l="l" t="t" r="r" b="b"/>
            <a:pathLst>
              <a:path w="31750" h="7620">
                <a:moveTo>
                  <a:pt x="31330" y="0"/>
                </a:moveTo>
                <a:lnTo>
                  <a:pt x="0" y="457"/>
                </a:lnTo>
                <a:lnTo>
                  <a:pt x="127" y="2692"/>
                </a:lnTo>
                <a:lnTo>
                  <a:pt x="136" y="4229"/>
                </a:lnTo>
                <a:lnTo>
                  <a:pt x="279" y="7213"/>
                </a:lnTo>
                <a:lnTo>
                  <a:pt x="31483" y="6565"/>
                </a:lnTo>
                <a:lnTo>
                  <a:pt x="31436" y="2692"/>
                </a:lnTo>
                <a:lnTo>
                  <a:pt x="31330"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62" name="object 562"/>
          <p:cNvSpPr/>
          <p:nvPr/>
        </p:nvSpPr>
        <p:spPr>
          <a:xfrm>
            <a:off x="7933721" y="3248152"/>
            <a:ext cx="39781" cy="7284"/>
          </a:xfrm>
          <a:custGeom>
            <a:avLst/>
            <a:gdLst/>
            <a:ahLst/>
            <a:cxnLst/>
            <a:rect l="l" t="t" r="r" b="b"/>
            <a:pathLst>
              <a:path w="45084" h="8254">
                <a:moveTo>
                  <a:pt x="44970" y="0"/>
                </a:moveTo>
                <a:lnTo>
                  <a:pt x="0" y="901"/>
                </a:lnTo>
                <a:lnTo>
                  <a:pt x="0" y="3251"/>
                </a:lnTo>
                <a:lnTo>
                  <a:pt x="254" y="7683"/>
                </a:lnTo>
                <a:lnTo>
                  <a:pt x="45046" y="6807"/>
                </a:lnTo>
                <a:lnTo>
                  <a:pt x="44970"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63" name="object 563"/>
          <p:cNvSpPr/>
          <p:nvPr/>
        </p:nvSpPr>
        <p:spPr>
          <a:xfrm>
            <a:off x="7933438" y="3233349"/>
            <a:ext cx="28015" cy="6724"/>
          </a:xfrm>
          <a:custGeom>
            <a:avLst/>
            <a:gdLst/>
            <a:ahLst/>
            <a:cxnLst/>
            <a:rect l="l" t="t" r="r" b="b"/>
            <a:pathLst>
              <a:path w="31750" h="7620">
                <a:moveTo>
                  <a:pt x="31368" y="0"/>
                </a:moveTo>
                <a:lnTo>
                  <a:pt x="0" y="635"/>
                </a:lnTo>
                <a:lnTo>
                  <a:pt x="101" y="2908"/>
                </a:lnTo>
                <a:lnTo>
                  <a:pt x="102" y="4419"/>
                </a:lnTo>
                <a:lnTo>
                  <a:pt x="228" y="7404"/>
                </a:lnTo>
                <a:lnTo>
                  <a:pt x="31546" y="6756"/>
                </a:lnTo>
                <a:lnTo>
                  <a:pt x="31368"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64" name="object 564"/>
          <p:cNvSpPr/>
          <p:nvPr/>
        </p:nvSpPr>
        <p:spPr>
          <a:xfrm>
            <a:off x="7933217" y="3218322"/>
            <a:ext cx="28015" cy="6724"/>
          </a:xfrm>
          <a:custGeom>
            <a:avLst/>
            <a:gdLst/>
            <a:ahLst/>
            <a:cxnLst/>
            <a:rect l="l" t="t" r="r" b="b"/>
            <a:pathLst>
              <a:path w="31750" h="7620">
                <a:moveTo>
                  <a:pt x="31381" y="0"/>
                </a:moveTo>
                <a:lnTo>
                  <a:pt x="0" y="520"/>
                </a:lnTo>
                <a:lnTo>
                  <a:pt x="228" y="7137"/>
                </a:lnTo>
                <a:lnTo>
                  <a:pt x="31318" y="6692"/>
                </a:lnTo>
                <a:lnTo>
                  <a:pt x="31381"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65" name="object 565"/>
          <p:cNvSpPr/>
          <p:nvPr/>
        </p:nvSpPr>
        <p:spPr>
          <a:xfrm>
            <a:off x="7932933" y="3203286"/>
            <a:ext cx="28015" cy="6724"/>
          </a:xfrm>
          <a:custGeom>
            <a:avLst/>
            <a:gdLst/>
            <a:ahLst/>
            <a:cxnLst/>
            <a:rect l="l" t="t" r="r" b="b"/>
            <a:pathLst>
              <a:path w="31750" h="7620">
                <a:moveTo>
                  <a:pt x="31292" y="0"/>
                </a:moveTo>
                <a:lnTo>
                  <a:pt x="0" y="508"/>
                </a:lnTo>
                <a:lnTo>
                  <a:pt x="101" y="7302"/>
                </a:lnTo>
                <a:lnTo>
                  <a:pt x="31419" y="6629"/>
                </a:lnTo>
                <a:lnTo>
                  <a:pt x="31292"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66" name="object 566"/>
          <p:cNvSpPr/>
          <p:nvPr/>
        </p:nvSpPr>
        <p:spPr>
          <a:xfrm>
            <a:off x="7932651" y="3188177"/>
            <a:ext cx="28015" cy="6724"/>
          </a:xfrm>
          <a:custGeom>
            <a:avLst/>
            <a:gdLst/>
            <a:ahLst/>
            <a:cxnLst/>
            <a:rect l="l" t="t" r="r" b="b"/>
            <a:pathLst>
              <a:path w="31750" h="7620">
                <a:moveTo>
                  <a:pt x="31254" y="0"/>
                </a:moveTo>
                <a:lnTo>
                  <a:pt x="0" y="635"/>
                </a:lnTo>
                <a:lnTo>
                  <a:pt x="114" y="5054"/>
                </a:lnTo>
                <a:lnTo>
                  <a:pt x="139" y="7327"/>
                </a:lnTo>
                <a:lnTo>
                  <a:pt x="31394" y="6756"/>
                </a:lnTo>
                <a:lnTo>
                  <a:pt x="31254"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67" name="object 567"/>
          <p:cNvSpPr/>
          <p:nvPr/>
        </p:nvSpPr>
        <p:spPr>
          <a:xfrm>
            <a:off x="7932409" y="3172496"/>
            <a:ext cx="60512" cy="7284"/>
          </a:xfrm>
          <a:custGeom>
            <a:avLst/>
            <a:gdLst/>
            <a:ahLst/>
            <a:cxnLst/>
            <a:rect l="l" t="t" r="r" b="b"/>
            <a:pathLst>
              <a:path w="68579" h="8254">
                <a:moveTo>
                  <a:pt x="68224" y="0"/>
                </a:moveTo>
                <a:lnTo>
                  <a:pt x="0" y="1308"/>
                </a:lnTo>
                <a:lnTo>
                  <a:pt x="63" y="7988"/>
                </a:lnTo>
                <a:lnTo>
                  <a:pt x="68326" y="6743"/>
                </a:lnTo>
                <a:lnTo>
                  <a:pt x="68224"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68" name="object 568"/>
          <p:cNvSpPr/>
          <p:nvPr/>
        </p:nvSpPr>
        <p:spPr>
          <a:xfrm>
            <a:off x="7967193" y="4957053"/>
            <a:ext cx="28015" cy="6724"/>
          </a:xfrm>
          <a:custGeom>
            <a:avLst/>
            <a:gdLst/>
            <a:ahLst/>
            <a:cxnLst/>
            <a:rect l="l" t="t" r="r" b="b"/>
            <a:pathLst>
              <a:path w="31750" h="7620">
                <a:moveTo>
                  <a:pt x="31292" y="0"/>
                </a:moveTo>
                <a:lnTo>
                  <a:pt x="0" y="673"/>
                </a:lnTo>
                <a:lnTo>
                  <a:pt x="165" y="7429"/>
                </a:lnTo>
                <a:lnTo>
                  <a:pt x="31470" y="6756"/>
                </a:lnTo>
                <a:lnTo>
                  <a:pt x="31292"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69" name="object 569"/>
          <p:cNvSpPr/>
          <p:nvPr/>
        </p:nvSpPr>
        <p:spPr>
          <a:xfrm>
            <a:off x="7964297" y="4806587"/>
            <a:ext cx="28015" cy="6724"/>
          </a:xfrm>
          <a:custGeom>
            <a:avLst/>
            <a:gdLst/>
            <a:ahLst/>
            <a:cxnLst/>
            <a:rect l="l" t="t" r="r" b="b"/>
            <a:pathLst>
              <a:path w="31750" h="7620">
                <a:moveTo>
                  <a:pt x="31379" y="4978"/>
                </a:moveTo>
                <a:lnTo>
                  <a:pt x="63" y="4978"/>
                </a:lnTo>
                <a:lnTo>
                  <a:pt x="63" y="7289"/>
                </a:lnTo>
                <a:lnTo>
                  <a:pt x="31407" y="6553"/>
                </a:lnTo>
                <a:lnTo>
                  <a:pt x="31379" y="4978"/>
                </a:lnTo>
                <a:close/>
              </a:path>
              <a:path w="31750" h="7620">
                <a:moveTo>
                  <a:pt x="31292" y="0"/>
                </a:moveTo>
                <a:lnTo>
                  <a:pt x="25" y="596"/>
                </a:lnTo>
                <a:lnTo>
                  <a:pt x="0" y="5003"/>
                </a:lnTo>
                <a:lnTo>
                  <a:pt x="31379" y="4978"/>
                </a:lnTo>
                <a:lnTo>
                  <a:pt x="31292"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70" name="object 570"/>
          <p:cNvSpPr/>
          <p:nvPr/>
        </p:nvSpPr>
        <p:spPr>
          <a:xfrm>
            <a:off x="7963987" y="4791595"/>
            <a:ext cx="28015" cy="6724"/>
          </a:xfrm>
          <a:custGeom>
            <a:avLst/>
            <a:gdLst/>
            <a:ahLst/>
            <a:cxnLst/>
            <a:rect l="l" t="t" r="r" b="b"/>
            <a:pathLst>
              <a:path w="31750" h="7620">
                <a:moveTo>
                  <a:pt x="31267" y="0"/>
                </a:moveTo>
                <a:lnTo>
                  <a:pt x="0" y="546"/>
                </a:lnTo>
                <a:lnTo>
                  <a:pt x="104" y="2209"/>
                </a:lnTo>
                <a:lnTo>
                  <a:pt x="177" y="7188"/>
                </a:lnTo>
                <a:lnTo>
                  <a:pt x="31381" y="6667"/>
                </a:lnTo>
                <a:lnTo>
                  <a:pt x="31267"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71" name="object 571"/>
          <p:cNvSpPr/>
          <p:nvPr/>
        </p:nvSpPr>
        <p:spPr>
          <a:xfrm>
            <a:off x="7961475" y="4655991"/>
            <a:ext cx="28015" cy="6724"/>
          </a:xfrm>
          <a:custGeom>
            <a:avLst/>
            <a:gdLst/>
            <a:ahLst/>
            <a:cxnLst/>
            <a:rect l="l" t="t" r="r" b="b"/>
            <a:pathLst>
              <a:path w="31750" h="7620">
                <a:moveTo>
                  <a:pt x="31254" y="0"/>
                </a:moveTo>
                <a:lnTo>
                  <a:pt x="0" y="635"/>
                </a:lnTo>
                <a:lnTo>
                  <a:pt x="165" y="7391"/>
                </a:lnTo>
                <a:lnTo>
                  <a:pt x="31368" y="6705"/>
                </a:lnTo>
                <a:lnTo>
                  <a:pt x="31254"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72" name="object 572"/>
          <p:cNvSpPr/>
          <p:nvPr/>
        </p:nvSpPr>
        <p:spPr>
          <a:xfrm>
            <a:off x="7961112" y="4640957"/>
            <a:ext cx="28015" cy="6724"/>
          </a:xfrm>
          <a:custGeom>
            <a:avLst/>
            <a:gdLst/>
            <a:ahLst/>
            <a:cxnLst/>
            <a:rect l="l" t="t" r="r" b="b"/>
            <a:pathLst>
              <a:path w="31750" h="7620">
                <a:moveTo>
                  <a:pt x="31381" y="0"/>
                </a:moveTo>
                <a:lnTo>
                  <a:pt x="0" y="711"/>
                </a:lnTo>
                <a:lnTo>
                  <a:pt x="108" y="4495"/>
                </a:lnTo>
                <a:lnTo>
                  <a:pt x="215" y="7340"/>
                </a:lnTo>
                <a:lnTo>
                  <a:pt x="31445" y="6743"/>
                </a:lnTo>
                <a:lnTo>
                  <a:pt x="31381"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73" name="object 573"/>
          <p:cNvSpPr/>
          <p:nvPr/>
        </p:nvSpPr>
        <p:spPr>
          <a:xfrm>
            <a:off x="7958449" y="4505481"/>
            <a:ext cx="28015" cy="6724"/>
          </a:xfrm>
          <a:custGeom>
            <a:avLst/>
            <a:gdLst/>
            <a:ahLst/>
            <a:cxnLst/>
            <a:rect l="l" t="t" r="r" b="b"/>
            <a:pathLst>
              <a:path w="31750" h="7620">
                <a:moveTo>
                  <a:pt x="31381" y="0"/>
                </a:moveTo>
                <a:lnTo>
                  <a:pt x="0" y="596"/>
                </a:lnTo>
                <a:lnTo>
                  <a:pt x="114" y="2844"/>
                </a:lnTo>
                <a:lnTo>
                  <a:pt x="134" y="4457"/>
                </a:lnTo>
                <a:lnTo>
                  <a:pt x="241" y="7315"/>
                </a:lnTo>
                <a:lnTo>
                  <a:pt x="31508" y="6718"/>
                </a:lnTo>
                <a:lnTo>
                  <a:pt x="31381"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74" name="object 574"/>
          <p:cNvSpPr/>
          <p:nvPr/>
        </p:nvSpPr>
        <p:spPr>
          <a:xfrm>
            <a:off x="7958167" y="4490388"/>
            <a:ext cx="28015" cy="6724"/>
          </a:xfrm>
          <a:custGeom>
            <a:avLst/>
            <a:gdLst/>
            <a:ahLst/>
            <a:cxnLst/>
            <a:rect l="l" t="t" r="r" b="b"/>
            <a:pathLst>
              <a:path w="31750" h="7620">
                <a:moveTo>
                  <a:pt x="31330" y="0"/>
                </a:moveTo>
                <a:lnTo>
                  <a:pt x="0" y="660"/>
                </a:lnTo>
                <a:lnTo>
                  <a:pt x="88" y="2908"/>
                </a:lnTo>
                <a:lnTo>
                  <a:pt x="190" y="7302"/>
                </a:lnTo>
                <a:lnTo>
                  <a:pt x="31432" y="6629"/>
                </a:lnTo>
                <a:lnTo>
                  <a:pt x="31330"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75" name="object 575"/>
          <p:cNvSpPr/>
          <p:nvPr/>
        </p:nvSpPr>
        <p:spPr>
          <a:xfrm>
            <a:off x="7955535" y="4354835"/>
            <a:ext cx="28015" cy="6724"/>
          </a:xfrm>
          <a:custGeom>
            <a:avLst/>
            <a:gdLst/>
            <a:ahLst/>
            <a:cxnLst/>
            <a:rect l="l" t="t" r="r" b="b"/>
            <a:pathLst>
              <a:path w="31750" h="7620">
                <a:moveTo>
                  <a:pt x="31280" y="0"/>
                </a:moveTo>
                <a:lnTo>
                  <a:pt x="0" y="736"/>
                </a:lnTo>
                <a:lnTo>
                  <a:pt x="127" y="7429"/>
                </a:lnTo>
                <a:lnTo>
                  <a:pt x="31381" y="6743"/>
                </a:lnTo>
                <a:lnTo>
                  <a:pt x="31280"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76" name="object 576"/>
          <p:cNvSpPr/>
          <p:nvPr/>
        </p:nvSpPr>
        <p:spPr>
          <a:xfrm>
            <a:off x="7955273" y="4339897"/>
            <a:ext cx="28015" cy="6724"/>
          </a:xfrm>
          <a:custGeom>
            <a:avLst/>
            <a:gdLst/>
            <a:ahLst/>
            <a:cxnLst/>
            <a:rect l="l" t="t" r="r" b="b"/>
            <a:pathLst>
              <a:path w="31750" h="7620">
                <a:moveTo>
                  <a:pt x="31203" y="0"/>
                </a:moveTo>
                <a:lnTo>
                  <a:pt x="0" y="533"/>
                </a:lnTo>
                <a:lnTo>
                  <a:pt x="76" y="7340"/>
                </a:lnTo>
                <a:lnTo>
                  <a:pt x="31432" y="6616"/>
                </a:lnTo>
                <a:lnTo>
                  <a:pt x="31392" y="4356"/>
                </a:lnTo>
                <a:lnTo>
                  <a:pt x="31203" y="0"/>
                </a:lnTo>
                <a:close/>
              </a:path>
              <a:path w="31750" h="7620">
                <a:moveTo>
                  <a:pt x="31392" y="4356"/>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77" name="object 577"/>
          <p:cNvSpPr/>
          <p:nvPr/>
        </p:nvSpPr>
        <p:spPr>
          <a:xfrm>
            <a:off x="7954123" y="4287400"/>
            <a:ext cx="28015" cy="6724"/>
          </a:xfrm>
          <a:custGeom>
            <a:avLst/>
            <a:gdLst/>
            <a:ahLst/>
            <a:cxnLst/>
            <a:rect l="l" t="t" r="r" b="b"/>
            <a:pathLst>
              <a:path w="31750" h="7620">
                <a:moveTo>
                  <a:pt x="31254" y="0"/>
                </a:moveTo>
                <a:lnTo>
                  <a:pt x="0" y="673"/>
                </a:lnTo>
                <a:lnTo>
                  <a:pt x="63" y="7340"/>
                </a:lnTo>
                <a:lnTo>
                  <a:pt x="31254" y="6730"/>
                </a:lnTo>
                <a:lnTo>
                  <a:pt x="31254"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78" name="object 578"/>
          <p:cNvSpPr/>
          <p:nvPr/>
        </p:nvSpPr>
        <p:spPr>
          <a:xfrm>
            <a:off x="7952600" y="4212157"/>
            <a:ext cx="28015" cy="6724"/>
          </a:xfrm>
          <a:custGeom>
            <a:avLst/>
            <a:gdLst/>
            <a:ahLst/>
            <a:cxnLst/>
            <a:rect l="l" t="t" r="r" b="b"/>
            <a:pathLst>
              <a:path w="31750" h="7620">
                <a:moveTo>
                  <a:pt x="31216" y="0"/>
                </a:moveTo>
                <a:lnTo>
                  <a:pt x="0" y="634"/>
                </a:lnTo>
                <a:lnTo>
                  <a:pt x="76" y="7340"/>
                </a:lnTo>
                <a:lnTo>
                  <a:pt x="31483" y="6718"/>
                </a:lnTo>
                <a:lnTo>
                  <a:pt x="31306" y="4470"/>
                </a:lnTo>
                <a:lnTo>
                  <a:pt x="31216" y="0"/>
                </a:lnTo>
                <a:close/>
              </a:path>
              <a:path w="31750" h="7620">
                <a:moveTo>
                  <a:pt x="31343" y="4457"/>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79" name="object 579"/>
          <p:cNvSpPr/>
          <p:nvPr/>
        </p:nvSpPr>
        <p:spPr>
          <a:xfrm>
            <a:off x="7952268" y="4197101"/>
            <a:ext cx="28015" cy="6724"/>
          </a:xfrm>
          <a:custGeom>
            <a:avLst/>
            <a:gdLst/>
            <a:ahLst/>
            <a:cxnLst/>
            <a:rect l="l" t="t" r="r" b="b"/>
            <a:pathLst>
              <a:path w="31750" h="7620">
                <a:moveTo>
                  <a:pt x="31381" y="0"/>
                </a:moveTo>
                <a:lnTo>
                  <a:pt x="0" y="622"/>
                </a:lnTo>
                <a:lnTo>
                  <a:pt x="101" y="5029"/>
                </a:lnTo>
                <a:lnTo>
                  <a:pt x="203" y="7327"/>
                </a:lnTo>
                <a:lnTo>
                  <a:pt x="31381" y="6731"/>
                </a:lnTo>
                <a:lnTo>
                  <a:pt x="31381"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80" name="object 580"/>
          <p:cNvSpPr/>
          <p:nvPr/>
        </p:nvSpPr>
        <p:spPr>
          <a:xfrm>
            <a:off x="7949683" y="4061566"/>
            <a:ext cx="28015" cy="6724"/>
          </a:xfrm>
          <a:custGeom>
            <a:avLst/>
            <a:gdLst/>
            <a:ahLst/>
            <a:cxnLst/>
            <a:rect l="l" t="t" r="r" b="b"/>
            <a:pathLst>
              <a:path w="31750" h="7620">
                <a:moveTo>
                  <a:pt x="31343" y="0"/>
                </a:moveTo>
                <a:lnTo>
                  <a:pt x="25" y="723"/>
                </a:lnTo>
                <a:lnTo>
                  <a:pt x="76" y="2959"/>
                </a:lnTo>
                <a:lnTo>
                  <a:pt x="241" y="7378"/>
                </a:lnTo>
                <a:lnTo>
                  <a:pt x="31254" y="6730"/>
                </a:lnTo>
                <a:lnTo>
                  <a:pt x="31292" y="2311"/>
                </a:lnTo>
                <a:lnTo>
                  <a:pt x="31343" y="0"/>
                </a:lnTo>
                <a:close/>
              </a:path>
              <a:path w="31750" h="7620">
                <a:moveTo>
                  <a:pt x="31368" y="2273"/>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81" name="object 581"/>
          <p:cNvSpPr/>
          <p:nvPr/>
        </p:nvSpPr>
        <p:spPr>
          <a:xfrm>
            <a:off x="7949373" y="4046595"/>
            <a:ext cx="28015" cy="6724"/>
          </a:xfrm>
          <a:custGeom>
            <a:avLst/>
            <a:gdLst/>
            <a:ahLst/>
            <a:cxnLst/>
            <a:rect l="l" t="t" r="r" b="b"/>
            <a:pathLst>
              <a:path w="31750" h="7620">
                <a:moveTo>
                  <a:pt x="31305" y="0"/>
                </a:moveTo>
                <a:lnTo>
                  <a:pt x="0" y="546"/>
                </a:lnTo>
                <a:lnTo>
                  <a:pt x="76" y="7315"/>
                </a:lnTo>
                <a:lnTo>
                  <a:pt x="31368" y="6680"/>
                </a:lnTo>
                <a:lnTo>
                  <a:pt x="31305"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82" name="object 582"/>
          <p:cNvSpPr/>
          <p:nvPr/>
        </p:nvSpPr>
        <p:spPr>
          <a:xfrm>
            <a:off x="7946650" y="3911139"/>
            <a:ext cx="28015" cy="6724"/>
          </a:xfrm>
          <a:custGeom>
            <a:avLst/>
            <a:gdLst/>
            <a:ahLst/>
            <a:cxnLst/>
            <a:rect l="l" t="t" r="r" b="b"/>
            <a:pathLst>
              <a:path w="31750" h="7620">
                <a:moveTo>
                  <a:pt x="31368" y="0"/>
                </a:moveTo>
                <a:lnTo>
                  <a:pt x="0" y="558"/>
                </a:lnTo>
                <a:lnTo>
                  <a:pt x="228" y="7264"/>
                </a:lnTo>
                <a:lnTo>
                  <a:pt x="31432" y="6642"/>
                </a:lnTo>
                <a:lnTo>
                  <a:pt x="31368"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83" name="object 583"/>
          <p:cNvSpPr/>
          <p:nvPr/>
        </p:nvSpPr>
        <p:spPr>
          <a:xfrm>
            <a:off x="7946458" y="3896047"/>
            <a:ext cx="28015" cy="6724"/>
          </a:xfrm>
          <a:custGeom>
            <a:avLst/>
            <a:gdLst/>
            <a:ahLst/>
            <a:cxnLst/>
            <a:rect l="l" t="t" r="r" b="b"/>
            <a:pathLst>
              <a:path w="31750" h="7620">
                <a:moveTo>
                  <a:pt x="31254" y="0"/>
                </a:moveTo>
                <a:lnTo>
                  <a:pt x="0" y="596"/>
                </a:lnTo>
                <a:lnTo>
                  <a:pt x="38" y="7175"/>
                </a:lnTo>
                <a:lnTo>
                  <a:pt x="31343" y="6794"/>
                </a:lnTo>
                <a:lnTo>
                  <a:pt x="31254"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84" name="object 584"/>
          <p:cNvSpPr/>
          <p:nvPr/>
        </p:nvSpPr>
        <p:spPr>
          <a:xfrm>
            <a:off x="7943723" y="3760575"/>
            <a:ext cx="28015" cy="6724"/>
          </a:xfrm>
          <a:custGeom>
            <a:avLst/>
            <a:gdLst/>
            <a:ahLst/>
            <a:cxnLst/>
            <a:rect l="l" t="t" r="r" b="b"/>
            <a:pathLst>
              <a:path w="31750" h="7620">
                <a:moveTo>
                  <a:pt x="31411" y="4889"/>
                </a:moveTo>
                <a:lnTo>
                  <a:pt x="101" y="4889"/>
                </a:lnTo>
                <a:lnTo>
                  <a:pt x="76" y="7226"/>
                </a:lnTo>
                <a:lnTo>
                  <a:pt x="31483" y="6718"/>
                </a:lnTo>
                <a:lnTo>
                  <a:pt x="31411" y="4889"/>
                </a:lnTo>
                <a:close/>
              </a:path>
              <a:path w="31750" h="7620">
                <a:moveTo>
                  <a:pt x="31216" y="0"/>
                </a:moveTo>
                <a:lnTo>
                  <a:pt x="25" y="673"/>
                </a:lnTo>
                <a:lnTo>
                  <a:pt x="0" y="4902"/>
                </a:lnTo>
                <a:lnTo>
                  <a:pt x="31411" y="4889"/>
                </a:lnTo>
                <a:lnTo>
                  <a:pt x="31216" y="0"/>
                </a:lnTo>
                <a:close/>
              </a:path>
              <a:path w="31750" h="7620">
                <a:moveTo>
                  <a:pt x="31406" y="4457"/>
                </a:move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85" name="object 585"/>
          <p:cNvSpPr/>
          <p:nvPr/>
        </p:nvSpPr>
        <p:spPr>
          <a:xfrm>
            <a:off x="7943453" y="3745517"/>
            <a:ext cx="28015" cy="6724"/>
          </a:xfrm>
          <a:custGeom>
            <a:avLst/>
            <a:gdLst/>
            <a:ahLst/>
            <a:cxnLst/>
            <a:rect l="l" t="t" r="r" b="b"/>
            <a:pathLst>
              <a:path w="31750" h="7620">
                <a:moveTo>
                  <a:pt x="31330" y="0"/>
                </a:moveTo>
                <a:lnTo>
                  <a:pt x="0" y="685"/>
                </a:lnTo>
                <a:lnTo>
                  <a:pt x="139" y="7340"/>
                </a:lnTo>
                <a:lnTo>
                  <a:pt x="31419" y="6692"/>
                </a:lnTo>
                <a:lnTo>
                  <a:pt x="31330"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86" name="object 586"/>
          <p:cNvSpPr/>
          <p:nvPr/>
        </p:nvSpPr>
        <p:spPr>
          <a:xfrm>
            <a:off x="7940891" y="3609938"/>
            <a:ext cx="28015" cy="6724"/>
          </a:xfrm>
          <a:custGeom>
            <a:avLst/>
            <a:gdLst/>
            <a:ahLst/>
            <a:cxnLst/>
            <a:rect l="l" t="t" r="r" b="b"/>
            <a:pathLst>
              <a:path w="31750" h="7620">
                <a:moveTo>
                  <a:pt x="31305" y="0"/>
                </a:moveTo>
                <a:lnTo>
                  <a:pt x="0" y="711"/>
                </a:lnTo>
                <a:lnTo>
                  <a:pt x="139" y="7391"/>
                </a:lnTo>
                <a:lnTo>
                  <a:pt x="31318" y="6743"/>
                </a:lnTo>
                <a:lnTo>
                  <a:pt x="31305"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87" name="object 587"/>
          <p:cNvSpPr/>
          <p:nvPr/>
        </p:nvSpPr>
        <p:spPr>
          <a:xfrm>
            <a:off x="7940639" y="3594977"/>
            <a:ext cx="28015" cy="6724"/>
          </a:xfrm>
          <a:custGeom>
            <a:avLst/>
            <a:gdLst/>
            <a:ahLst/>
            <a:cxnLst/>
            <a:rect l="l" t="t" r="r" b="b"/>
            <a:pathLst>
              <a:path w="31750" h="7620">
                <a:moveTo>
                  <a:pt x="31254" y="0"/>
                </a:moveTo>
                <a:lnTo>
                  <a:pt x="0" y="520"/>
                </a:lnTo>
                <a:lnTo>
                  <a:pt x="63" y="7302"/>
                </a:lnTo>
                <a:lnTo>
                  <a:pt x="31343" y="6705"/>
                </a:lnTo>
                <a:lnTo>
                  <a:pt x="31254"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88" name="object 588"/>
          <p:cNvSpPr/>
          <p:nvPr/>
        </p:nvSpPr>
        <p:spPr>
          <a:xfrm>
            <a:off x="7937986" y="3459512"/>
            <a:ext cx="28015" cy="6724"/>
          </a:xfrm>
          <a:custGeom>
            <a:avLst/>
            <a:gdLst/>
            <a:ahLst/>
            <a:cxnLst/>
            <a:rect l="l" t="t" r="r" b="b"/>
            <a:pathLst>
              <a:path w="31750" h="7620">
                <a:moveTo>
                  <a:pt x="31254" y="0"/>
                </a:moveTo>
                <a:lnTo>
                  <a:pt x="0" y="508"/>
                </a:lnTo>
                <a:lnTo>
                  <a:pt x="114" y="7302"/>
                </a:lnTo>
                <a:lnTo>
                  <a:pt x="31419" y="6667"/>
                </a:lnTo>
                <a:lnTo>
                  <a:pt x="31394" y="4394"/>
                </a:lnTo>
                <a:lnTo>
                  <a:pt x="31254"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89" name="object 589"/>
          <p:cNvSpPr/>
          <p:nvPr/>
        </p:nvSpPr>
        <p:spPr>
          <a:xfrm>
            <a:off x="7937745" y="3444414"/>
            <a:ext cx="28015" cy="6724"/>
          </a:xfrm>
          <a:custGeom>
            <a:avLst/>
            <a:gdLst/>
            <a:ahLst/>
            <a:cxnLst/>
            <a:rect l="l" t="t" r="r" b="b"/>
            <a:pathLst>
              <a:path w="31750" h="7620">
                <a:moveTo>
                  <a:pt x="31216" y="0"/>
                </a:moveTo>
                <a:lnTo>
                  <a:pt x="0" y="635"/>
                </a:lnTo>
                <a:lnTo>
                  <a:pt x="50" y="7315"/>
                </a:lnTo>
                <a:lnTo>
                  <a:pt x="31280" y="6769"/>
                </a:lnTo>
                <a:lnTo>
                  <a:pt x="31216"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90" name="object 590"/>
          <p:cNvSpPr/>
          <p:nvPr/>
        </p:nvSpPr>
        <p:spPr>
          <a:xfrm>
            <a:off x="7935082" y="3308580"/>
            <a:ext cx="28015" cy="6724"/>
          </a:xfrm>
          <a:custGeom>
            <a:avLst/>
            <a:gdLst/>
            <a:ahLst/>
            <a:cxnLst/>
            <a:rect l="l" t="t" r="r" b="b"/>
            <a:pathLst>
              <a:path w="31750" h="7620">
                <a:moveTo>
                  <a:pt x="31229" y="0"/>
                </a:moveTo>
                <a:lnTo>
                  <a:pt x="0" y="698"/>
                </a:lnTo>
                <a:lnTo>
                  <a:pt x="50" y="7340"/>
                </a:lnTo>
                <a:lnTo>
                  <a:pt x="31254" y="6769"/>
                </a:lnTo>
                <a:lnTo>
                  <a:pt x="31229"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91" name="object 591"/>
          <p:cNvSpPr/>
          <p:nvPr/>
        </p:nvSpPr>
        <p:spPr>
          <a:xfrm>
            <a:off x="7934770" y="3293585"/>
            <a:ext cx="28015" cy="6724"/>
          </a:xfrm>
          <a:custGeom>
            <a:avLst/>
            <a:gdLst/>
            <a:ahLst/>
            <a:cxnLst/>
            <a:rect l="l" t="t" r="r" b="b"/>
            <a:pathLst>
              <a:path w="31750" h="7620">
                <a:moveTo>
                  <a:pt x="31216" y="0"/>
                </a:moveTo>
                <a:lnTo>
                  <a:pt x="0" y="558"/>
                </a:lnTo>
                <a:lnTo>
                  <a:pt x="126" y="7378"/>
                </a:lnTo>
                <a:lnTo>
                  <a:pt x="31292" y="6794"/>
                </a:lnTo>
                <a:lnTo>
                  <a:pt x="31216" y="0"/>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92" name="object 592"/>
          <p:cNvSpPr/>
          <p:nvPr/>
        </p:nvSpPr>
        <p:spPr>
          <a:xfrm>
            <a:off x="8107549" y="3115235"/>
            <a:ext cx="348503" cy="1909482"/>
          </a:xfrm>
          <a:custGeom>
            <a:avLst/>
            <a:gdLst/>
            <a:ahLst/>
            <a:cxnLst/>
            <a:rect l="l" t="t" r="r" b="b"/>
            <a:pathLst>
              <a:path w="394970" h="2164079">
                <a:moveTo>
                  <a:pt x="352132" y="0"/>
                </a:moveTo>
                <a:lnTo>
                  <a:pt x="0" y="6858"/>
                </a:lnTo>
                <a:lnTo>
                  <a:pt x="42252" y="2163724"/>
                </a:lnTo>
                <a:lnTo>
                  <a:pt x="394423" y="2156790"/>
                </a:lnTo>
                <a:lnTo>
                  <a:pt x="392705" y="2069161"/>
                </a:lnTo>
                <a:lnTo>
                  <a:pt x="119572" y="2069161"/>
                </a:lnTo>
                <a:lnTo>
                  <a:pt x="101089" y="2065951"/>
                </a:lnTo>
                <a:lnTo>
                  <a:pt x="84721" y="2055520"/>
                </a:lnTo>
                <a:lnTo>
                  <a:pt x="73634" y="2039508"/>
                </a:lnTo>
                <a:lnTo>
                  <a:pt x="69678" y="2021143"/>
                </a:lnTo>
                <a:lnTo>
                  <a:pt x="72895" y="2002637"/>
                </a:lnTo>
                <a:lnTo>
                  <a:pt x="83324" y="1986203"/>
                </a:lnTo>
                <a:lnTo>
                  <a:pt x="99321" y="1975147"/>
                </a:lnTo>
                <a:lnTo>
                  <a:pt x="117684" y="1971198"/>
                </a:lnTo>
                <a:lnTo>
                  <a:pt x="390784" y="1971198"/>
                </a:lnTo>
                <a:lnTo>
                  <a:pt x="352132" y="0"/>
                </a:lnTo>
                <a:close/>
              </a:path>
              <a:path w="394970" h="2164079">
                <a:moveTo>
                  <a:pt x="390784" y="1971198"/>
                </a:moveTo>
                <a:lnTo>
                  <a:pt x="117684" y="1971198"/>
                </a:lnTo>
                <a:lnTo>
                  <a:pt x="136181" y="1974413"/>
                </a:lnTo>
                <a:lnTo>
                  <a:pt x="152577" y="1984844"/>
                </a:lnTo>
                <a:lnTo>
                  <a:pt x="163664" y="2000841"/>
                </a:lnTo>
                <a:lnTo>
                  <a:pt x="167616" y="2019207"/>
                </a:lnTo>
                <a:lnTo>
                  <a:pt x="164388" y="2037712"/>
                </a:lnTo>
                <a:lnTo>
                  <a:pt x="153936" y="2054123"/>
                </a:lnTo>
                <a:lnTo>
                  <a:pt x="137933" y="2065201"/>
                </a:lnTo>
                <a:lnTo>
                  <a:pt x="119572" y="2069161"/>
                </a:lnTo>
                <a:lnTo>
                  <a:pt x="392705" y="2069161"/>
                </a:lnTo>
                <a:lnTo>
                  <a:pt x="390784" y="1971198"/>
                </a:lnTo>
                <a:close/>
              </a:path>
            </a:pathLst>
          </a:custGeom>
          <a:solidFill>
            <a:srgbClr val="8AB8E3"/>
          </a:solidFill>
        </p:spPr>
        <p:txBody>
          <a:bodyPr wrap="square" lIns="0" tIns="0" rIns="0" bIns="0" rtlCol="0"/>
          <a:lstStyle/>
          <a:p>
            <a:pPr defTabSz="806867"/>
            <a:endParaRPr sz="1588">
              <a:solidFill>
                <a:prstClr val="black"/>
              </a:solidFill>
              <a:latin typeface="Calibri"/>
            </a:endParaRPr>
          </a:p>
        </p:txBody>
      </p:sp>
      <p:sp>
        <p:nvSpPr>
          <p:cNvPr id="593" name="object 593"/>
          <p:cNvSpPr/>
          <p:nvPr/>
        </p:nvSpPr>
        <p:spPr>
          <a:xfrm>
            <a:off x="134471" y="0"/>
            <a:ext cx="8875059" cy="299197"/>
          </a:xfrm>
          <a:custGeom>
            <a:avLst/>
            <a:gdLst/>
            <a:ahLst/>
            <a:cxnLst/>
            <a:rect l="l" t="t" r="r" b="b"/>
            <a:pathLst>
              <a:path w="10058400" h="339090">
                <a:moveTo>
                  <a:pt x="0" y="338581"/>
                </a:moveTo>
                <a:lnTo>
                  <a:pt x="0" y="0"/>
                </a:lnTo>
                <a:lnTo>
                  <a:pt x="10058400" y="0"/>
                </a:lnTo>
                <a:lnTo>
                  <a:pt x="10058400" y="338581"/>
                </a:lnTo>
                <a:lnTo>
                  <a:pt x="0" y="338581"/>
                </a:lnTo>
                <a:close/>
              </a:path>
            </a:pathLst>
          </a:custGeom>
          <a:solidFill>
            <a:srgbClr val="035C84"/>
          </a:solidFill>
        </p:spPr>
        <p:txBody>
          <a:bodyPr wrap="square" lIns="0" tIns="0" rIns="0" bIns="0" rtlCol="0"/>
          <a:lstStyle/>
          <a:p>
            <a:pPr defTabSz="806867"/>
            <a:endParaRPr sz="1588">
              <a:solidFill>
                <a:prstClr val="black"/>
              </a:solidFill>
              <a:latin typeface="Calibri"/>
            </a:endParaRPr>
          </a:p>
        </p:txBody>
      </p:sp>
      <p:sp>
        <p:nvSpPr>
          <p:cNvPr id="594" name="object 594"/>
          <p:cNvSpPr/>
          <p:nvPr/>
        </p:nvSpPr>
        <p:spPr>
          <a:xfrm>
            <a:off x="930088" y="6443382"/>
            <a:ext cx="7474324" cy="0"/>
          </a:xfrm>
          <a:custGeom>
            <a:avLst/>
            <a:gdLst/>
            <a:ahLst/>
            <a:cxnLst/>
            <a:rect l="l" t="t" r="r" b="b"/>
            <a:pathLst>
              <a:path w="8470900">
                <a:moveTo>
                  <a:pt x="0" y="0"/>
                </a:moveTo>
                <a:lnTo>
                  <a:pt x="8470900" y="0"/>
                </a:lnTo>
              </a:path>
            </a:pathLst>
          </a:custGeom>
          <a:ln w="25400">
            <a:solidFill>
              <a:srgbClr val="CE6A28"/>
            </a:solidFill>
          </a:ln>
        </p:spPr>
        <p:txBody>
          <a:bodyPr wrap="square" lIns="0" tIns="0" rIns="0" bIns="0" rtlCol="0"/>
          <a:lstStyle/>
          <a:p>
            <a:pPr defTabSz="806867"/>
            <a:endParaRPr sz="1588">
              <a:solidFill>
                <a:prstClr val="black"/>
              </a:solidFill>
              <a:latin typeface="Calibri"/>
            </a:endParaRPr>
          </a:p>
        </p:txBody>
      </p:sp>
      <p:sp>
        <p:nvSpPr>
          <p:cNvPr id="595" name="object 595"/>
          <p:cNvSpPr/>
          <p:nvPr/>
        </p:nvSpPr>
        <p:spPr>
          <a:xfrm>
            <a:off x="739588" y="6443382"/>
            <a:ext cx="78441"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pPr defTabSz="806867"/>
            <a:endParaRPr sz="1588">
              <a:solidFill>
                <a:prstClr val="black"/>
              </a:solidFill>
              <a:latin typeface="Calibri"/>
            </a:endParaRPr>
          </a:p>
        </p:txBody>
      </p:sp>
      <p:sp>
        <p:nvSpPr>
          <p:cNvPr id="596" name="object 596"/>
          <p:cNvSpPr/>
          <p:nvPr/>
        </p:nvSpPr>
        <p:spPr>
          <a:xfrm>
            <a:off x="848644" y="6412968"/>
            <a:ext cx="50987" cy="44263"/>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pPr defTabSz="806867"/>
            <a:endParaRPr sz="1588">
              <a:solidFill>
                <a:prstClr val="black"/>
              </a:solidFill>
              <a:latin typeface="Calibri"/>
            </a:endParaRPr>
          </a:p>
        </p:txBody>
      </p:sp>
      <p:sp>
        <p:nvSpPr>
          <p:cNvPr id="604" name="object 604"/>
          <p:cNvSpPr/>
          <p:nvPr/>
        </p:nvSpPr>
        <p:spPr>
          <a:xfrm>
            <a:off x="7730842" y="6691412"/>
            <a:ext cx="24653" cy="31376"/>
          </a:xfrm>
          <a:custGeom>
            <a:avLst/>
            <a:gdLst/>
            <a:ahLst/>
            <a:cxnLst/>
            <a:rect l="l" t="t" r="r" b="b"/>
            <a:pathLst>
              <a:path w="27940" h="35559">
                <a:moveTo>
                  <a:pt x="27343" y="0"/>
                </a:moveTo>
                <a:lnTo>
                  <a:pt x="0" y="0"/>
                </a:lnTo>
                <a:lnTo>
                  <a:pt x="13639" y="35445"/>
                </a:lnTo>
                <a:lnTo>
                  <a:pt x="27343" y="0"/>
                </a:lnTo>
                <a:close/>
              </a:path>
            </a:pathLst>
          </a:custGeom>
          <a:solidFill>
            <a:srgbClr val="A1B2C1"/>
          </a:solidFill>
        </p:spPr>
        <p:txBody>
          <a:bodyPr wrap="square" lIns="0" tIns="0" rIns="0" bIns="0" rtlCol="0"/>
          <a:lstStyle/>
          <a:p>
            <a:pPr defTabSz="806867"/>
            <a:endParaRPr sz="1588">
              <a:solidFill>
                <a:prstClr val="black"/>
              </a:solidFill>
              <a:latin typeface="Calibri"/>
            </a:endParaRPr>
          </a:p>
        </p:txBody>
      </p:sp>
      <p:sp>
        <p:nvSpPr>
          <p:cNvPr id="606" name="object 606"/>
          <p:cNvSpPr txBox="1">
            <a:spLocks noGrp="1"/>
          </p:cNvSpPr>
          <p:nvPr>
            <p:ph type="title"/>
          </p:nvPr>
        </p:nvSpPr>
        <p:spPr>
          <a:xfrm>
            <a:off x="734131" y="548928"/>
            <a:ext cx="7681632" cy="255678"/>
          </a:xfrm>
          <a:prstGeom prst="rect">
            <a:avLst/>
          </a:prstGeom>
        </p:spPr>
        <p:txBody>
          <a:bodyPr vert="horz" wrap="square" lIns="0" tIns="11206" rIns="0" bIns="0" rtlCol="0">
            <a:spAutoFit/>
          </a:bodyPr>
          <a:lstStyle/>
          <a:p>
            <a:pPr marL="11206">
              <a:spcBef>
                <a:spcPts val="88"/>
              </a:spcBef>
              <a:tabLst>
                <a:tab pos="5428979" algn="l"/>
                <a:tab pos="7670275" algn="l"/>
              </a:tabLst>
            </a:pPr>
            <a:r>
              <a:rPr spc="137" dirty="0"/>
              <a:t>¿Cuáles</a:t>
            </a:r>
            <a:r>
              <a:rPr spc="49" dirty="0"/>
              <a:t> </a:t>
            </a:r>
            <a:r>
              <a:rPr spc="146" dirty="0"/>
              <a:t>son</a:t>
            </a:r>
            <a:r>
              <a:rPr spc="49" dirty="0"/>
              <a:t> </a:t>
            </a:r>
            <a:r>
              <a:rPr spc="154" dirty="0"/>
              <a:t>las</a:t>
            </a:r>
            <a:r>
              <a:rPr spc="49" dirty="0"/>
              <a:t> </a:t>
            </a:r>
            <a:r>
              <a:rPr spc="137" dirty="0"/>
              <a:t>habilidades</a:t>
            </a:r>
            <a:r>
              <a:rPr spc="49" dirty="0"/>
              <a:t> </a:t>
            </a:r>
            <a:r>
              <a:rPr spc="154" dirty="0"/>
              <a:t>básicas</a:t>
            </a:r>
            <a:r>
              <a:rPr spc="49" dirty="0"/>
              <a:t> </a:t>
            </a:r>
            <a:r>
              <a:rPr spc="132" dirty="0"/>
              <a:t>del</a:t>
            </a:r>
            <a:r>
              <a:rPr spc="49" dirty="0"/>
              <a:t> </a:t>
            </a:r>
            <a:r>
              <a:rPr spc="137" dirty="0"/>
              <a:t>diagnóstico?	</a:t>
            </a:r>
            <a:r>
              <a:rPr u="sng" spc="180" dirty="0">
                <a:uFill>
                  <a:solidFill>
                    <a:srgbClr val="CE6A28"/>
                  </a:solidFill>
                </a:uFill>
              </a:rPr>
              <a:t> </a:t>
            </a:r>
            <a:r>
              <a:rPr u="sng" spc="137" dirty="0">
                <a:uFill>
                  <a:solidFill>
                    <a:srgbClr val="CE6A28"/>
                  </a:solidFill>
                </a:uFill>
              </a:rPr>
              <a:t>	</a:t>
            </a:r>
          </a:p>
        </p:txBody>
      </p:sp>
      <p:sp>
        <p:nvSpPr>
          <p:cNvPr id="607" name="object 607"/>
          <p:cNvSpPr txBox="1"/>
          <p:nvPr/>
        </p:nvSpPr>
        <p:spPr>
          <a:xfrm>
            <a:off x="734075" y="931248"/>
            <a:ext cx="4816288" cy="1119952"/>
          </a:xfrm>
          <a:prstGeom prst="rect">
            <a:avLst/>
          </a:prstGeom>
        </p:spPr>
        <p:txBody>
          <a:bodyPr vert="horz" wrap="square" lIns="0" tIns="11206" rIns="0" bIns="0" rtlCol="0">
            <a:spAutoFit/>
          </a:bodyPr>
          <a:lstStyle/>
          <a:p>
            <a:pPr marL="11206" marR="4483" indent="112065" algn="just" defTabSz="806867">
              <a:lnSpc>
                <a:spcPct val="111100"/>
              </a:lnSpc>
              <a:spcBef>
                <a:spcPts val="88"/>
              </a:spcBef>
            </a:pPr>
            <a:r>
              <a:rPr sz="927" spc="9" dirty="0">
                <a:solidFill>
                  <a:srgbClr val="404040"/>
                </a:solidFill>
                <a:latin typeface="Tahoma"/>
                <a:cs typeface="Tahoma"/>
              </a:rPr>
              <a:t>Se</a:t>
            </a:r>
            <a:r>
              <a:rPr sz="927" spc="-88" dirty="0">
                <a:solidFill>
                  <a:srgbClr val="404040"/>
                </a:solidFill>
                <a:latin typeface="Tahoma"/>
                <a:cs typeface="Tahoma"/>
              </a:rPr>
              <a:t> </a:t>
            </a:r>
            <a:r>
              <a:rPr sz="927" spc="-4" dirty="0">
                <a:solidFill>
                  <a:srgbClr val="404040"/>
                </a:solidFill>
                <a:latin typeface="Tahoma"/>
                <a:cs typeface="Tahoma"/>
              </a:rPr>
              <a:t>presenta</a:t>
            </a:r>
            <a:r>
              <a:rPr sz="927" spc="-88" dirty="0">
                <a:solidFill>
                  <a:srgbClr val="404040"/>
                </a:solidFill>
                <a:latin typeface="Tahoma"/>
                <a:cs typeface="Tahoma"/>
              </a:rPr>
              <a:t> </a:t>
            </a:r>
            <a:r>
              <a:rPr sz="927" dirty="0">
                <a:solidFill>
                  <a:srgbClr val="404040"/>
                </a:solidFill>
                <a:latin typeface="Tahoma"/>
                <a:cs typeface="Tahoma"/>
              </a:rPr>
              <a:t>el</a:t>
            </a:r>
            <a:r>
              <a:rPr sz="927" spc="-88" dirty="0">
                <a:solidFill>
                  <a:srgbClr val="404040"/>
                </a:solidFill>
                <a:latin typeface="Tahoma"/>
                <a:cs typeface="Tahoma"/>
              </a:rPr>
              <a:t> </a:t>
            </a:r>
            <a:r>
              <a:rPr sz="927" spc="9" dirty="0">
                <a:solidFill>
                  <a:srgbClr val="404040"/>
                </a:solidFill>
                <a:latin typeface="Tahoma"/>
                <a:cs typeface="Tahoma"/>
              </a:rPr>
              <a:t>diagnóstico</a:t>
            </a:r>
            <a:r>
              <a:rPr sz="927" spc="-84" dirty="0">
                <a:solidFill>
                  <a:srgbClr val="404040"/>
                </a:solidFill>
                <a:latin typeface="Tahoma"/>
                <a:cs typeface="Tahoma"/>
              </a:rPr>
              <a:t> </a:t>
            </a:r>
            <a:r>
              <a:rPr sz="927" spc="-9" dirty="0">
                <a:solidFill>
                  <a:srgbClr val="404040"/>
                </a:solidFill>
                <a:latin typeface="Tahoma"/>
                <a:cs typeface="Tahoma"/>
              </a:rPr>
              <a:t>de</a:t>
            </a:r>
            <a:r>
              <a:rPr sz="927" spc="-88" dirty="0">
                <a:solidFill>
                  <a:srgbClr val="404040"/>
                </a:solidFill>
                <a:latin typeface="Tahoma"/>
                <a:cs typeface="Tahoma"/>
              </a:rPr>
              <a:t> </a:t>
            </a:r>
            <a:r>
              <a:rPr sz="927" dirty="0">
                <a:solidFill>
                  <a:srgbClr val="404040"/>
                </a:solidFill>
                <a:latin typeface="Tahoma"/>
                <a:cs typeface="Tahoma"/>
              </a:rPr>
              <a:t>un</a:t>
            </a:r>
            <a:r>
              <a:rPr sz="927" spc="-88" dirty="0">
                <a:solidFill>
                  <a:srgbClr val="404040"/>
                </a:solidFill>
                <a:latin typeface="Tahoma"/>
                <a:cs typeface="Tahoma"/>
              </a:rPr>
              <a:t> </a:t>
            </a:r>
            <a:r>
              <a:rPr sz="927" spc="13" dirty="0">
                <a:solidFill>
                  <a:srgbClr val="404040"/>
                </a:solidFill>
                <a:latin typeface="Tahoma"/>
                <a:cs typeface="Tahoma"/>
              </a:rPr>
              <a:t>perfil</a:t>
            </a:r>
            <a:r>
              <a:rPr sz="927" spc="-84" dirty="0">
                <a:solidFill>
                  <a:srgbClr val="404040"/>
                </a:solidFill>
                <a:latin typeface="Tahoma"/>
                <a:cs typeface="Tahoma"/>
              </a:rPr>
              <a:t> </a:t>
            </a:r>
            <a:r>
              <a:rPr sz="927" dirty="0">
                <a:solidFill>
                  <a:srgbClr val="404040"/>
                </a:solidFill>
                <a:latin typeface="Tahoma"/>
                <a:cs typeface="Tahoma"/>
              </a:rPr>
              <a:t>detallado</a:t>
            </a:r>
            <a:r>
              <a:rPr sz="927" spc="-88" dirty="0">
                <a:solidFill>
                  <a:srgbClr val="404040"/>
                </a:solidFill>
                <a:latin typeface="Tahoma"/>
                <a:cs typeface="Tahoma"/>
              </a:rPr>
              <a:t> </a:t>
            </a:r>
            <a:r>
              <a:rPr sz="927" spc="-9" dirty="0">
                <a:solidFill>
                  <a:srgbClr val="404040"/>
                </a:solidFill>
                <a:latin typeface="Tahoma"/>
                <a:cs typeface="Tahoma"/>
              </a:rPr>
              <a:t>de</a:t>
            </a:r>
            <a:r>
              <a:rPr sz="927" spc="-88" dirty="0">
                <a:solidFill>
                  <a:srgbClr val="404040"/>
                </a:solidFill>
                <a:latin typeface="Tahoma"/>
                <a:cs typeface="Tahoma"/>
              </a:rPr>
              <a:t> </a:t>
            </a:r>
            <a:r>
              <a:rPr sz="927" b="1" spc="44" dirty="0" smtClean="0">
                <a:solidFill>
                  <a:srgbClr val="FF0000"/>
                </a:solidFill>
                <a:latin typeface="Arial"/>
                <a:cs typeface="Arial"/>
              </a:rPr>
              <a:t>3</a:t>
            </a:r>
            <a:r>
              <a:rPr lang="es-MX" sz="927" b="1" spc="44" dirty="0" smtClean="0">
                <a:solidFill>
                  <a:srgbClr val="FF0000"/>
                </a:solidFill>
                <a:latin typeface="Arial"/>
                <a:cs typeface="Arial"/>
              </a:rPr>
              <a:t>0</a:t>
            </a:r>
            <a:r>
              <a:rPr sz="927" b="1" spc="-66" dirty="0" smtClean="0">
                <a:solidFill>
                  <a:srgbClr val="404040"/>
                </a:solidFill>
                <a:latin typeface="Arial"/>
                <a:cs typeface="Arial"/>
              </a:rPr>
              <a:t> </a:t>
            </a:r>
            <a:r>
              <a:rPr sz="927" b="1" spc="-18" dirty="0">
                <a:solidFill>
                  <a:srgbClr val="404040"/>
                </a:solidFill>
                <a:latin typeface="Arial"/>
                <a:cs typeface="Arial"/>
              </a:rPr>
              <a:t>habilidades</a:t>
            </a:r>
            <a:r>
              <a:rPr sz="927" b="1" spc="-71" dirty="0">
                <a:solidFill>
                  <a:srgbClr val="404040"/>
                </a:solidFill>
                <a:latin typeface="Arial"/>
                <a:cs typeface="Arial"/>
              </a:rPr>
              <a:t> </a:t>
            </a:r>
            <a:r>
              <a:rPr sz="927" b="1" spc="-40" dirty="0">
                <a:solidFill>
                  <a:srgbClr val="404040"/>
                </a:solidFill>
                <a:latin typeface="Arial"/>
                <a:cs typeface="Arial"/>
              </a:rPr>
              <a:t>básicas</a:t>
            </a:r>
            <a:r>
              <a:rPr sz="927" spc="-40" dirty="0">
                <a:solidFill>
                  <a:srgbClr val="404040"/>
                </a:solidFill>
                <a:latin typeface="Tahoma"/>
                <a:cs typeface="Tahoma"/>
              </a:rPr>
              <a:t>,</a:t>
            </a:r>
            <a:r>
              <a:rPr sz="927" spc="-88" dirty="0">
                <a:solidFill>
                  <a:srgbClr val="404040"/>
                </a:solidFill>
                <a:latin typeface="Tahoma"/>
                <a:cs typeface="Tahoma"/>
              </a:rPr>
              <a:t> </a:t>
            </a:r>
            <a:r>
              <a:rPr sz="927" spc="4" dirty="0">
                <a:solidFill>
                  <a:srgbClr val="404040"/>
                </a:solidFill>
                <a:latin typeface="Tahoma"/>
                <a:cs typeface="Tahoma"/>
              </a:rPr>
              <a:t>organizadas</a:t>
            </a:r>
            <a:r>
              <a:rPr sz="927" spc="-88" dirty="0">
                <a:solidFill>
                  <a:srgbClr val="404040"/>
                </a:solidFill>
                <a:latin typeface="Tahoma"/>
                <a:cs typeface="Tahoma"/>
              </a:rPr>
              <a:t> </a:t>
            </a:r>
            <a:r>
              <a:rPr sz="927" spc="-4" dirty="0">
                <a:solidFill>
                  <a:srgbClr val="404040"/>
                </a:solidFill>
                <a:latin typeface="Tahoma"/>
                <a:cs typeface="Tahoma"/>
              </a:rPr>
              <a:t>en  </a:t>
            </a:r>
            <a:r>
              <a:rPr sz="927" spc="13" dirty="0">
                <a:solidFill>
                  <a:srgbClr val="404040"/>
                </a:solidFill>
                <a:latin typeface="Tahoma"/>
                <a:cs typeface="Tahoma"/>
              </a:rPr>
              <a:t>los</a:t>
            </a:r>
            <a:r>
              <a:rPr sz="927" spc="-84" dirty="0">
                <a:solidFill>
                  <a:srgbClr val="404040"/>
                </a:solidFill>
                <a:latin typeface="Tahoma"/>
                <a:cs typeface="Tahoma"/>
              </a:rPr>
              <a:t> </a:t>
            </a:r>
            <a:r>
              <a:rPr sz="927" spc="4" dirty="0">
                <a:solidFill>
                  <a:srgbClr val="404040"/>
                </a:solidFill>
                <a:latin typeface="Tahoma"/>
                <a:cs typeface="Tahoma"/>
              </a:rPr>
              <a:t>tres</a:t>
            </a:r>
            <a:r>
              <a:rPr sz="927" spc="-79" dirty="0">
                <a:solidFill>
                  <a:srgbClr val="404040"/>
                </a:solidFill>
                <a:latin typeface="Tahoma"/>
                <a:cs typeface="Tahoma"/>
              </a:rPr>
              <a:t> </a:t>
            </a:r>
            <a:r>
              <a:rPr sz="927" spc="-9" dirty="0">
                <a:solidFill>
                  <a:srgbClr val="404040"/>
                </a:solidFill>
                <a:latin typeface="Tahoma"/>
                <a:cs typeface="Tahoma"/>
              </a:rPr>
              <a:t>ejes</a:t>
            </a:r>
            <a:r>
              <a:rPr sz="927" spc="-84" dirty="0">
                <a:solidFill>
                  <a:srgbClr val="404040"/>
                </a:solidFill>
                <a:latin typeface="Tahoma"/>
                <a:cs typeface="Tahoma"/>
              </a:rPr>
              <a:t> </a:t>
            </a:r>
            <a:r>
              <a:rPr sz="927" spc="4" dirty="0">
                <a:solidFill>
                  <a:srgbClr val="404040"/>
                </a:solidFill>
                <a:latin typeface="Tahoma"/>
                <a:cs typeface="Tahoma"/>
              </a:rPr>
              <a:t>temáticos</a:t>
            </a:r>
            <a:r>
              <a:rPr sz="927" spc="-79" dirty="0">
                <a:solidFill>
                  <a:srgbClr val="404040"/>
                </a:solidFill>
                <a:latin typeface="Tahoma"/>
                <a:cs typeface="Tahoma"/>
              </a:rPr>
              <a:t> </a:t>
            </a:r>
            <a:r>
              <a:rPr sz="927" spc="4" dirty="0">
                <a:solidFill>
                  <a:srgbClr val="404040"/>
                </a:solidFill>
                <a:latin typeface="Tahoma"/>
                <a:cs typeface="Tahoma"/>
              </a:rPr>
              <a:t>del</a:t>
            </a:r>
            <a:r>
              <a:rPr sz="927" spc="-79" dirty="0">
                <a:solidFill>
                  <a:srgbClr val="404040"/>
                </a:solidFill>
                <a:latin typeface="Tahoma"/>
                <a:cs typeface="Tahoma"/>
              </a:rPr>
              <a:t> </a:t>
            </a:r>
            <a:r>
              <a:rPr sz="794" spc="31" dirty="0">
                <a:solidFill>
                  <a:srgbClr val="404040"/>
                </a:solidFill>
                <a:latin typeface="Tahoma"/>
                <a:cs typeface="Tahoma"/>
              </a:rPr>
              <a:t>PLANEA</a:t>
            </a:r>
            <a:r>
              <a:rPr sz="927" spc="31" dirty="0">
                <a:solidFill>
                  <a:srgbClr val="404040"/>
                </a:solidFill>
                <a:latin typeface="Tahoma"/>
                <a:cs typeface="Tahoma"/>
              </a:rPr>
              <a:t>,</a:t>
            </a:r>
            <a:r>
              <a:rPr sz="927" spc="-84" dirty="0">
                <a:solidFill>
                  <a:srgbClr val="404040"/>
                </a:solidFill>
                <a:latin typeface="Tahoma"/>
                <a:cs typeface="Tahoma"/>
              </a:rPr>
              <a:t> </a:t>
            </a:r>
            <a:r>
              <a:rPr sz="927" spc="-4" dirty="0">
                <a:solidFill>
                  <a:srgbClr val="404040"/>
                </a:solidFill>
                <a:latin typeface="Tahoma"/>
                <a:cs typeface="Tahoma"/>
              </a:rPr>
              <a:t>que</a:t>
            </a:r>
            <a:r>
              <a:rPr sz="927" spc="-79" dirty="0">
                <a:solidFill>
                  <a:srgbClr val="404040"/>
                </a:solidFill>
                <a:latin typeface="Tahoma"/>
                <a:cs typeface="Tahoma"/>
              </a:rPr>
              <a:t> </a:t>
            </a:r>
            <a:r>
              <a:rPr sz="927" dirty="0">
                <a:solidFill>
                  <a:srgbClr val="404040"/>
                </a:solidFill>
                <a:latin typeface="Tahoma"/>
                <a:cs typeface="Tahoma"/>
              </a:rPr>
              <a:t>se</a:t>
            </a:r>
            <a:r>
              <a:rPr sz="927" spc="-84" dirty="0">
                <a:solidFill>
                  <a:srgbClr val="404040"/>
                </a:solidFill>
                <a:latin typeface="Tahoma"/>
                <a:cs typeface="Tahoma"/>
              </a:rPr>
              <a:t> </a:t>
            </a:r>
            <a:r>
              <a:rPr sz="927" spc="-4" dirty="0">
                <a:solidFill>
                  <a:srgbClr val="404040"/>
                </a:solidFill>
                <a:latin typeface="Tahoma"/>
                <a:cs typeface="Tahoma"/>
              </a:rPr>
              <a:t>encuentran</a:t>
            </a:r>
            <a:r>
              <a:rPr sz="927" spc="-79" dirty="0">
                <a:solidFill>
                  <a:srgbClr val="404040"/>
                </a:solidFill>
                <a:latin typeface="Tahoma"/>
                <a:cs typeface="Tahoma"/>
              </a:rPr>
              <a:t> </a:t>
            </a:r>
            <a:r>
              <a:rPr sz="927" dirty="0">
                <a:solidFill>
                  <a:srgbClr val="404040"/>
                </a:solidFill>
                <a:latin typeface="Tahoma"/>
                <a:cs typeface="Tahoma"/>
              </a:rPr>
              <a:t>alineadas</a:t>
            </a:r>
            <a:r>
              <a:rPr sz="927" spc="-84" dirty="0">
                <a:solidFill>
                  <a:srgbClr val="404040"/>
                </a:solidFill>
                <a:latin typeface="Tahoma"/>
                <a:cs typeface="Tahoma"/>
              </a:rPr>
              <a:t> </a:t>
            </a:r>
            <a:r>
              <a:rPr sz="927" dirty="0">
                <a:solidFill>
                  <a:srgbClr val="404040"/>
                </a:solidFill>
                <a:latin typeface="Tahoma"/>
                <a:cs typeface="Tahoma"/>
              </a:rPr>
              <a:t>con</a:t>
            </a:r>
            <a:r>
              <a:rPr sz="927" spc="-79" dirty="0">
                <a:solidFill>
                  <a:srgbClr val="404040"/>
                </a:solidFill>
                <a:latin typeface="Tahoma"/>
                <a:cs typeface="Tahoma"/>
              </a:rPr>
              <a:t> </a:t>
            </a:r>
            <a:r>
              <a:rPr sz="927" spc="13" dirty="0">
                <a:solidFill>
                  <a:srgbClr val="404040"/>
                </a:solidFill>
                <a:latin typeface="Tahoma"/>
                <a:cs typeface="Tahoma"/>
              </a:rPr>
              <a:t>los</a:t>
            </a:r>
            <a:r>
              <a:rPr sz="927" spc="-79" dirty="0">
                <a:solidFill>
                  <a:srgbClr val="404040"/>
                </a:solidFill>
                <a:latin typeface="Tahoma"/>
                <a:cs typeface="Tahoma"/>
              </a:rPr>
              <a:t> </a:t>
            </a:r>
            <a:r>
              <a:rPr sz="927" dirty="0">
                <a:solidFill>
                  <a:srgbClr val="404040"/>
                </a:solidFill>
                <a:latin typeface="Tahoma"/>
                <a:cs typeface="Tahoma"/>
              </a:rPr>
              <a:t>aprendizajes</a:t>
            </a:r>
            <a:r>
              <a:rPr sz="927" spc="-84" dirty="0">
                <a:solidFill>
                  <a:srgbClr val="404040"/>
                </a:solidFill>
                <a:latin typeface="Tahoma"/>
                <a:cs typeface="Tahoma"/>
              </a:rPr>
              <a:t> </a:t>
            </a:r>
            <a:r>
              <a:rPr sz="927" dirty="0">
                <a:solidFill>
                  <a:srgbClr val="404040"/>
                </a:solidFill>
                <a:latin typeface="Tahoma"/>
                <a:cs typeface="Tahoma"/>
              </a:rPr>
              <a:t>clave</a:t>
            </a:r>
            <a:r>
              <a:rPr sz="927" spc="-79" dirty="0">
                <a:solidFill>
                  <a:srgbClr val="404040"/>
                </a:solidFill>
                <a:latin typeface="Tahoma"/>
                <a:cs typeface="Tahoma"/>
              </a:rPr>
              <a:t> </a:t>
            </a:r>
            <a:r>
              <a:rPr sz="927" spc="4" dirty="0">
                <a:solidFill>
                  <a:srgbClr val="404040"/>
                </a:solidFill>
                <a:latin typeface="Tahoma"/>
                <a:cs typeface="Tahoma"/>
              </a:rPr>
              <a:t>del  </a:t>
            </a:r>
            <a:r>
              <a:rPr sz="927" spc="13" dirty="0">
                <a:solidFill>
                  <a:srgbClr val="404040"/>
                </a:solidFill>
                <a:latin typeface="Tahoma"/>
                <a:cs typeface="Tahoma"/>
              </a:rPr>
              <a:t>currículo</a:t>
            </a:r>
            <a:r>
              <a:rPr sz="927" spc="-49" dirty="0">
                <a:solidFill>
                  <a:srgbClr val="404040"/>
                </a:solidFill>
                <a:latin typeface="Tahoma"/>
                <a:cs typeface="Tahoma"/>
              </a:rPr>
              <a:t> </a:t>
            </a:r>
            <a:r>
              <a:rPr sz="927" spc="9" dirty="0">
                <a:solidFill>
                  <a:srgbClr val="404040"/>
                </a:solidFill>
                <a:latin typeface="Tahoma"/>
                <a:cs typeface="Tahoma"/>
              </a:rPr>
              <a:t>Nacional</a:t>
            </a:r>
            <a:r>
              <a:rPr sz="927" spc="-49" dirty="0">
                <a:solidFill>
                  <a:srgbClr val="404040"/>
                </a:solidFill>
                <a:latin typeface="Tahoma"/>
                <a:cs typeface="Tahoma"/>
              </a:rPr>
              <a:t> </a:t>
            </a:r>
            <a:r>
              <a:rPr sz="927" spc="-9" dirty="0">
                <a:solidFill>
                  <a:srgbClr val="404040"/>
                </a:solidFill>
                <a:latin typeface="Tahoma"/>
                <a:cs typeface="Tahoma"/>
              </a:rPr>
              <a:t>de</a:t>
            </a:r>
            <a:r>
              <a:rPr sz="927" spc="-44" dirty="0">
                <a:solidFill>
                  <a:srgbClr val="404040"/>
                </a:solidFill>
                <a:latin typeface="Tahoma"/>
                <a:cs typeface="Tahoma"/>
              </a:rPr>
              <a:t> </a:t>
            </a:r>
            <a:r>
              <a:rPr sz="927" spc="4" dirty="0">
                <a:solidFill>
                  <a:srgbClr val="404040"/>
                </a:solidFill>
                <a:latin typeface="Tahoma"/>
                <a:cs typeface="Tahoma"/>
              </a:rPr>
              <a:t>Matemáticas</a:t>
            </a:r>
            <a:r>
              <a:rPr sz="927" spc="-49" dirty="0">
                <a:solidFill>
                  <a:srgbClr val="404040"/>
                </a:solidFill>
                <a:latin typeface="Tahoma"/>
                <a:cs typeface="Tahoma"/>
              </a:rPr>
              <a:t> </a:t>
            </a:r>
            <a:r>
              <a:rPr sz="927" spc="-9" dirty="0">
                <a:solidFill>
                  <a:srgbClr val="404040"/>
                </a:solidFill>
                <a:latin typeface="Tahoma"/>
                <a:cs typeface="Tahoma"/>
              </a:rPr>
              <a:t>de</a:t>
            </a:r>
            <a:r>
              <a:rPr sz="927" spc="-49" dirty="0">
                <a:solidFill>
                  <a:srgbClr val="404040"/>
                </a:solidFill>
                <a:latin typeface="Tahoma"/>
                <a:cs typeface="Tahoma"/>
              </a:rPr>
              <a:t> </a:t>
            </a:r>
            <a:r>
              <a:rPr lang="es-MX" sz="927" spc="4" dirty="0" smtClean="0">
                <a:solidFill>
                  <a:srgbClr val="FF0000"/>
                </a:solidFill>
                <a:latin typeface="Tahoma"/>
                <a:cs typeface="Tahoma"/>
              </a:rPr>
              <a:t>Tercer grado de Secundaria</a:t>
            </a:r>
            <a:r>
              <a:rPr sz="927" spc="9" dirty="0" smtClean="0">
                <a:solidFill>
                  <a:srgbClr val="404040"/>
                </a:solidFill>
                <a:latin typeface="Tahoma"/>
                <a:cs typeface="Tahoma"/>
              </a:rPr>
              <a:t>.</a:t>
            </a:r>
            <a:r>
              <a:rPr sz="927" spc="-49" dirty="0" smtClean="0">
                <a:solidFill>
                  <a:srgbClr val="404040"/>
                </a:solidFill>
                <a:latin typeface="Tahoma"/>
                <a:cs typeface="Tahoma"/>
              </a:rPr>
              <a:t> </a:t>
            </a:r>
            <a:r>
              <a:rPr sz="927" spc="4" dirty="0">
                <a:solidFill>
                  <a:srgbClr val="404040"/>
                </a:solidFill>
                <a:latin typeface="Tahoma"/>
                <a:cs typeface="Tahoma"/>
              </a:rPr>
              <a:t>Dicho</a:t>
            </a:r>
            <a:r>
              <a:rPr sz="927" spc="-49" dirty="0">
                <a:solidFill>
                  <a:srgbClr val="404040"/>
                </a:solidFill>
                <a:latin typeface="Tahoma"/>
                <a:cs typeface="Tahoma"/>
              </a:rPr>
              <a:t> </a:t>
            </a:r>
            <a:r>
              <a:rPr sz="927" spc="9" dirty="0">
                <a:solidFill>
                  <a:srgbClr val="404040"/>
                </a:solidFill>
                <a:latin typeface="Tahoma"/>
                <a:cs typeface="Tahoma"/>
              </a:rPr>
              <a:t>diagnóstico</a:t>
            </a:r>
            <a:r>
              <a:rPr sz="927" spc="-44" dirty="0">
                <a:solidFill>
                  <a:srgbClr val="404040"/>
                </a:solidFill>
                <a:latin typeface="Tahoma"/>
                <a:cs typeface="Tahoma"/>
              </a:rPr>
              <a:t> </a:t>
            </a:r>
            <a:r>
              <a:rPr sz="927" dirty="0">
                <a:solidFill>
                  <a:srgbClr val="404040"/>
                </a:solidFill>
                <a:latin typeface="Tahoma"/>
                <a:cs typeface="Tahoma"/>
              </a:rPr>
              <a:t>se</a:t>
            </a:r>
            <a:r>
              <a:rPr sz="927" spc="-49" dirty="0">
                <a:solidFill>
                  <a:srgbClr val="404040"/>
                </a:solidFill>
                <a:latin typeface="Tahoma"/>
                <a:cs typeface="Tahoma"/>
              </a:rPr>
              <a:t> </a:t>
            </a:r>
            <a:r>
              <a:rPr sz="927" dirty="0">
                <a:solidFill>
                  <a:srgbClr val="404040"/>
                </a:solidFill>
                <a:latin typeface="Tahoma"/>
                <a:cs typeface="Tahoma"/>
              </a:rPr>
              <a:t>basa</a:t>
            </a:r>
            <a:r>
              <a:rPr sz="927" spc="-44" dirty="0">
                <a:solidFill>
                  <a:srgbClr val="404040"/>
                </a:solidFill>
                <a:latin typeface="Tahoma"/>
                <a:cs typeface="Tahoma"/>
              </a:rPr>
              <a:t> </a:t>
            </a:r>
            <a:r>
              <a:rPr sz="927" spc="-4" dirty="0">
                <a:solidFill>
                  <a:srgbClr val="404040"/>
                </a:solidFill>
                <a:latin typeface="Tahoma"/>
                <a:cs typeface="Tahoma"/>
              </a:rPr>
              <a:t>en  </a:t>
            </a:r>
            <a:r>
              <a:rPr sz="927" spc="13" dirty="0">
                <a:solidFill>
                  <a:srgbClr val="404040"/>
                </a:solidFill>
                <a:latin typeface="Tahoma"/>
                <a:cs typeface="Tahoma"/>
              </a:rPr>
              <a:t>las</a:t>
            </a:r>
            <a:r>
              <a:rPr sz="927" spc="-66" dirty="0">
                <a:solidFill>
                  <a:srgbClr val="404040"/>
                </a:solidFill>
                <a:latin typeface="Tahoma"/>
                <a:cs typeface="Tahoma"/>
              </a:rPr>
              <a:t> </a:t>
            </a:r>
            <a:r>
              <a:rPr sz="927" spc="4" dirty="0">
                <a:solidFill>
                  <a:srgbClr val="404040"/>
                </a:solidFill>
                <a:latin typeface="Tahoma"/>
                <a:cs typeface="Tahoma"/>
              </a:rPr>
              <a:t>respuestas</a:t>
            </a:r>
            <a:r>
              <a:rPr sz="927" spc="-66" dirty="0">
                <a:solidFill>
                  <a:srgbClr val="404040"/>
                </a:solidFill>
                <a:latin typeface="Tahoma"/>
                <a:cs typeface="Tahoma"/>
              </a:rPr>
              <a:t> </a:t>
            </a:r>
            <a:r>
              <a:rPr sz="927" spc="-9" dirty="0">
                <a:solidFill>
                  <a:srgbClr val="404040"/>
                </a:solidFill>
                <a:latin typeface="Tahoma"/>
                <a:cs typeface="Tahoma"/>
              </a:rPr>
              <a:t>de</a:t>
            </a:r>
            <a:r>
              <a:rPr sz="927" spc="-66" dirty="0">
                <a:solidFill>
                  <a:srgbClr val="404040"/>
                </a:solidFill>
                <a:latin typeface="Tahoma"/>
                <a:cs typeface="Tahoma"/>
              </a:rPr>
              <a:t> </a:t>
            </a:r>
            <a:r>
              <a:rPr sz="927" spc="13" dirty="0">
                <a:solidFill>
                  <a:srgbClr val="404040"/>
                </a:solidFill>
                <a:latin typeface="Tahoma"/>
                <a:cs typeface="Tahoma"/>
              </a:rPr>
              <a:t>los</a:t>
            </a:r>
            <a:r>
              <a:rPr sz="927" spc="-66" dirty="0">
                <a:solidFill>
                  <a:srgbClr val="404040"/>
                </a:solidFill>
                <a:latin typeface="Tahoma"/>
                <a:cs typeface="Tahoma"/>
              </a:rPr>
              <a:t> </a:t>
            </a:r>
            <a:r>
              <a:rPr sz="927" spc="9" dirty="0">
                <a:solidFill>
                  <a:srgbClr val="404040"/>
                </a:solidFill>
                <a:latin typeface="Tahoma"/>
                <a:cs typeface="Tahoma"/>
              </a:rPr>
              <a:t>alumnos</a:t>
            </a:r>
            <a:r>
              <a:rPr sz="927" spc="-66" dirty="0">
                <a:solidFill>
                  <a:srgbClr val="404040"/>
                </a:solidFill>
                <a:latin typeface="Tahoma"/>
                <a:cs typeface="Tahoma"/>
              </a:rPr>
              <a:t> </a:t>
            </a:r>
            <a:r>
              <a:rPr sz="927" spc="-9" dirty="0">
                <a:solidFill>
                  <a:srgbClr val="404040"/>
                </a:solidFill>
                <a:latin typeface="Tahoma"/>
                <a:cs typeface="Tahoma"/>
              </a:rPr>
              <a:t>ante</a:t>
            </a:r>
            <a:r>
              <a:rPr sz="927" spc="-66" dirty="0">
                <a:solidFill>
                  <a:srgbClr val="404040"/>
                </a:solidFill>
                <a:latin typeface="Tahoma"/>
                <a:cs typeface="Tahoma"/>
              </a:rPr>
              <a:t> </a:t>
            </a:r>
            <a:r>
              <a:rPr sz="927" spc="4" dirty="0">
                <a:solidFill>
                  <a:srgbClr val="404040"/>
                </a:solidFill>
                <a:latin typeface="Tahoma"/>
                <a:cs typeface="Tahoma"/>
              </a:rPr>
              <a:t>la</a:t>
            </a:r>
            <a:r>
              <a:rPr sz="927" spc="-62" dirty="0">
                <a:solidFill>
                  <a:srgbClr val="404040"/>
                </a:solidFill>
                <a:latin typeface="Tahoma"/>
                <a:cs typeface="Tahoma"/>
              </a:rPr>
              <a:t> </a:t>
            </a:r>
            <a:r>
              <a:rPr sz="927" dirty="0">
                <a:solidFill>
                  <a:srgbClr val="404040"/>
                </a:solidFill>
                <a:latin typeface="Tahoma"/>
                <a:cs typeface="Tahoma"/>
              </a:rPr>
              <a:t>prueba</a:t>
            </a:r>
            <a:r>
              <a:rPr sz="927" spc="-66" dirty="0">
                <a:solidFill>
                  <a:srgbClr val="404040"/>
                </a:solidFill>
                <a:latin typeface="Tahoma"/>
                <a:cs typeface="Tahoma"/>
              </a:rPr>
              <a:t> </a:t>
            </a:r>
            <a:r>
              <a:rPr sz="927" spc="4" dirty="0">
                <a:solidFill>
                  <a:srgbClr val="404040"/>
                </a:solidFill>
                <a:latin typeface="Tahoma"/>
                <a:cs typeface="Tahoma"/>
              </a:rPr>
              <a:t>del</a:t>
            </a:r>
            <a:r>
              <a:rPr sz="927" spc="-66" dirty="0">
                <a:solidFill>
                  <a:srgbClr val="404040"/>
                </a:solidFill>
                <a:latin typeface="Tahoma"/>
                <a:cs typeface="Tahoma"/>
              </a:rPr>
              <a:t> </a:t>
            </a:r>
            <a:r>
              <a:rPr sz="794" spc="26" dirty="0">
                <a:solidFill>
                  <a:srgbClr val="404040"/>
                </a:solidFill>
                <a:latin typeface="Tahoma"/>
                <a:cs typeface="Tahoma"/>
              </a:rPr>
              <a:t>PLANEA—EL</a:t>
            </a:r>
            <a:r>
              <a:rPr lang="es-MX" sz="794" spc="26" dirty="0">
                <a:solidFill>
                  <a:srgbClr val="404040"/>
                </a:solidFill>
                <a:latin typeface="Tahoma"/>
                <a:cs typeface="Tahoma"/>
              </a:rPr>
              <a:t>CE</a:t>
            </a:r>
            <a:r>
              <a:rPr sz="794" spc="-26" dirty="0">
                <a:solidFill>
                  <a:srgbClr val="404040"/>
                </a:solidFill>
                <a:latin typeface="Tahoma"/>
                <a:cs typeface="Tahoma"/>
              </a:rPr>
              <a:t> </a:t>
            </a:r>
            <a:r>
              <a:rPr sz="927" spc="-9" dirty="0">
                <a:solidFill>
                  <a:srgbClr val="404040"/>
                </a:solidFill>
                <a:latin typeface="Tahoma"/>
                <a:cs typeface="Tahoma"/>
              </a:rPr>
              <a:t>de</a:t>
            </a:r>
            <a:r>
              <a:rPr sz="927" spc="-66" dirty="0">
                <a:solidFill>
                  <a:srgbClr val="404040"/>
                </a:solidFill>
                <a:latin typeface="Tahoma"/>
                <a:cs typeface="Tahoma"/>
              </a:rPr>
              <a:t> </a:t>
            </a:r>
            <a:r>
              <a:rPr sz="927" spc="-18" dirty="0">
                <a:solidFill>
                  <a:srgbClr val="404040"/>
                </a:solidFill>
                <a:latin typeface="Tahoma"/>
                <a:cs typeface="Tahoma"/>
              </a:rPr>
              <a:t>2015</a:t>
            </a:r>
            <a:r>
              <a:rPr sz="927" spc="-66" dirty="0">
                <a:solidFill>
                  <a:srgbClr val="404040"/>
                </a:solidFill>
                <a:latin typeface="Tahoma"/>
                <a:cs typeface="Tahoma"/>
              </a:rPr>
              <a:t> </a:t>
            </a:r>
            <a:r>
              <a:rPr sz="927" spc="-22" dirty="0">
                <a:solidFill>
                  <a:srgbClr val="404040"/>
                </a:solidFill>
                <a:latin typeface="Tahoma"/>
                <a:cs typeface="Tahoma"/>
              </a:rPr>
              <a:t>(</a:t>
            </a:r>
            <a:r>
              <a:rPr sz="794" spc="-22" dirty="0">
                <a:solidFill>
                  <a:srgbClr val="404040"/>
                </a:solidFill>
                <a:latin typeface="Tahoma"/>
                <a:cs typeface="Tahoma"/>
              </a:rPr>
              <a:t>INEE</a:t>
            </a:r>
            <a:r>
              <a:rPr sz="927" spc="-22" dirty="0">
                <a:solidFill>
                  <a:srgbClr val="404040"/>
                </a:solidFill>
                <a:latin typeface="Tahoma"/>
                <a:cs typeface="Tahoma"/>
              </a:rPr>
              <a:t>,</a:t>
            </a:r>
            <a:r>
              <a:rPr sz="927" spc="-62" dirty="0">
                <a:solidFill>
                  <a:srgbClr val="404040"/>
                </a:solidFill>
                <a:latin typeface="Tahoma"/>
                <a:cs typeface="Tahoma"/>
              </a:rPr>
              <a:t> </a:t>
            </a:r>
            <a:r>
              <a:rPr sz="927" spc="-31" dirty="0">
                <a:solidFill>
                  <a:srgbClr val="404040"/>
                </a:solidFill>
                <a:latin typeface="Tahoma"/>
                <a:cs typeface="Tahoma"/>
              </a:rPr>
              <a:t>2015).</a:t>
            </a:r>
            <a:r>
              <a:rPr sz="927" spc="-66" dirty="0">
                <a:solidFill>
                  <a:srgbClr val="404040"/>
                </a:solidFill>
                <a:latin typeface="Tahoma"/>
                <a:cs typeface="Tahoma"/>
              </a:rPr>
              <a:t> </a:t>
            </a:r>
            <a:r>
              <a:rPr sz="927" spc="-4" dirty="0">
                <a:solidFill>
                  <a:srgbClr val="404040"/>
                </a:solidFill>
                <a:latin typeface="Tahoma"/>
                <a:cs typeface="Tahoma"/>
              </a:rPr>
              <a:t>Con</a:t>
            </a:r>
            <a:r>
              <a:rPr sz="927" spc="-66" dirty="0">
                <a:solidFill>
                  <a:srgbClr val="404040"/>
                </a:solidFill>
                <a:latin typeface="Tahoma"/>
                <a:cs typeface="Tahoma"/>
              </a:rPr>
              <a:t> </a:t>
            </a:r>
            <a:r>
              <a:rPr sz="927" spc="13" dirty="0">
                <a:solidFill>
                  <a:srgbClr val="404040"/>
                </a:solidFill>
                <a:latin typeface="Tahoma"/>
                <a:cs typeface="Tahoma"/>
              </a:rPr>
              <a:t>los  </a:t>
            </a:r>
            <a:r>
              <a:rPr sz="927" dirty="0">
                <a:solidFill>
                  <a:srgbClr val="404040"/>
                </a:solidFill>
                <a:latin typeface="Tahoma"/>
                <a:cs typeface="Tahoma"/>
              </a:rPr>
              <a:t>resultados</a:t>
            </a:r>
            <a:r>
              <a:rPr sz="927" spc="-115" dirty="0">
                <a:solidFill>
                  <a:srgbClr val="404040"/>
                </a:solidFill>
                <a:latin typeface="Tahoma"/>
                <a:cs typeface="Tahoma"/>
              </a:rPr>
              <a:t> </a:t>
            </a:r>
            <a:r>
              <a:rPr sz="927" dirty="0">
                <a:solidFill>
                  <a:srgbClr val="404040"/>
                </a:solidFill>
                <a:latin typeface="Tahoma"/>
                <a:cs typeface="Tahoma"/>
              </a:rPr>
              <a:t>obtenidos</a:t>
            </a:r>
            <a:r>
              <a:rPr sz="927" spc="-110" dirty="0">
                <a:solidFill>
                  <a:srgbClr val="404040"/>
                </a:solidFill>
                <a:latin typeface="Tahoma"/>
                <a:cs typeface="Tahoma"/>
              </a:rPr>
              <a:t> </a:t>
            </a:r>
            <a:r>
              <a:rPr sz="927" dirty="0">
                <a:solidFill>
                  <a:srgbClr val="404040"/>
                </a:solidFill>
                <a:latin typeface="Tahoma"/>
                <a:cs typeface="Tahoma"/>
              </a:rPr>
              <a:t>se</a:t>
            </a:r>
            <a:r>
              <a:rPr sz="927" spc="-115" dirty="0">
                <a:solidFill>
                  <a:srgbClr val="404040"/>
                </a:solidFill>
                <a:latin typeface="Tahoma"/>
                <a:cs typeface="Tahoma"/>
              </a:rPr>
              <a:t> </a:t>
            </a:r>
            <a:r>
              <a:rPr sz="927" spc="-9" dirty="0">
                <a:solidFill>
                  <a:srgbClr val="404040"/>
                </a:solidFill>
                <a:latin typeface="Tahoma"/>
                <a:cs typeface="Tahoma"/>
              </a:rPr>
              <a:t>espera</a:t>
            </a:r>
            <a:r>
              <a:rPr sz="927" spc="-110" dirty="0">
                <a:solidFill>
                  <a:srgbClr val="404040"/>
                </a:solidFill>
                <a:latin typeface="Tahoma"/>
                <a:cs typeface="Tahoma"/>
              </a:rPr>
              <a:t> </a:t>
            </a:r>
            <a:r>
              <a:rPr sz="927" spc="-9" dirty="0">
                <a:solidFill>
                  <a:srgbClr val="404040"/>
                </a:solidFill>
                <a:latin typeface="Tahoma"/>
                <a:cs typeface="Tahoma"/>
              </a:rPr>
              <a:t>que</a:t>
            </a:r>
            <a:r>
              <a:rPr sz="927" spc="-115" dirty="0">
                <a:solidFill>
                  <a:srgbClr val="404040"/>
                </a:solidFill>
                <a:latin typeface="Tahoma"/>
                <a:cs typeface="Tahoma"/>
              </a:rPr>
              <a:t> </a:t>
            </a:r>
            <a:r>
              <a:rPr sz="927" dirty="0">
                <a:solidFill>
                  <a:srgbClr val="404040"/>
                </a:solidFill>
                <a:latin typeface="Tahoma"/>
                <a:cs typeface="Tahoma"/>
              </a:rPr>
              <a:t>autoridades</a:t>
            </a:r>
            <a:r>
              <a:rPr sz="927" spc="-110" dirty="0">
                <a:solidFill>
                  <a:srgbClr val="404040"/>
                </a:solidFill>
                <a:latin typeface="Tahoma"/>
                <a:cs typeface="Tahoma"/>
              </a:rPr>
              <a:t> </a:t>
            </a:r>
            <a:r>
              <a:rPr sz="927" dirty="0">
                <a:solidFill>
                  <a:srgbClr val="404040"/>
                </a:solidFill>
                <a:latin typeface="Tahoma"/>
                <a:cs typeface="Tahoma"/>
              </a:rPr>
              <a:t>educativas</a:t>
            </a:r>
            <a:r>
              <a:rPr sz="927" spc="-115" dirty="0">
                <a:solidFill>
                  <a:srgbClr val="404040"/>
                </a:solidFill>
                <a:latin typeface="Tahoma"/>
                <a:cs typeface="Tahoma"/>
              </a:rPr>
              <a:t> </a:t>
            </a:r>
            <a:r>
              <a:rPr sz="927" spc="-26" dirty="0">
                <a:solidFill>
                  <a:srgbClr val="404040"/>
                </a:solidFill>
                <a:latin typeface="Tahoma"/>
                <a:cs typeface="Tahoma"/>
              </a:rPr>
              <a:t>e</a:t>
            </a:r>
            <a:r>
              <a:rPr sz="927" spc="-110" dirty="0">
                <a:solidFill>
                  <a:srgbClr val="404040"/>
                </a:solidFill>
                <a:latin typeface="Tahoma"/>
                <a:cs typeface="Tahoma"/>
              </a:rPr>
              <a:t> </a:t>
            </a:r>
            <a:r>
              <a:rPr sz="927" spc="-4" dirty="0">
                <a:solidFill>
                  <a:srgbClr val="404040"/>
                </a:solidFill>
                <a:latin typeface="Tahoma"/>
                <a:cs typeface="Tahoma"/>
              </a:rPr>
              <a:t>integrantes</a:t>
            </a:r>
            <a:r>
              <a:rPr sz="927" spc="-115" dirty="0">
                <a:solidFill>
                  <a:srgbClr val="404040"/>
                </a:solidFill>
                <a:latin typeface="Tahoma"/>
                <a:cs typeface="Tahoma"/>
              </a:rPr>
              <a:t> </a:t>
            </a:r>
            <a:r>
              <a:rPr sz="927" spc="-13" dirty="0">
                <a:solidFill>
                  <a:srgbClr val="404040"/>
                </a:solidFill>
                <a:latin typeface="Tahoma"/>
                <a:cs typeface="Tahoma"/>
              </a:rPr>
              <a:t>de</a:t>
            </a:r>
            <a:r>
              <a:rPr sz="927" spc="-110" dirty="0">
                <a:solidFill>
                  <a:srgbClr val="404040"/>
                </a:solidFill>
                <a:latin typeface="Tahoma"/>
                <a:cs typeface="Tahoma"/>
              </a:rPr>
              <a:t> </a:t>
            </a:r>
            <a:r>
              <a:rPr sz="927" spc="9" dirty="0">
                <a:solidFill>
                  <a:srgbClr val="404040"/>
                </a:solidFill>
                <a:latin typeface="Tahoma"/>
                <a:cs typeface="Tahoma"/>
              </a:rPr>
              <a:t>los</a:t>
            </a:r>
            <a:r>
              <a:rPr sz="927" spc="-115" dirty="0">
                <a:solidFill>
                  <a:srgbClr val="404040"/>
                </a:solidFill>
                <a:latin typeface="Tahoma"/>
                <a:cs typeface="Tahoma"/>
              </a:rPr>
              <a:t> </a:t>
            </a:r>
            <a:r>
              <a:rPr sz="927" dirty="0">
                <a:solidFill>
                  <a:srgbClr val="404040"/>
                </a:solidFill>
                <a:latin typeface="Tahoma"/>
                <a:cs typeface="Tahoma"/>
              </a:rPr>
              <a:t>Comités</a:t>
            </a:r>
            <a:r>
              <a:rPr sz="927" spc="-110" dirty="0">
                <a:solidFill>
                  <a:srgbClr val="404040"/>
                </a:solidFill>
                <a:latin typeface="Tahoma"/>
                <a:cs typeface="Tahoma"/>
              </a:rPr>
              <a:t> </a:t>
            </a:r>
            <a:r>
              <a:rPr sz="927" spc="9" dirty="0" err="1">
                <a:solidFill>
                  <a:srgbClr val="404040"/>
                </a:solidFill>
                <a:latin typeface="Tahoma"/>
                <a:cs typeface="Tahoma"/>
              </a:rPr>
              <a:t>Técni</a:t>
            </a:r>
            <a:r>
              <a:rPr sz="927" spc="9" dirty="0">
                <a:solidFill>
                  <a:srgbClr val="404040"/>
                </a:solidFill>
                <a:latin typeface="Tahoma"/>
                <a:cs typeface="Tahoma"/>
              </a:rPr>
              <a:t>-  </a:t>
            </a:r>
            <a:r>
              <a:rPr sz="927" spc="4" dirty="0">
                <a:solidFill>
                  <a:srgbClr val="404040"/>
                </a:solidFill>
                <a:latin typeface="Tahoma"/>
                <a:cs typeface="Tahoma"/>
              </a:rPr>
              <a:t>cos</a:t>
            </a:r>
            <a:r>
              <a:rPr sz="927" spc="-84" dirty="0">
                <a:solidFill>
                  <a:srgbClr val="404040"/>
                </a:solidFill>
                <a:latin typeface="Tahoma"/>
                <a:cs typeface="Tahoma"/>
              </a:rPr>
              <a:t> </a:t>
            </a:r>
            <a:r>
              <a:rPr sz="927" spc="9" dirty="0">
                <a:solidFill>
                  <a:srgbClr val="404040"/>
                </a:solidFill>
                <a:latin typeface="Tahoma"/>
                <a:cs typeface="Tahoma"/>
              </a:rPr>
              <a:t>Escolares</a:t>
            </a:r>
            <a:r>
              <a:rPr sz="927" spc="-84" dirty="0">
                <a:solidFill>
                  <a:srgbClr val="404040"/>
                </a:solidFill>
                <a:latin typeface="Tahoma"/>
                <a:cs typeface="Tahoma"/>
              </a:rPr>
              <a:t> </a:t>
            </a:r>
            <a:r>
              <a:rPr sz="927" spc="-4" dirty="0">
                <a:solidFill>
                  <a:srgbClr val="404040"/>
                </a:solidFill>
                <a:latin typeface="Tahoma"/>
                <a:cs typeface="Tahoma"/>
              </a:rPr>
              <a:t>(</a:t>
            </a:r>
            <a:r>
              <a:rPr sz="794" spc="-4" dirty="0">
                <a:solidFill>
                  <a:srgbClr val="404040"/>
                </a:solidFill>
                <a:latin typeface="Tahoma"/>
                <a:cs typeface="Tahoma"/>
              </a:rPr>
              <a:t>CTE</a:t>
            </a:r>
            <a:r>
              <a:rPr sz="927" spc="-4" dirty="0">
                <a:solidFill>
                  <a:srgbClr val="404040"/>
                </a:solidFill>
                <a:latin typeface="Tahoma"/>
                <a:cs typeface="Tahoma"/>
              </a:rPr>
              <a:t>)</a:t>
            </a:r>
            <a:r>
              <a:rPr sz="927" spc="-88" dirty="0">
                <a:solidFill>
                  <a:srgbClr val="404040"/>
                </a:solidFill>
                <a:latin typeface="Tahoma"/>
                <a:cs typeface="Tahoma"/>
              </a:rPr>
              <a:t> </a:t>
            </a:r>
            <a:r>
              <a:rPr sz="927" spc="-4" dirty="0" err="1">
                <a:solidFill>
                  <a:srgbClr val="404040"/>
                </a:solidFill>
                <a:latin typeface="Tahoma"/>
                <a:cs typeface="Tahoma"/>
              </a:rPr>
              <a:t>cuenten</a:t>
            </a:r>
            <a:r>
              <a:rPr sz="927" spc="-84" dirty="0">
                <a:solidFill>
                  <a:srgbClr val="404040"/>
                </a:solidFill>
                <a:latin typeface="Tahoma"/>
                <a:cs typeface="Tahoma"/>
              </a:rPr>
              <a:t> </a:t>
            </a:r>
            <a:r>
              <a:rPr sz="927" dirty="0">
                <a:solidFill>
                  <a:srgbClr val="404040"/>
                </a:solidFill>
                <a:latin typeface="Tahoma"/>
                <a:cs typeface="Tahoma"/>
              </a:rPr>
              <a:t>con</a:t>
            </a:r>
            <a:r>
              <a:rPr sz="927" spc="-84" dirty="0">
                <a:solidFill>
                  <a:srgbClr val="404040"/>
                </a:solidFill>
                <a:latin typeface="Tahoma"/>
                <a:cs typeface="Tahoma"/>
              </a:rPr>
              <a:t> </a:t>
            </a:r>
            <a:r>
              <a:rPr sz="927" spc="9" dirty="0" err="1">
                <a:solidFill>
                  <a:srgbClr val="404040"/>
                </a:solidFill>
                <a:latin typeface="Tahoma"/>
                <a:cs typeface="Tahoma"/>
              </a:rPr>
              <a:t>información</a:t>
            </a:r>
            <a:r>
              <a:rPr lang="es-MX" sz="927" spc="9" dirty="0">
                <a:solidFill>
                  <a:srgbClr val="404040"/>
                </a:solidFill>
                <a:latin typeface="Tahoma"/>
                <a:cs typeface="Tahoma"/>
              </a:rPr>
              <a:t> </a:t>
            </a:r>
            <a:r>
              <a:rPr sz="927" spc="9" dirty="0" err="1">
                <a:solidFill>
                  <a:srgbClr val="404040"/>
                </a:solidFill>
                <a:latin typeface="Tahoma"/>
                <a:cs typeface="Tahoma"/>
              </a:rPr>
              <a:t>específica</a:t>
            </a:r>
            <a:r>
              <a:rPr sz="927" spc="-75" dirty="0">
                <a:solidFill>
                  <a:srgbClr val="404040"/>
                </a:solidFill>
                <a:latin typeface="Tahoma"/>
                <a:cs typeface="Tahoma"/>
              </a:rPr>
              <a:t> </a:t>
            </a:r>
            <a:r>
              <a:rPr sz="927" spc="35" dirty="0">
                <a:solidFill>
                  <a:srgbClr val="404040"/>
                </a:solidFill>
                <a:latin typeface="Tahoma"/>
                <a:cs typeface="Tahoma"/>
              </a:rPr>
              <a:t>y</a:t>
            </a:r>
            <a:r>
              <a:rPr sz="927" spc="-71" dirty="0">
                <a:solidFill>
                  <a:srgbClr val="404040"/>
                </a:solidFill>
                <a:latin typeface="Tahoma"/>
                <a:cs typeface="Tahoma"/>
              </a:rPr>
              <a:t> </a:t>
            </a:r>
            <a:r>
              <a:rPr sz="927" spc="9" dirty="0">
                <a:solidFill>
                  <a:srgbClr val="404040"/>
                </a:solidFill>
                <a:latin typeface="Tahoma"/>
                <a:cs typeface="Tahoma"/>
              </a:rPr>
              <a:t>minuciosa</a:t>
            </a:r>
            <a:r>
              <a:rPr sz="927" spc="-75" dirty="0">
                <a:solidFill>
                  <a:srgbClr val="404040"/>
                </a:solidFill>
                <a:latin typeface="Tahoma"/>
                <a:cs typeface="Tahoma"/>
              </a:rPr>
              <a:t> </a:t>
            </a:r>
            <a:r>
              <a:rPr sz="927" spc="-9" dirty="0">
                <a:solidFill>
                  <a:srgbClr val="404040"/>
                </a:solidFill>
                <a:latin typeface="Tahoma"/>
                <a:cs typeface="Tahoma"/>
              </a:rPr>
              <a:t>para</a:t>
            </a:r>
            <a:r>
              <a:rPr sz="927" spc="-71" dirty="0">
                <a:solidFill>
                  <a:srgbClr val="404040"/>
                </a:solidFill>
                <a:latin typeface="Tahoma"/>
                <a:cs typeface="Tahoma"/>
              </a:rPr>
              <a:t> </a:t>
            </a:r>
            <a:r>
              <a:rPr sz="927" spc="4" dirty="0">
                <a:solidFill>
                  <a:srgbClr val="404040"/>
                </a:solidFill>
                <a:latin typeface="Tahoma"/>
                <a:cs typeface="Tahoma"/>
              </a:rPr>
              <a:t>la</a:t>
            </a:r>
            <a:r>
              <a:rPr sz="927" spc="-71" dirty="0">
                <a:solidFill>
                  <a:srgbClr val="404040"/>
                </a:solidFill>
                <a:latin typeface="Tahoma"/>
                <a:cs typeface="Tahoma"/>
              </a:rPr>
              <a:t> </a:t>
            </a:r>
            <a:r>
              <a:rPr sz="927" dirty="0">
                <a:solidFill>
                  <a:srgbClr val="404040"/>
                </a:solidFill>
                <a:latin typeface="Tahoma"/>
                <a:cs typeface="Tahoma"/>
              </a:rPr>
              <a:t>toma</a:t>
            </a:r>
            <a:r>
              <a:rPr sz="927" spc="-75" dirty="0">
                <a:solidFill>
                  <a:srgbClr val="404040"/>
                </a:solidFill>
                <a:latin typeface="Tahoma"/>
                <a:cs typeface="Tahoma"/>
              </a:rPr>
              <a:t> </a:t>
            </a:r>
            <a:r>
              <a:rPr sz="927" spc="-9" dirty="0">
                <a:solidFill>
                  <a:srgbClr val="404040"/>
                </a:solidFill>
                <a:latin typeface="Tahoma"/>
                <a:cs typeface="Tahoma"/>
              </a:rPr>
              <a:t>de</a:t>
            </a:r>
            <a:r>
              <a:rPr sz="927" spc="-71" dirty="0">
                <a:solidFill>
                  <a:srgbClr val="404040"/>
                </a:solidFill>
                <a:latin typeface="Tahoma"/>
                <a:cs typeface="Tahoma"/>
              </a:rPr>
              <a:t> </a:t>
            </a:r>
            <a:r>
              <a:rPr sz="927" spc="9" dirty="0">
                <a:solidFill>
                  <a:srgbClr val="404040"/>
                </a:solidFill>
                <a:latin typeface="Tahoma"/>
                <a:cs typeface="Tahoma"/>
              </a:rPr>
              <a:t>decisiones</a:t>
            </a:r>
            <a:r>
              <a:rPr sz="927" spc="-71" dirty="0">
                <a:solidFill>
                  <a:srgbClr val="404040"/>
                </a:solidFill>
                <a:latin typeface="Tahoma"/>
                <a:cs typeface="Tahoma"/>
              </a:rPr>
              <a:t> </a:t>
            </a:r>
            <a:r>
              <a:rPr sz="927" spc="-9" dirty="0">
                <a:solidFill>
                  <a:srgbClr val="404040"/>
                </a:solidFill>
                <a:latin typeface="Tahoma"/>
                <a:cs typeface="Tahoma"/>
              </a:rPr>
              <a:t>de</a:t>
            </a:r>
            <a:r>
              <a:rPr sz="927" spc="-75" dirty="0">
                <a:solidFill>
                  <a:srgbClr val="404040"/>
                </a:solidFill>
                <a:latin typeface="Tahoma"/>
                <a:cs typeface="Tahoma"/>
              </a:rPr>
              <a:t> </a:t>
            </a:r>
            <a:r>
              <a:rPr sz="927" spc="4" dirty="0">
                <a:solidFill>
                  <a:srgbClr val="404040"/>
                </a:solidFill>
                <a:latin typeface="Tahoma"/>
                <a:cs typeface="Tahoma"/>
              </a:rPr>
              <a:t>forma</a:t>
            </a:r>
            <a:r>
              <a:rPr sz="927" spc="-71" dirty="0">
                <a:solidFill>
                  <a:srgbClr val="404040"/>
                </a:solidFill>
                <a:latin typeface="Tahoma"/>
                <a:cs typeface="Tahoma"/>
              </a:rPr>
              <a:t> </a:t>
            </a:r>
            <a:r>
              <a:rPr sz="927" dirty="0">
                <a:solidFill>
                  <a:srgbClr val="404040"/>
                </a:solidFill>
                <a:latin typeface="Tahoma"/>
                <a:cs typeface="Tahoma"/>
              </a:rPr>
              <a:t>natural</a:t>
            </a:r>
            <a:r>
              <a:rPr sz="927" spc="-75" dirty="0">
                <a:solidFill>
                  <a:srgbClr val="404040"/>
                </a:solidFill>
                <a:latin typeface="Tahoma"/>
                <a:cs typeface="Tahoma"/>
              </a:rPr>
              <a:t> </a:t>
            </a:r>
            <a:r>
              <a:rPr sz="927" spc="35" dirty="0">
                <a:solidFill>
                  <a:srgbClr val="404040"/>
                </a:solidFill>
                <a:latin typeface="Tahoma"/>
                <a:cs typeface="Tahoma"/>
              </a:rPr>
              <a:t>y</a:t>
            </a:r>
            <a:r>
              <a:rPr sz="927" spc="-71" dirty="0">
                <a:solidFill>
                  <a:srgbClr val="404040"/>
                </a:solidFill>
                <a:latin typeface="Tahoma"/>
                <a:cs typeface="Tahoma"/>
              </a:rPr>
              <a:t> </a:t>
            </a:r>
            <a:r>
              <a:rPr sz="927" spc="4" dirty="0">
                <a:solidFill>
                  <a:srgbClr val="404040"/>
                </a:solidFill>
                <a:latin typeface="Tahoma"/>
                <a:cs typeface="Tahoma"/>
              </a:rPr>
              <a:t>situada</a:t>
            </a:r>
            <a:r>
              <a:rPr sz="927" spc="-71" dirty="0">
                <a:solidFill>
                  <a:srgbClr val="404040"/>
                </a:solidFill>
                <a:latin typeface="Tahoma"/>
                <a:cs typeface="Tahoma"/>
              </a:rPr>
              <a:t> </a:t>
            </a:r>
            <a:r>
              <a:rPr sz="927" spc="-4" dirty="0">
                <a:solidFill>
                  <a:srgbClr val="404040"/>
                </a:solidFill>
                <a:latin typeface="Tahoma"/>
                <a:cs typeface="Tahoma"/>
              </a:rPr>
              <a:t>que</a:t>
            </a:r>
            <a:r>
              <a:rPr sz="927" spc="-75" dirty="0">
                <a:solidFill>
                  <a:srgbClr val="404040"/>
                </a:solidFill>
                <a:latin typeface="Tahoma"/>
                <a:cs typeface="Tahoma"/>
              </a:rPr>
              <a:t> </a:t>
            </a:r>
            <a:r>
              <a:rPr sz="927" spc="-9" dirty="0">
                <a:solidFill>
                  <a:srgbClr val="404040"/>
                </a:solidFill>
                <a:latin typeface="Tahoma"/>
                <a:cs typeface="Tahoma"/>
              </a:rPr>
              <a:t>permita:</a:t>
            </a:r>
            <a:endParaRPr sz="927" dirty="0">
              <a:solidFill>
                <a:prstClr val="black"/>
              </a:solidFill>
              <a:latin typeface="Tahoma"/>
              <a:cs typeface="Tahoma"/>
            </a:endParaRPr>
          </a:p>
        </p:txBody>
      </p:sp>
      <p:sp>
        <p:nvSpPr>
          <p:cNvPr id="608" name="object 608"/>
          <p:cNvSpPr txBox="1"/>
          <p:nvPr/>
        </p:nvSpPr>
        <p:spPr>
          <a:xfrm>
            <a:off x="734157" y="2186306"/>
            <a:ext cx="4814047" cy="1430807"/>
          </a:xfrm>
          <a:prstGeom prst="rect">
            <a:avLst/>
          </a:prstGeom>
        </p:spPr>
        <p:txBody>
          <a:bodyPr vert="horz" wrap="square" lIns="0" tIns="11206" rIns="0" bIns="0" rtlCol="0">
            <a:spAutoFit/>
          </a:bodyPr>
          <a:lstStyle/>
          <a:p>
            <a:pPr marL="156330" marR="83488" indent="-112065" algn="just" defTabSz="806867">
              <a:lnSpc>
                <a:spcPct val="111100"/>
              </a:lnSpc>
              <a:spcBef>
                <a:spcPts val="88"/>
              </a:spcBef>
              <a:buFontTx/>
              <a:buChar char="•"/>
              <a:tabLst>
                <a:tab pos="156891" algn="l"/>
              </a:tabLst>
            </a:pPr>
            <a:r>
              <a:rPr sz="927" spc="-9" dirty="0" err="1">
                <a:solidFill>
                  <a:srgbClr val="404040"/>
                </a:solidFill>
                <a:latin typeface="Tahoma"/>
                <a:cs typeface="Tahoma"/>
              </a:rPr>
              <a:t>Impulsar</a:t>
            </a:r>
            <a:r>
              <a:rPr sz="927" spc="-115" dirty="0">
                <a:solidFill>
                  <a:srgbClr val="404040"/>
                </a:solidFill>
                <a:latin typeface="Tahoma"/>
                <a:cs typeface="Tahoma"/>
              </a:rPr>
              <a:t> </a:t>
            </a:r>
            <a:r>
              <a:rPr lang="es-MX" sz="927" spc="9" dirty="0">
                <a:solidFill>
                  <a:srgbClr val="404040"/>
                </a:solidFill>
                <a:latin typeface="Tahoma"/>
                <a:cs typeface="Tahoma"/>
              </a:rPr>
              <a:t>programas </a:t>
            </a:r>
            <a:r>
              <a:rPr sz="927" dirty="0" err="1">
                <a:solidFill>
                  <a:srgbClr val="404040"/>
                </a:solidFill>
                <a:latin typeface="Tahoma"/>
                <a:cs typeface="Tahoma"/>
              </a:rPr>
              <a:t>basad</a:t>
            </a:r>
            <a:r>
              <a:rPr lang="es-MX" sz="927" dirty="0">
                <a:solidFill>
                  <a:srgbClr val="404040"/>
                </a:solidFill>
                <a:latin typeface="Tahoma"/>
                <a:cs typeface="Tahoma"/>
              </a:rPr>
              <a:t>o</a:t>
            </a:r>
            <a:r>
              <a:rPr sz="927" dirty="0">
                <a:solidFill>
                  <a:srgbClr val="404040"/>
                </a:solidFill>
                <a:latin typeface="Tahoma"/>
                <a:cs typeface="Tahoma"/>
              </a:rPr>
              <a:t>s</a:t>
            </a:r>
            <a:r>
              <a:rPr sz="927" spc="-115" dirty="0">
                <a:solidFill>
                  <a:srgbClr val="404040"/>
                </a:solidFill>
                <a:latin typeface="Tahoma"/>
                <a:cs typeface="Tahoma"/>
              </a:rPr>
              <a:t> </a:t>
            </a:r>
            <a:r>
              <a:rPr sz="927" spc="-13" dirty="0">
                <a:solidFill>
                  <a:srgbClr val="404040"/>
                </a:solidFill>
                <a:latin typeface="Tahoma"/>
                <a:cs typeface="Tahoma"/>
              </a:rPr>
              <a:t>en</a:t>
            </a:r>
            <a:r>
              <a:rPr sz="927" spc="-110" dirty="0">
                <a:solidFill>
                  <a:srgbClr val="404040"/>
                </a:solidFill>
                <a:latin typeface="Tahoma"/>
                <a:cs typeface="Tahoma"/>
              </a:rPr>
              <a:t> </a:t>
            </a:r>
            <a:r>
              <a:rPr sz="927" spc="4" dirty="0">
                <a:solidFill>
                  <a:srgbClr val="404040"/>
                </a:solidFill>
                <a:latin typeface="Tahoma"/>
                <a:cs typeface="Tahoma"/>
              </a:rPr>
              <a:t>evidencias</a:t>
            </a:r>
            <a:r>
              <a:rPr sz="927" spc="-115" dirty="0">
                <a:solidFill>
                  <a:srgbClr val="404040"/>
                </a:solidFill>
                <a:latin typeface="Tahoma"/>
                <a:cs typeface="Tahoma"/>
              </a:rPr>
              <a:t> </a:t>
            </a:r>
            <a:r>
              <a:rPr sz="927" spc="-4" dirty="0">
                <a:solidFill>
                  <a:srgbClr val="404040"/>
                </a:solidFill>
                <a:latin typeface="Tahoma"/>
                <a:cs typeface="Tahoma"/>
              </a:rPr>
              <a:t>con</a:t>
            </a:r>
            <a:r>
              <a:rPr sz="927" spc="-115" dirty="0">
                <a:solidFill>
                  <a:srgbClr val="404040"/>
                </a:solidFill>
                <a:latin typeface="Tahoma"/>
                <a:cs typeface="Tahoma"/>
              </a:rPr>
              <a:t> </a:t>
            </a:r>
            <a:r>
              <a:rPr sz="927" spc="-9" dirty="0">
                <a:solidFill>
                  <a:srgbClr val="404040"/>
                </a:solidFill>
                <a:latin typeface="Tahoma"/>
                <a:cs typeface="Tahoma"/>
              </a:rPr>
              <a:t>enfoque</a:t>
            </a:r>
            <a:r>
              <a:rPr sz="927" spc="-110" dirty="0">
                <a:solidFill>
                  <a:srgbClr val="404040"/>
                </a:solidFill>
                <a:latin typeface="Tahoma"/>
                <a:cs typeface="Tahoma"/>
              </a:rPr>
              <a:t> </a:t>
            </a:r>
            <a:r>
              <a:rPr sz="927" spc="-13" dirty="0">
                <a:solidFill>
                  <a:srgbClr val="404040"/>
                </a:solidFill>
                <a:latin typeface="Tahoma"/>
                <a:cs typeface="Tahoma"/>
              </a:rPr>
              <a:t>de</a:t>
            </a:r>
            <a:r>
              <a:rPr sz="927" spc="-115" dirty="0">
                <a:solidFill>
                  <a:srgbClr val="404040"/>
                </a:solidFill>
                <a:latin typeface="Tahoma"/>
                <a:cs typeface="Tahoma"/>
              </a:rPr>
              <a:t> </a:t>
            </a:r>
            <a:r>
              <a:rPr sz="927" dirty="0">
                <a:solidFill>
                  <a:srgbClr val="404040"/>
                </a:solidFill>
                <a:latin typeface="Tahoma"/>
                <a:cs typeface="Tahoma"/>
              </a:rPr>
              <a:t>equidad</a:t>
            </a:r>
            <a:r>
              <a:rPr sz="927" spc="-110" dirty="0">
                <a:solidFill>
                  <a:srgbClr val="404040"/>
                </a:solidFill>
                <a:latin typeface="Tahoma"/>
                <a:cs typeface="Tahoma"/>
              </a:rPr>
              <a:t> </a:t>
            </a:r>
            <a:r>
              <a:rPr sz="927" spc="-13" dirty="0">
                <a:solidFill>
                  <a:srgbClr val="404040"/>
                </a:solidFill>
                <a:latin typeface="Tahoma"/>
                <a:cs typeface="Tahoma"/>
              </a:rPr>
              <a:t>para</a:t>
            </a:r>
            <a:r>
              <a:rPr sz="927" spc="-115" dirty="0">
                <a:solidFill>
                  <a:srgbClr val="404040"/>
                </a:solidFill>
                <a:latin typeface="Tahoma"/>
                <a:cs typeface="Tahoma"/>
              </a:rPr>
              <a:t> </a:t>
            </a:r>
            <a:r>
              <a:rPr sz="927" spc="9" dirty="0" err="1">
                <a:solidFill>
                  <a:srgbClr val="404040"/>
                </a:solidFill>
                <a:latin typeface="Tahoma"/>
                <a:cs typeface="Tahoma"/>
              </a:rPr>
              <a:t>priorizar</a:t>
            </a:r>
            <a:r>
              <a:rPr sz="927" spc="9" dirty="0">
                <a:solidFill>
                  <a:srgbClr val="404040"/>
                </a:solidFill>
                <a:latin typeface="Tahoma"/>
                <a:cs typeface="Tahoma"/>
              </a:rPr>
              <a:t> </a:t>
            </a:r>
            <a:r>
              <a:rPr sz="927" dirty="0">
                <a:solidFill>
                  <a:srgbClr val="404040"/>
                </a:solidFill>
                <a:latin typeface="Tahoma"/>
                <a:cs typeface="Tahoma"/>
              </a:rPr>
              <a:t>la</a:t>
            </a:r>
            <a:r>
              <a:rPr sz="927" spc="-84" dirty="0">
                <a:solidFill>
                  <a:srgbClr val="404040"/>
                </a:solidFill>
                <a:latin typeface="Tahoma"/>
                <a:cs typeface="Tahoma"/>
              </a:rPr>
              <a:t> </a:t>
            </a:r>
            <a:r>
              <a:rPr sz="927" spc="-4" dirty="0">
                <a:solidFill>
                  <a:srgbClr val="404040"/>
                </a:solidFill>
                <a:latin typeface="Tahoma"/>
                <a:cs typeface="Tahoma"/>
              </a:rPr>
              <a:t>atención</a:t>
            </a:r>
            <a:r>
              <a:rPr sz="927" spc="-84" dirty="0">
                <a:solidFill>
                  <a:srgbClr val="404040"/>
                </a:solidFill>
                <a:latin typeface="Tahoma"/>
                <a:cs typeface="Tahoma"/>
              </a:rPr>
              <a:t> </a:t>
            </a:r>
            <a:r>
              <a:rPr sz="927" spc="-13" dirty="0">
                <a:solidFill>
                  <a:srgbClr val="404040"/>
                </a:solidFill>
                <a:latin typeface="Tahoma"/>
                <a:cs typeface="Tahoma"/>
              </a:rPr>
              <a:t>en</a:t>
            </a:r>
            <a:r>
              <a:rPr sz="927" spc="-84" dirty="0">
                <a:solidFill>
                  <a:srgbClr val="404040"/>
                </a:solidFill>
                <a:latin typeface="Tahoma"/>
                <a:cs typeface="Tahoma"/>
              </a:rPr>
              <a:t> </a:t>
            </a:r>
            <a:r>
              <a:rPr sz="927" spc="4" dirty="0">
                <a:solidFill>
                  <a:srgbClr val="404040"/>
                </a:solidFill>
                <a:latin typeface="Tahoma"/>
                <a:cs typeface="Tahoma"/>
              </a:rPr>
              <a:t>grupos</a:t>
            </a:r>
            <a:r>
              <a:rPr sz="927" spc="-84" dirty="0">
                <a:solidFill>
                  <a:srgbClr val="404040"/>
                </a:solidFill>
                <a:latin typeface="Tahoma"/>
                <a:cs typeface="Tahoma"/>
              </a:rPr>
              <a:t> </a:t>
            </a:r>
            <a:r>
              <a:rPr sz="927" spc="-4" dirty="0">
                <a:solidFill>
                  <a:srgbClr val="404040"/>
                </a:solidFill>
                <a:latin typeface="Tahoma"/>
                <a:cs typeface="Tahoma"/>
              </a:rPr>
              <a:t>con</a:t>
            </a:r>
            <a:r>
              <a:rPr sz="927" spc="-84" dirty="0">
                <a:solidFill>
                  <a:srgbClr val="404040"/>
                </a:solidFill>
                <a:latin typeface="Tahoma"/>
                <a:cs typeface="Tahoma"/>
              </a:rPr>
              <a:t> </a:t>
            </a:r>
            <a:r>
              <a:rPr sz="927" spc="4" dirty="0">
                <a:solidFill>
                  <a:srgbClr val="404040"/>
                </a:solidFill>
                <a:latin typeface="Tahoma"/>
                <a:cs typeface="Tahoma"/>
              </a:rPr>
              <a:t>vulnerabilidad</a:t>
            </a:r>
            <a:r>
              <a:rPr sz="927" spc="-84" dirty="0">
                <a:solidFill>
                  <a:srgbClr val="404040"/>
                </a:solidFill>
                <a:latin typeface="Tahoma"/>
                <a:cs typeface="Tahoma"/>
              </a:rPr>
              <a:t> </a:t>
            </a:r>
            <a:r>
              <a:rPr sz="927" spc="-13" dirty="0">
                <a:solidFill>
                  <a:srgbClr val="404040"/>
                </a:solidFill>
                <a:latin typeface="Tahoma"/>
                <a:cs typeface="Tahoma"/>
              </a:rPr>
              <a:t>educativa;</a:t>
            </a:r>
            <a:r>
              <a:rPr sz="927" spc="-84" dirty="0">
                <a:solidFill>
                  <a:srgbClr val="404040"/>
                </a:solidFill>
                <a:latin typeface="Tahoma"/>
                <a:cs typeface="Tahoma"/>
              </a:rPr>
              <a:t> </a:t>
            </a:r>
            <a:r>
              <a:rPr sz="927" spc="35" dirty="0">
                <a:solidFill>
                  <a:srgbClr val="404040"/>
                </a:solidFill>
                <a:latin typeface="Tahoma"/>
                <a:cs typeface="Tahoma"/>
              </a:rPr>
              <a:t>y</a:t>
            </a:r>
            <a:endParaRPr sz="927" dirty="0">
              <a:solidFill>
                <a:prstClr val="black"/>
              </a:solidFill>
              <a:latin typeface="Tahoma"/>
              <a:cs typeface="Tahoma"/>
            </a:endParaRPr>
          </a:p>
          <a:p>
            <a:pPr defTabSz="806867">
              <a:spcBef>
                <a:spcPts val="18"/>
              </a:spcBef>
              <a:buClr>
                <a:srgbClr val="404040"/>
              </a:buClr>
              <a:buFont typeface="Tahoma"/>
              <a:buChar char="•"/>
            </a:pPr>
            <a:endParaRPr sz="1059" dirty="0">
              <a:solidFill>
                <a:prstClr val="black"/>
              </a:solidFill>
              <a:latin typeface="Times New Roman"/>
              <a:cs typeface="Times New Roman"/>
            </a:endParaRPr>
          </a:p>
          <a:p>
            <a:pPr marL="156330" marR="82928" indent="-112065" algn="just" defTabSz="806867">
              <a:lnSpc>
                <a:spcPct val="111100"/>
              </a:lnSpc>
              <a:buFontTx/>
              <a:buChar char="•"/>
              <a:tabLst>
                <a:tab pos="156891" algn="l"/>
              </a:tabLst>
            </a:pPr>
            <a:r>
              <a:rPr sz="927" spc="-13" dirty="0">
                <a:solidFill>
                  <a:srgbClr val="404040"/>
                </a:solidFill>
                <a:latin typeface="Tahoma"/>
                <a:cs typeface="Tahoma"/>
              </a:rPr>
              <a:t>de </a:t>
            </a:r>
            <a:r>
              <a:rPr sz="927" dirty="0">
                <a:solidFill>
                  <a:srgbClr val="404040"/>
                </a:solidFill>
                <a:latin typeface="Tahoma"/>
                <a:cs typeface="Tahoma"/>
              </a:rPr>
              <a:t>forma </a:t>
            </a:r>
            <a:r>
              <a:rPr sz="927" spc="-9" dirty="0">
                <a:solidFill>
                  <a:srgbClr val="404040"/>
                </a:solidFill>
                <a:latin typeface="Tahoma"/>
                <a:cs typeface="Tahoma"/>
              </a:rPr>
              <a:t>especial, </a:t>
            </a:r>
            <a:r>
              <a:rPr sz="927" dirty="0">
                <a:solidFill>
                  <a:srgbClr val="404040"/>
                </a:solidFill>
                <a:latin typeface="Tahoma"/>
                <a:cs typeface="Tahoma"/>
              </a:rPr>
              <a:t>orientar la </a:t>
            </a:r>
            <a:r>
              <a:rPr sz="927" spc="-13" dirty="0">
                <a:solidFill>
                  <a:srgbClr val="404040"/>
                </a:solidFill>
                <a:latin typeface="Tahoma"/>
                <a:cs typeface="Tahoma"/>
              </a:rPr>
              <a:t>mejora </a:t>
            </a:r>
            <a:r>
              <a:rPr sz="927" dirty="0">
                <a:solidFill>
                  <a:srgbClr val="404040"/>
                </a:solidFill>
                <a:latin typeface="Tahoma"/>
                <a:cs typeface="Tahoma"/>
              </a:rPr>
              <a:t>del </a:t>
            </a:r>
            <a:r>
              <a:rPr sz="927" spc="-4" dirty="0">
                <a:solidFill>
                  <a:srgbClr val="404040"/>
                </a:solidFill>
                <a:latin typeface="Tahoma"/>
                <a:cs typeface="Tahoma"/>
              </a:rPr>
              <a:t>proceso </a:t>
            </a:r>
            <a:r>
              <a:rPr sz="927" spc="-13" dirty="0">
                <a:solidFill>
                  <a:srgbClr val="404040"/>
                </a:solidFill>
                <a:latin typeface="Tahoma"/>
                <a:cs typeface="Tahoma"/>
              </a:rPr>
              <a:t>de enseñanza—aprendizaje en </a:t>
            </a:r>
            <a:r>
              <a:rPr sz="927" dirty="0">
                <a:solidFill>
                  <a:srgbClr val="404040"/>
                </a:solidFill>
                <a:latin typeface="Tahoma"/>
                <a:cs typeface="Tahoma"/>
              </a:rPr>
              <a:t>el </a:t>
            </a:r>
            <a:r>
              <a:rPr sz="927" spc="-4" dirty="0">
                <a:solidFill>
                  <a:srgbClr val="404040"/>
                </a:solidFill>
                <a:latin typeface="Tahoma"/>
                <a:cs typeface="Tahoma"/>
              </a:rPr>
              <a:t>aula</a:t>
            </a:r>
            <a:r>
              <a:rPr sz="927" spc="-159" dirty="0">
                <a:solidFill>
                  <a:srgbClr val="404040"/>
                </a:solidFill>
                <a:latin typeface="Tahoma"/>
                <a:cs typeface="Tahoma"/>
              </a:rPr>
              <a:t> </a:t>
            </a:r>
            <a:r>
              <a:rPr sz="927" spc="35" dirty="0">
                <a:solidFill>
                  <a:srgbClr val="404040"/>
                </a:solidFill>
                <a:latin typeface="Tahoma"/>
                <a:cs typeface="Tahoma"/>
              </a:rPr>
              <a:t>y  </a:t>
            </a:r>
            <a:r>
              <a:rPr sz="927" spc="-13" dirty="0">
                <a:solidFill>
                  <a:srgbClr val="404040"/>
                </a:solidFill>
                <a:latin typeface="Tahoma"/>
                <a:cs typeface="Tahoma"/>
              </a:rPr>
              <a:t>en</a:t>
            </a:r>
            <a:r>
              <a:rPr sz="927" spc="-88" dirty="0">
                <a:solidFill>
                  <a:srgbClr val="404040"/>
                </a:solidFill>
                <a:latin typeface="Tahoma"/>
                <a:cs typeface="Tahoma"/>
              </a:rPr>
              <a:t> </a:t>
            </a:r>
            <a:r>
              <a:rPr sz="927" dirty="0">
                <a:solidFill>
                  <a:srgbClr val="404040"/>
                </a:solidFill>
                <a:latin typeface="Tahoma"/>
                <a:cs typeface="Tahoma"/>
              </a:rPr>
              <a:t>el</a:t>
            </a:r>
            <a:r>
              <a:rPr sz="927" spc="-88" dirty="0">
                <a:solidFill>
                  <a:srgbClr val="404040"/>
                </a:solidFill>
                <a:latin typeface="Tahoma"/>
                <a:cs typeface="Tahoma"/>
              </a:rPr>
              <a:t> </a:t>
            </a:r>
            <a:r>
              <a:rPr sz="927" spc="-4" dirty="0">
                <a:solidFill>
                  <a:srgbClr val="404040"/>
                </a:solidFill>
                <a:latin typeface="Tahoma"/>
                <a:cs typeface="Tahoma"/>
              </a:rPr>
              <a:t>centro</a:t>
            </a:r>
            <a:r>
              <a:rPr sz="927" spc="-84" dirty="0">
                <a:solidFill>
                  <a:srgbClr val="404040"/>
                </a:solidFill>
                <a:latin typeface="Tahoma"/>
                <a:cs typeface="Tahoma"/>
              </a:rPr>
              <a:t> </a:t>
            </a:r>
            <a:r>
              <a:rPr sz="927" dirty="0">
                <a:solidFill>
                  <a:srgbClr val="404040"/>
                </a:solidFill>
                <a:latin typeface="Tahoma"/>
                <a:cs typeface="Tahoma"/>
              </a:rPr>
              <a:t>escolar</a:t>
            </a:r>
            <a:r>
              <a:rPr sz="927" spc="-88" dirty="0">
                <a:solidFill>
                  <a:srgbClr val="404040"/>
                </a:solidFill>
                <a:latin typeface="Tahoma"/>
                <a:cs typeface="Tahoma"/>
              </a:rPr>
              <a:t> </a:t>
            </a:r>
            <a:r>
              <a:rPr sz="927" spc="-4" dirty="0">
                <a:solidFill>
                  <a:srgbClr val="404040"/>
                </a:solidFill>
                <a:latin typeface="Tahoma"/>
                <a:cs typeface="Tahoma"/>
              </a:rPr>
              <a:t>con</a:t>
            </a:r>
            <a:r>
              <a:rPr sz="927" spc="-88" dirty="0">
                <a:solidFill>
                  <a:srgbClr val="404040"/>
                </a:solidFill>
                <a:latin typeface="Tahoma"/>
                <a:cs typeface="Tahoma"/>
              </a:rPr>
              <a:t> </a:t>
            </a:r>
            <a:r>
              <a:rPr sz="927" dirty="0">
                <a:solidFill>
                  <a:srgbClr val="404040"/>
                </a:solidFill>
                <a:latin typeface="Tahoma"/>
                <a:cs typeface="Tahoma"/>
              </a:rPr>
              <a:t>la</a:t>
            </a:r>
            <a:r>
              <a:rPr sz="927" spc="-84" dirty="0">
                <a:solidFill>
                  <a:srgbClr val="404040"/>
                </a:solidFill>
                <a:latin typeface="Tahoma"/>
                <a:cs typeface="Tahoma"/>
              </a:rPr>
              <a:t> </a:t>
            </a:r>
            <a:r>
              <a:rPr sz="927" spc="4" dirty="0">
                <a:solidFill>
                  <a:srgbClr val="404040"/>
                </a:solidFill>
                <a:latin typeface="Tahoma"/>
                <a:cs typeface="Tahoma"/>
              </a:rPr>
              <a:t>identificación</a:t>
            </a:r>
            <a:r>
              <a:rPr sz="927" spc="-88" dirty="0">
                <a:solidFill>
                  <a:srgbClr val="404040"/>
                </a:solidFill>
                <a:latin typeface="Tahoma"/>
                <a:cs typeface="Tahoma"/>
              </a:rPr>
              <a:t> </a:t>
            </a:r>
            <a:r>
              <a:rPr sz="927" spc="-13" dirty="0">
                <a:solidFill>
                  <a:srgbClr val="404040"/>
                </a:solidFill>
                <a:latin typeface="Tahoma"/>
                <a:cs typeface="Tahoma"/>
              </a:rPr>
              <a:t>de</a:t>
            </a:r>
            <a:r>
              <a:rPr sz="927" spc="-84" dirty="0">
                <a:solidFill>
                  <a:srgbClr val="404040"/>
                </a:solidFill>
                <a:latin typeface="Tahoma"/>
                <a:cs typeface="Tahoma"/>
              </a:rPr>
              <a:t> </a:t>
            </a:r>
            <a:r>
              <a:rPr sz="927" spc="9" dirty="0">
                <a:solidFill>
                  <a:srgbClr val="404040"/>
                </a:solidFill>
                <a:latin typeface="Tahoma"/>
                <a:cs typeface="Tahoma"/>
              </a:rPr>
              <a:t>las</a:t>
            </a:r>
            <a:r>
              <a:rPr sz="927" spc="-88" dirty="0">
                <a:solidFill>
                  <a:srgbClr val="404040"/>
                </a:solidFill>
                <a:latin typeface="Tahoma"/>
                <a:cs typeface="Tahoma"/>
              </a:rPr>
              <a:t> </a:t>
            </a:r>
            <a:r>
              <a:rPr sz="927" dirty="0">
                <a:solidFill>
                  <a:srgbClr val="404040"/>
                </a:solidFill>
                <a:latin typeface="Tahoma"/>
                <a:cs typeface="Tahoma"/>
              </a:rPr>
              <a:t>fortalezas</a:t>
            </a:r>
            <a:r>
              <a:rPr sz="927" spc="-88" dirty="0">
                <a:solidFill>
                  <a:srgbClr val="404040"/>
                </a:solidFill>
                <a:latin typeface="Tahoma"/>
                <a:cs typeface="Tahoma"/>
              </a:rPr>
              <a:t> </a:t>
            </a:r>
            <a:r>
              <a:rPr sz="927" spc="35" dirty="0">
                <a:solidFill>
                  <a:srgbClr val="404040"/>
                </a:solidFill>
                <a:latin typeface="Tahoma"/>
                <a:cs typeface="Tahoma"/>
              </a:rPr>
              <a:t>y</a:t>
            </a:r>
            <a:r>
              <a:rPr sz="927" spc="-84" dirty="0">
                <a:solidFill>
                  <a:srgbClr val="404040"/>
                </a:solidFill>
                <a:latin typeface="Tahoma"/>
                <a:cs typeface="Tahoma"/>
              </a:rPr>
              <a:t> </a:t>
            </a:r>
            <a:r>
              <a:rPr sz="927" dirty="0">
                <a:solidFill>
                  <a:srgbClr val="404040"/>
                </a:solidFill>
                <a:latin typeface="Tahoma"/>
                <a:cs typeface="Tahoma"/>
              </a:rPr>
              <a:t>debilidades</a:t>
            </a:r>
            <a:r>
              <a:rPr sz="927" spc="-88" dirty="0">
                <a:solidFill>
                  <a:srgbClr val="404040"/>
                </a:solidFill>
                <a:latin typeface="Tahoma"/>
                <a:cs typeface="Tahoma"/>
              </a:rPr>
              <a:t> </a:t>
            </a:r>
            <a:r>
              <a:rPr sz="927" spc="-13" dirty="0">
                <a:solidFill>
                  <a:srgbClr val="404040"/>
                </a:solidFill>
                <a:latin typeface="Tahoma"/>
                <a:cs typeface="Tahoma"/>
              </a:rPr>
              <a:t>de</a:t>
            </a:r>
            <a:r>
              <a:rPr sz="927" spc="-88" dirty="0">
                <a:solidFill>
                  <a:srgbClr val="404040"/>
                </a:solidFill>
                <a:latin typeface="Tahoma"/>
                <a:cs typeface="Tahoma"/>
              </a:rPr>
              <a:t> </a:t>
            </a:r>
            <a:r>
              <a:rPr sz="927" spc="9" dirty="0">
                <a:solidFill>
                  <a:srgbClr val="404040"/>
                </a:solidFill>
                <a:latin typeface="Tahoma"/>
                <a:cs typeface="Tahoma"/>
              </a:rPr>
              <a:t>los</a:t>
            </a:r>
            <a:r>
              <a:rPr sz="927" spc="-84" dirty="0">
                <a:solidFill>
                  <a:srgbClr val="404040"/>
                </a:solidFill>
                <a:latin typeface="Tahoma"/>
                <a:cs typeface="Tahoma"/>
              </a:rPr>
              <a:t> </a:t>
            </a:r>
            <a:r>
              <a:rPr sz="927" spc="-4" dirty="0">
                <a:solidFill>
                  <a:srgbClr val="404040"/>
                </a:solidFill>
                <a:latin typeface="Tahoma"/>
                <a:cs typeface="Tahoma"/>
              </a:rPr>
              <a:t>aprendizajes  </a:t>
            </a:r>
            <a:r>
              <a:rPr sz="927" spc="-13" dirty="0">
                <a:solidFill>
                  <a:srgbClr val="404040"/>
                </a:solidFill>
                <a:latin typeface="Tahoma"/>
                <a:cs typeface="Tahoma"/>
              </a:rPr>
              <a:t>de </a:t>
            </a:r>
            <a:r>
              <a:rPr sz="927" spc="9" dirty="0">
                <a:solidFill>
                  <a:srgbClr val="404040"/>
                </a:solidFill>
                <a:latin typeface="Tahoma"/>
                <a:cs typeface="Tahoma"/>
              </a:rPr>
              <a:t>los</a:t>
            </a:r>
            <a:r>
              <a:rPr sz="927" spc="-159" dirty="0">
                <a:solidFill>
                  <a:srgbClr val="404040"/>
                </a:solidFill>
                <a:latin typeface="Tahoma"/>
                <a:cs typeface="Tahoma"/>
              </a:rPr>
              <a:t> </a:t>
            </a:r>
            <a:r>
              <a:rPr sz="927" spc="-4" dirty="0">
                <a:solidFill>
                  <a:srgbClr val="404040"/>
                </a:solidFill>
                <a:latin typeface="Tahoma"/>
                <a:cs typeface="Tahoma"/>
              </a:rPr>
              <a:t>alumnos.</a:t>
            </a:r>
            <a:endParaRPr sz="927" dirty="0">
              <a:solidFill>
                <a:prstClr val="black"/>
              </a:solidFill>
              <a:latin typeface="Tahoma"/>
              <a:cs typeface="Tahoma"/>
            </a:endParaRPr>
          </a:p>
          <a:p>
            <a:pPr defTabSz="806867">
              <a:spcBef>
                <a:spcPts val="18"/>
              </a:spcBef>
            </a:pPr>
            <a:endParaRPr sz="1059" dirty="0">
              <a:solidFill>
                <a:prstClr val="black"/>
              </a:solidFill>
              <a:latin typeface="Times New Roman"/>
              <a:cs typeface="Times New Roman"/>
            </a:endParaRPr>
          </a:p>
          <a:p>
            <a:pPr marL="11206" marR="4483" indent="111504" defTabSz="806867">
              <a:lnSpc>
                <a:spcPct val="111100"/>
              </a:lnSpc>
            </a:pPr>
            <a:r>
              <a:rPr sz="927" spc="4" dirty="0">
                <a:solidFill>
                  <a:srgbClr val="404040"/>
                </a:solidFill>
                <a:latin typeface="Tahoma"/>
                <a:cs typeface="Tahoma"/>
              </a:rPr>
              <a:t>Para</a:t>
            </a:r>
            <a:r>
              <a:rPr sz="927" spc="-31" dirty="0">
                <a:solidFill>
                  <a:srgbClr val="404040"/>
                </a:solidFill>
                <a:latin typeface="Tahoma"/>
                <a:cs typeface="Tahoma"/>
              </a:rPr>
              <a:t> </a:t>
            </a:r>
            <a:r>
              <a:rPr sz="927" dirty="0">
                <a:solidFill>
                  <a:srgbClr val="404040"/>
                </a:solidFill>
                <a:latin typeface="Tahoma"/>
                <a:cs typeface="Tahoma"/>
              </a:rPr>
              <a:t>el</a:t>
            </a:r>
            <a:r>
              <a:rPr sz="927" spc="-26" dirty="0">
                <a:solidFill>
                  <a:srgbClr val="404040"/>
                </a:solidFill>
                <a:latin typeface="Tahoma"/>
                <a:cs typeface="Tahoma"/>
              </a:rPr>
              <a:t> </a:t>
            </a:r>
            <a:r>
              <a:rPr sz="927" spc="9" dirty="0">
                <a:solidFill>
                  <a:srgbClr val="404040"/>
                </a:solidFill>
                <a:latin typeface="Tahoma"/>
                <a:cs typeface="Tahoma"/>
              </a:rPr>
              <a:t>diagnóstico</a:t>
            </a:r>
            <a:r>
              <a:rPr sz="927" spc="-26" dirty="0">
                <a:solidFill>
                  <a:srgbClr val="404040"/>
                </a:solidFill>
                <a:latin typeface="Tahoma"/>
                <a:cs typeface="Tahoma"/>
              </a:rPr>
              <a:t> </a:t>
            </a:r>
            <a:r>
              <a:rPr sz="927" spc="-9" dirty="0">
                <a:solidFill>
                  <a:srgbClr val="404040"/>
                </a:solidFill>
                <a:latin typeface="Tahoma"/>
                <a:cs typeface="Tahoma"/>
              </a:rPr>
              <a:t>de</a:t>
            </a:r>
            <a:r>
              <a:rPr sz="927" spc="-26" dirty="0">
                <a:solidFill>
                  <a:srgbClr val="404040"/>
                </a:solidFill>
                <a:latin typeface="Tahoma"/>
                <a:cs typeface="Tahoma"/>
              </a:rPr>
              <a:t> </a:t>
            </a:r>
            <a:r>
              <a:rPr sz="927" spc="13" dirty="0">
                <a:solidFill>
                  <a:srgbClr val="404040"/>
                </a:solidFill>
                <a:latin typeface="Tahoma"/>
                <a:cs typeface="Tahoma"/>
              </a:rPr>
              <a:t>las</a:t>
            </a:r>
            <a:r>
              <a:rPr sz="927" spc="-26" dirty="0">
                <a:solidFill>
                  <a:srgbClr val="404040"/>
                </a:solidFill>
                <a:latin typeface="Tahoma"/>
                <a:cs typeface="Tahoma"/>
              </a:rPr>
              <a:t> </a:t>
            </a:r>
            <a:r>
              <a:rPr sz="927" spc="4" dirty="0">
                <a:solidFill>
                  <a:srgbClr val="404040"/>
                </a:solidFill>
                <a:latin typeface="Tahoma"/>
                <a:cs typeface="Tahoma"/>
              </a:rPr>
              <a:t>habilidades</a:t>
            </a:r>
            <a:r>
              <a:rPr sz="927" spc="-31" dirty="0">
                <a:solidFill>
                  <a:srgbClr val="404040"/>
                </a:solidFill>
                <a:latin typeface="Tahoma"/>
                <a:cs typeface="Tahoma"/>
              </a:rPr>
              <a:t> </a:t>
            </a:r>
            <a:r>
              <a:rPr sz="927" spc="9" dirty="0">
                <a:solidFill>
                  <a:srgbClr val="404040"/>
                </a:solidFill>
                <a:latin typeface="Tahoma"/>
                <a:cs typeface="Tahoma"/>
              </a:rPr>
              <a:t>básicas</a:t>
            </a:r>
            <a:r>
              <a:rPr sz="927" spc="-26" dirty="0">
                <a:solidFill>
                  <a:srgbClr val="404040"/>
                </a:solidFill>
                <a:latin typeface="Tahoma"/>
                <a:cs typeface="Tahoma"/>
              </a:rPr>
              <a:t> </a:t>
            </a:r>
            <a:r>
              <a:rPr sz="927" spc="-9" dirty="0">
                <a:solidFill>
                  <a:srgbClr val="404040"/>
                </a:solidFill>
                <a:latin typeface="Tahoma"/>
                <a:cs typeface="Tahoma"/>
              </a:rPr>
              <a:t>en</a:t>
            </a:r>
            <a:r>
              <a:rPr sz="927" spc="-26" dirty="0">
                <a:solidFill>
                  <a:srgbClr val="404040"/>
                </a:solidFill>
                <a:latin typeface="Tahoma"/>
                <a:cs typeface="Tahoma"/>
              </a:rPr>
              <a:t> </a:t>
            </a:r>
            <a:r>
              <a:rPr sz="927" spc="4" dirty="0">
                <a:solidFill>
                  <a:srgbClr val="404040"/>
                </a:solidFill>
                <a:latin typeface="Tahoma"/>
                <a:cs typeface="Tahoma"/>
              </a:rPr>
              <a:t>Matemáticas</a:t>
            </a:r>
            <a:r>
              <a:rPr sz="927" spc="-26" dirty="0">
                <a:solidFill>
                  <a:srgbClr val="404040"/>
                </a:solidFill>
                <a:latin typeface="Tahoma"/>
                <a:cs typeface="Tahoma"/>
              </a:rPr>
              <a:t> </a:t>
            </a:r>
            <a:r>
              <a:rPr sz="927" dirty="0">
                <a:solidFill>
                  <a:srgbClr val="404040"/>
                </a:solidFill>
                <a:latin typeface="Tahoma"/>
                <a:cs typeface="Tahoma"/>
              </a:rPr>
              <a:t>se</a:t>
            </a:r>
            <a:r>
              <a:rPr sz="927" spc="-26" dirty="0">
                <a:solidFill>
                  <a:srgbClr val="404040"/>
                </a:solidFill>
                <a:latin typeface="Tahoma"/>
                <a:cs typeface="Tahoma"/>
              </a:rPr>
              <a:t> </a:t>
            </a:r>
            <a:r>
              <a:rPr sz="927" dirty="0">
                <a:solidFill>
                  <a:srgbClr val="404040"/>
                </a:solidFill>
                <a:latin typeface="Tahoma"/>
                <a:cs typeface="Tahoma"/>
              </a:rPr>
              <a:t>empleó</a:t>
            </a:r>
            <a:r>
              <a:rPr sz="927" spc="-31" dirty="0">
                <a:solidFill>
                  <a:srgbClr val="404040"/>
                </a:solidFill>
                <a:latin typeface="Tahoma"/>
                <a:cs typeface="Tahoma"/>
              </a:rPr>
              <a:t> </a:t>
            </a:r>
            <a:r>
              <a:rPr sz="927" spc="-4" dirty="0">
                <a:solidFill>
                  <a:srgbClr val="404040"/>
                </a:solidFill>
                <a:latin typeface="Tahoma"/>
                <a:cs typeface="Tahoma"/>
              </a:rPr>
              <a:t>una</a:t>
            </a:r>
            <a:r>
              <a:rPr sz="927" spc="-26" dirty="0">
                <a:solidFill>
                  <a:srgbClr val="404040"/>
                </a:solidFill>
                <a:latin typeface="Tahoma"/>
                <a:cs typeface="Tahoma"/>
              </a:rPr>
              <a:t> </a:t>
            </a:r>
            <a:r>
              <a:rPr sz="927" spc="13" dirty="0">
                <a:solidFill>
                  <a:srgbClr val="404040"/>
                </a:solidFill>
                <a:latin typeface="Tahoma"/>
                <a:cs typeface="Tahoma"/>
              </a:rPr>
              <a:t>clasificación  </a:t>
            </a:r>
            <a:r>
              <a:rPr sz="927" dirty="0">
                <a:solidFill>
                  <a:srgbClr val="404040"/>
                </a:solidFill>
                <a:latin typeface="Tahoma"/>
                <a:cs typeface="Tahoma"/>
              </a:rPr>
              <a:t>basada</a:t>
            </a:r>
            <a:r>
              <a:rPr sz="927" spc="-75" dirty="0">
                <a:solidFill>
                  <a:srgbClr val="404040"/>
                </a:solidFill>
                <a:latin typeface="Tahoma"/>
                <a:cs typeface="Tahoma"/>
              </a:rPr>
              <a:t> </a:t>
            </a:r>
            <a:r>
              <a:rPr sz="927" spc="-9" dirty="0">
                <a:solidFill>
                  <a:srgbClr val="404040"/>
                </a:solidFill>
                <a:latin typeface="Tahoma"/>
                <a:cs typeface="Tahoma"/>
              </a:rPr>
              <a:t>en</a:t>
            </a:r>
            <a:r>
              <a:rPr sz="927" spc="-75" dirty="0">
                <a:solidFill>
                  <a:srgbClr val="404040"/>
                </a:solidFill>
                <a:latin typeface="Tahoma"/>
                <a:cs typeface="Tahoma"/>
              </a:rPr>
              <a:t> </a:t>
            </a:r>
            <a:r>
              <a:rPr sz="927" dirty="0">
                <a:solidFill>
                  <a:srgbClr val="404040"/>
                </a:solidFill>
                <a:latin typeface="Tahoma"/>
                <a:cs typeface="Tahoma"/>
              </a:rPr>
              <a:t>cuatro</a:t>
            </a:r>
            <a:r>
              <a:rPr sz="927" spc="-75" dirty="0">
                <a:solidFill>
                  <a:srgbClr val="404040"/>
                </a:solidFill>
                <a:latin typeface="Tahoma"/>
                <a:cs typeface="Tahoma"/>
              </a:rPr>
              <a:t> </a:t>
            </a:r>
            <a:r>
              <a:rPr sz="927" spc="13" dirty="0">
                <a:solidFill>
                  <a:srgbClr val="404040"/>
                </a:solidFill>
                <a:latin typeface="Tahoma"/>
                <a:cs typeface="Tahoma"/>
              </a:rPr>
              <a:t>criterios</a:t>
            </a:r>
            <a:r>
              <a:rPr sz="927" spc="-75" dirty="0">
                <a:solidFill>
                  <a:srgbClr val="404040"/>
                </a:solidFill>
                <a:latin typeface="Tahoma"/>
                <a:cs typeface="Tahoma"/>
              </a:rPr>
              <a:t> </a:t>
            </a:r>
            <a:r>
              <a:rPr sz="927" spc="-9" dirty="0">
                <a:solidFill>
                  <a:srgbClr val="404040"/>
                </a:solidFill>
                <a:latin typeface="Tahoma"/>
                <a:cs typeface="Tahoma"/>
              </a:rPr>
              <a:t>de</a:t>
            </a:r>
            <a:r>
              <a:rPr sz="927" spc="-75" dirty="0">
                <a:solidFill>
                  <a:srgbClr val="404040"/>
                </a:solidFill>
                <a:latin typeface="Tahoma"/>
                <a:cs typeface="Tahoma"/>
              </a:rPr>
              <a:t> </a:t>
            </a:r>
            <a:r>
              <a:rPr sz="927" spc="4" dirty="0">
                <a:solidFill>
                  <a:srgbClr val="404040"/>
                </a:solidFill>
                <a:latin typeface="Tahoma"/>
                <a:cs typeface="Tahoma"/>
              </a:rPr>
              <a:t>probabilidad</a:t>
            </a:r>
            <a:r>
              <a:rPr sz="927" spc="-75" dirty="0">
                <a:solidFill>
                  <a:srgbClr val="404040"/>
                </a:solidFill>
                <a:latin typeface="Tahoma"/>
                <a:cs typeface="Tahoma"/>
              </a:rPr>
              <a:t> </a:t>
            </a:r>
            <a:r>
              <a:rPr sz="927" spc="-9" dirty="0">
                <a:solidFill>
                  <a:srgbClr val="404040"/>
                </a:solidFill>
                <a:latin typeface="Tahoma"/>
                <a:cs typeface="Tahoma"/>
              </a:rPr>
              <a:t>de</a:t>
            </a:r>
            <a:r>
              <a:rPr sz="927" spc="-75" dirty="0">
                <a:solidFill>
                  <a:srgbClr val="404040"/>
                </a:solidFill>
                <a:latin typeface="Tahoma"/>
                <a:cs typeface="Tahoma"/>
              </a:rPr>
              <a:t> </a:t>
            </a:r>
            <a:r>
              <a:rPr sz="927" spc="9" dirty="0">
                <a:solidFill>
                  <a:srgbClr val="404040"/>
                </a:solidFill>
                <a:latin typeface="Tahoma"/>
                <a:cs typeface="Tahoma"/>
              </a:rPr>
              <a:t>dominio</a:t>
            </a:r>
            <a:r>
              <a:rPr sz="927" spc="-71" dirty="0">
                <a:solidFill>
                  <a:srgbClr val="404040"/>
                </a:solidFill>
                <a:latin typeface="Tahoma"/>
                <a:cs typeface="Tahoma"/>
              </a:rPr>
              <a:t> </a:t>
            </a:r>
            <a:r>
              <a:rPr sz="927" spc="-9" dirty="0">
                <a:solidFill>
                  <a:srgbClr val="404040"/>
                </a:solidFill>
                <a:latin typeface="Tahoma"/>
                <a:cs typeface="Tahoma"/>
              </a:rPr>
              <a:t>(ver</a:t>
            </a:r>
            <a:r>
              <a:rPr sz="927" spc="-75" dirty="0">
                <a:solidFill>
                  <a:srgbClr val="404040"/>
                </a:solidFill>
                <a:latin typeface="Tahoma"/>
                <a:cs typeface="Tahoma"/>
              </a:rPr>
              <a:t> </a:t>
            </a:r>
            <a:r>
              <a:rPr sz="927" dirty="0">
                <a:solidFill>
                  <a:srgbClr val="404040"/>
                </a:solidFill>
                <a:latin typeface="Tahoma"/>
                <a:cs typeface="Tahoma"/>
              </a:rPr>
              <a:t>Cuadro</a:t>
            </a:r>
            <a:r>
              <a:rPr sz="927" spc="-75" dirty="0">
                <a:solidFill>
                  <a:srgbClr val="404040"/>
                </a:solidFill>
                <a:latin typeface="Tahoma"/>
                <a:cs typeface="Tahoma"/>
              </a:rPr>
              <a:t> </a:t>
            </a:r>
            <a:r>
              <a:rPr sz="927" spc="-101" dirty="0">
                <a:solidFill>
                  <a:srgbClr val="404040"/>
                </a:solidFill>
                <a:latin typeface="Tahoma"/>
                <a:cs typeface="Tahoma"/>
              </a:rPr>
              <a:t>1).</a:t>
            </a:r>
            <a:endParaRPr sz="927" dirty="0">
              <a:solidFill>
                <a:prstClr val="black"/>
              </a:solidFill>
              <a:latin typeface="Tahoma"/>
              <a:cs typeface="Tahoma"/>
            </a:endParaRPr>
          </a:p>
        </p:txBody>
      </p:sp>
      <p:sp>
        <p:nvSpPr>
          <p:cNvPr id="609" name="object 609"/>
          <p:cNvSpPr txBox="1"/>
          <p:nvPr/>
        </p:nvSpPr>
        <p:spPr>
          <a:xfrm>
            <a:off x="1658597" y="5152968"/>
            <a:ext cx="2975162" cy="307807"/>
          </a:xfrm>
          <a:prstGeom prst="rect">
            <a:avLst/>
          </a:prstGeom>
        </p:spPr>
        <p:txBody>
          <a:bodyPr vert="horz" wrap="square" lIns="0" tIns="11206" rIns="0" bIns="0" rtlCol="0">
            <a:spAutoFit/>
          </a:bodyPr>
          <a:lstStyle/>
          <a:p>
            <a:pPr marL="1169396" marR="4483" indent="-1158750" defTabSz="806867">
              <a:lnSpc>
                <a:spcPct val="137200"/>
              </a:lnSpc>
              <a:spcBef>
                <a:spcPts val="88"/>
              </a:spcBef>
            </a:pPr>
            <a:r>
              <a:rPr sz="750" dirty="0">
                <a:solidFill>
                  <a:srgbClr val="404040"/>
                </a:solidFill>
                <a:latin typeface="Tahoma"/>
                <a:cs typeface="Tahoma"/>
              </a:rPr>
              <a:t>Cuadro</a:t>
            </a:r>
            <a:r>
              <a:rPr sz="750" spc="-62" dirty="0">
                <a:solidFill>
                  <a:srgbClr val="404040"/>
                </a:solidFill>
                <a:latin typeface="Tahoma"/>
                <a:cs typeface="Tahoma"/>
              </a:rPr>
              <a:t> </a:t>
            </a:r>
            <a:r>
              <a:rPr sz="750" spc="-115" dirty="0">
                <a:solidFill>
                  <a:srgbClr val="404040"/>
                </a:solidFill>
                <a:latin typeface="Tahoma"/>
                <a:cs typeface="Tahoma"/>
              </a:rPr>
              <a:t>1.</a:t>
            </a:r>
            <a:r>
              <a:rPr sz="750" spc="-57" dirty="0">
                <a:solidFill>
                  <a:srgbClr val="404040"/>
                </a:solidFill>
                <a:latin typeface="Tahoma"/>
                <a:cs typeface="Tahoma"/>
              </a:rPr>
              <a:t> </a:t>
            </a:r>
            <a:r>
              <a:rPr sz="750" spc="-4" dirty="0">
                <a:solidFill>
                  <a:srgbClr val="404040"/>
                </a:solidFill>
                <a:latin typeface="Tahoma"/>
                <a:cs typeface="Tahoma"/>
              </a:rPr>
              <a:t>Descriptores,</a:t>
            </a:r>
            <a:r>
              <a:rPr sz="750" spc="-62" dirty="0">
                <a:solidFill>
                  <a:srgbClr val="404040"/>
                </a:solidFill>
                <a:latin typeface="Tahoma"/>
                <a:cs typeface="Tahoma"/>
              </a:rPr>
              <a:t> </a:t>
            </a:r>
            <a:r>
              <a:rPr sz="750" spc="9" dirty="0">
                <a:solidFill>
                  <a:srgbClr val="404040"/>
                </a:solidFill>
                <a:latin typeface="Tahoma"/>
                <a:cs typeface="Tahoma"/>
              </a:rPr>
              <a:t>símbolos</a:t>
            </a:r>
            <a:r>
              <a:rPr sz="750" spc="-57" dirty="0">
                <a:solidFill>
                  <a:srgbClr val="404040"/>
                </a:solidFill>
                <a:latin typeface="Tahoma"/>
                <a:cs typeface="Tahoma"/>
              </a:rPr>
              <a:t> </a:t>
            </a:r>
            <a:r>
              <a:rPr sz="750" spc="31" dirty="0">
                <a:solidFill>
                  <a:srgbClr val="404040"/>
                </a:solidFill>
                <a:latin typeface="Tahoma"/>
                <a:cs typeface="Tahoma"/>
              </a:rPr>
              <a:t>y</a:t>
            </a:r>
            <a:r>
              <a:rPr sz="750" spc="-62" dirty="0">
                <a:solidFill>
                  <a:srgbClr val="404040"/>
                </a:solidFill>
                <a:latin typeface="Tahoma"/>
                <a:cs typeface="Tahoma"/>
              </a:rPr>
              <a:t> </a:t>
            </a:r>
            <a:r>
              <a:rPr sz="750" spc="9" dirty="0">
                <a:solidFill>
                  <a:srgbClr val="404040"/>
                </a:solidFill>
                <a:latin typeface="Tahoma"/>
                <a:cs typeface="Tahoma"/>
              </a:rPr>
              <a:t>criterios</a:t>
            </a:r>
            <a:r>
              <a:rPr sz="750" spc="-57" dirty="0">
                <a:solidFill>
                  <a:srgbClr val="404040"/>
                </a:solidFill>
                <a:latin typeface="Tahoma"/>
                <a:cs typeface="Tahoma"/>
              </a:rPr>
              <a:t> </a:t>
            </a:r>
            <a:r>
              <a:rPr sz="750" spc="-9" dirty="0">
                <a:solidFill>
                  <a:srgbClr val="404040"/>
                </a:solidFill>
                <a:latin typeface="Tahoma"/>
                <a:cs typeface="Tahoma"/>
              </a:rPr>
              <a:t>de</a:t>
            </a:r>
            <a:r>
              <a:rPr sz="750" spc="-62" dirty="0">
                <a:solidFill>
                  <a:srgbClr val="404040"/>
                </a:solidFill>
                <a:latin typeface="Tahoma"/>
                <a:cs typeface="Tahoma"/>
              </a:rPr>
              <a:t> </a:t>
            </a:r>
            <a:r>
              <a:rPr sz="750" spc="4" dirty="0">
                <a:solidFill>
                  <a:srgbClr val="404040"/>
                </a:solidFill>
                <a:latin typeface="Tahoma"/>
                <a:cs typeface="Tahoma"/>
              </a:rPr>
              <a:t>probabilidad</a:t>
            </a:r>
            <a:r>
              <a:rPr sz="750" spc="-57" dirty="0">
                <a:solidFill>
                  <a:srgbClr val="404040"/>
                </a:solidFill>
                <a:latin typeface="Tahoma"/>
                <a:cs typeface="Tahoma"/>
              </a:rPr>
              <a:t> </a:t>
            </a:r>
            <a:r>
              <a:rPr sz="750" spc="-9" dirty="0">
                <a:solidFill>
                  <a:srgbClr val="404040"/>
                </a:solidFill>
                <a:latin typeface="Tahoma"/>
                <a:cs typeface="Tahoma"/>
              </a:rPr>
              <a:t>de</a:t>
            </a:r>
            <a:r>
              <a:rPr sz="750" spc="-62" dirty="0">
                <a:solidFill>
                  <a:srgbClr val="404040"/>
                </a:solidFill>
                <a:latin typeface="Tahoma"/>
                <a:cs typeface="Tahoma"/>
              </a:rPr>
              <a:t> </a:t>
            </a:r>
            <a:r>
              <a:rPr sz="750" spc="4" dirty="0">
                <a:solidFill>
                  <a:srgbClr val="404040"/>
                </a:solidFill>
                <a:latin typeface="Tahoma"/>
                <a:cs typeface="Tahoma"/>
              </a:rPr>
              <a:t>dominio  </a:t>
            </a:r>
            <a:r>
              <a:rPr sz="750" dirty="0">
                <a:solidFill>
                  <a:srgbClr val="404040"/>
                </a:solidFill>
                <a:latin typeface="Tahoma"/>
                <a:cs typeface="Tahoma"/>
              </a:rPr>
              <a:t>del</a:t>
            </a:r>
            <a:r>
              <a:rPr sz="750" spc="-66" dirty="0">
                <a:solidFill>
                  <a:srgbClr val="404040"/>
                </a:solidFill>
                <a:latin typeface="Tahoma"/>
                <a:cs typeface="Tahoma"/>
              </a:rPr>
              <a:t> </a:t>
            </a:r>
            <a:r>
              <a:rPr sz="750" spc="4" dirty="0">
                <a:solidFill>
                  <a:srgbClr val="404040"/>
                </a:solidFill>
                <a:latin typeface="Tahoma"/>
                <a:cs typeface="Tahoma"/>
              </a:rPr>
              <a:t>diagnóstico</a:t>
            </a:r>
            <a:endParaRPr sz="750">
              <a:solidFill>
                <a:prstClr val="black"/>
              </a:solidFill>
              <a:latin typeface="Tahoma"/>
              <a:cs typeface="Tahoma"/>
            </a:endParaRPr>
          </a:p>
        </p:txBody>
      </p:sp>
      <p:sp>
        <p:nvSpPr>
          <p:cNvPr id="610" name="object 610"/>
          <p:cNvSpPr txBox="1"/>
          <p:nvPr/>
        </p:nvSpPr>
        <p:spPr>
          <a:xfrm>
            <a:off x="6202456" y="1266265"/>
            <a:ext cx="2129118" cy="681212"/>
          </a:xfrm>
          <a:prstGeom prst="rect">
            <a:avLst/>
          </a:prstGeom>
          <a:solidFill>
            <a:srgbClr val="F5E1D4"/>
          </a:solidFill>
        </p:spPr>
        <p:txBody>
          <a:bodyPr vert="horz" wrap="square" lIns="0" tIns="76200" rIns="0" bIns="0" rtlCol="0">
            <a:spAutoFit/>
          </a:bodyPr>
          <a:lstStyle/>
          <a:p>
            <a:pPr marL="84049" defTabSz="806867">
              <a:spcBef>
                <a:spcPts val="600"/>
              </a:spcBef>
            </a:pPr>
            <a:r>
              <a:rPr sz="794" b="1" spc="-93" dirty="0">
                <a:solidFill>
                  <a:srgbClr val="404040"/>
                </a:solidFill>
                <a:latin typeface="Verdana"/>
                <a:cs typeface="Verdana"/>
              </a:rPr>
              <a:t>Ejes </a:t>
            </a:r>
            <a:r>
              <a:rPr sz="794" b="1" spc="-97" dirty="0">
                <a:solidFill>
                  <a:srgbClr val="404040"/>
                </a:solidFill>
                <a:latin typeface="Verdana"/>
                <a:cs typeface="Verdana"/>
              </a:rPr>
              <a:t>temáticos </a:t>
            </a:r>
            <a:r>
              <a:rPr sz="794" b="1" spc="-93" dirty="0">
                <a:solidFill>
                  <a:srgbClr val="404040"/>
                </a:solidFill>
                <a:latin typeface="Verdana"/>
                <a:cs typeface="Verdana"/>
              </a:rPr>
              <a:t>del </a:t>
            </a:r>
            <a:r>
              <a:rPr sz="662" b="1" spc="-49" dirty="0">
                <a:solidFill>
                  <a:srgbClr val="404040"/>
                </a:solidFill>
                <a:latin typeface="Verdana"/>
                <a:cs typeface="Verdana"/>
              </a:rPr>
              <a:t>PLANEA:</a:t>
            </a:r>
            <a:endParaRPr sz="662">
              <a:solidFill>
                <a:prstClr val="black"/>
              </a:solidFill>
              <a:latin typeface="Verdana"/>
              <a:cs typeface="Verdana"/>
            </a:endParaRPr>
          </a:p>
          <a:p>
            <a:pPr marL="201717" indent="-73402" defTabSz="806867">
              <a:spcBef>
                <a:spcPts val="282"/>
              </a:spcBef>
              <a:buFontTx/>
              <a:buAutoNum type="arabicPeriod"/>
              <a:tabLst>
                <a:tab pos="202277" algn="l"/>
              </a:tabLst>
            </a:pPr>
            <a:r>
              <a:rPr sz="794" dirty="0">
                <a:solidFill>
                  <a:srgbClr val="404040"/>
                </a:solidFill>
                <a:latin typeface="Tahoma"/>
                <a:cs typeface="Tahoma"/>
              </a:rPr>
              <a:t>Sentido</a:t>
            </a:r>
            <a:r>
              <a:rPr sz="794" spc="-115" dirty="0">
                <a:solidFill>
                  <a:srgbClr val="404040"/>
                </a:solidFill>
                <a:latin typeface="Tahoma"/>
                <a:cs typeface="Tahoma"/>
              </a:rPr>
              <a:t> </a:t>
            </a:r>
            <a:r>
              <a:rPr sz="794" spc="-4" dirty="0">
                <a:solidFill>
                  <a:srgbClr val="404040"/>
                </a:solidFill>
                <a:latin typeface="Tahoma"/>
                <a:cs typeface="Tahoma"/>
              </a:rPr>
              <a:t>número</a:t>
            </a:r>
            <a:r>
              <a:rPr sz="794" spc="-110" dirty="0">
                <a:solidFill>
                  <a:srgbClr val="404040"/>
                </a:solidFill>
                <a:latin typeface="Tahoma"/>
                <a:cs typeface="Tahoma"/>
              </a:rPr>
              <a:t> </a:t>
            </a:r>
            <a:r>
              <a:rPr sz="794" spc="31" dirty="0">
                <a:solidFill>
                  <a:srgbClr val="404040"/>
                </a:solidFill>
                <a:latin typeface="Tahoma"/>
                <a:cs typeface="Tahoma"/>
              </a:rPr>
              <a:t>y</a:t>
            </a:r>
            <a:r>
              <a:rPr sz="794" spc="-115" dirty="0">
                <a:solidFill>
                  <a:srgbClr val="404040"/>
                </a:solidFill>
                <a:latin typeface="Tahoma"/>
                <a:cs typeface="Tahoma"/>
              </a:rPr>
              <a:t> </a:t>
            </a:r>
            <a:r>
              <a:rPr sz="794" spc="-4" dirty="0">
                <a:solidFill>
                  <a:srgbClr val="404040"/>
                </a:solidFill>
                <a:latin typeface="Tahoma"/>
                <a:cs typeface="Tahoma"/>
              </a:rPr>
              <a:t>pensamiento</a:t>
            </a:r>
            <a:r>
              <a:rPr sz="794" spc="-110" dirty="0">
                <a:solidFill>
                  <a:srgbClr val="404040"/>
                </a:solidFill>
                <a:latin typeface="Tahoma"/>
                <a:cs typeface="Tahoma"/>
              </a:rPr>
              <a:t> </a:t>
            </a:r>
            <a:r>
              <a:rPr sz="794" spc="-9" dirty="0">
                <a:solidFill>
                  <a:srgbClr val="404040"/>
                </a:solidFill>
                <a:latin typeface="Tahoma"/>
                <a:cs typeface="Tahoma"/>
              </a:rPr>
              <a:t>algebráico</a:t>
            </a:r>
            <a:endParaRPr sz="794">
              <a:solidFill>
                <a:prstClr val="black"/>
              </a:solidFill>
              <a:latin typeface="Tahoma"/>
              <a:cs typeface="Tahoma"/>
            </a:endParaRPr>
          </a:p>
          <a:p>
            <a:pPr marL="233655" indent="-105341" defTabSz="806867">
              <a:spcBef>
                <a:spcPts val="282"/>
              </a:spcBef>
              <a:buFontTx/>
              <a:buAutoNum type="arabicPeriod"/>
              <a:tabLst>
                <a:tab pos="234215" algn="l"/>
              </a:tabLst>
            </a:pPr>
            <a:r>
              <a:rPr sz="794" spc="-4" dirty="0">
                <a:solidFill>
                  <a:srgbClr val="404040"/>
                </a:solidFill>
                <a:latin typeface="Tahoma"/>
                <a:cs typeface="Tahoma"/>
              </a:rPr>
              <a:t>Manejo </a:t>
            </a:r>
            <a:r>
              <a:rPr sz="794" spc="-9" dirty="0">
                <a:solidFill>
                  <a:srgbClr val="404040"/>
                </a:solidFill>
                <a:latin typeface="Tahoma"/>
                <a:cs typeface="Tahoma"/>
              </a:rPr>
              <a:t>de</a:t>
            </a:r>
            <a:r>
              <a:rPr sz="794" spc="-124" dirty="0">
                <a:solidFill>
                  <a:srgbClr val="404040"/>
                </a:solidFill>
                <a:latin typeface="Tahoma"/>
                <a:cs typeface="Tahoma"/>
              </a:rPr>
              <a:t> </a:t>
            </a:r>
            <a:r>
              <a:rPr sz="794" spc="4" dirty="0">
                <a:solidFill>
                  <a:srgbClr val="404040"/>
                </a:solidFill>
                <a:latin typeface="Tahoma"/>
                <a:cs typeface="Tahoma"/>
              </a:rPr>
              <a:t>información</a:t>
            </a:r>
            <a:endParaRPr sz="794">
              <a:solidFill>
                <a:prstClr val="black"/>
              </a:solidFill>
              <a:latin typeface="Tahoma"/>
              <a:cs typeface="Tahoma"/>
            </a:endParaRPr>
          </a:p>
          <a:p>
            <a:pPr marL="231414" indent="-103099" defTabSz="806867">
              <a:spcBef>
                <a:spcPts val="282"/>
              </a:spcBef>
              <a:buFontTx/>
              <a:buAutoNum type="arabicPeriod"/>
              <a:tabLst>
                <a:tab pos="231974" algn="l"/>
              </a:tabLst>
            </a:pPr>
            <a:r>
              <a:rPr sz="794" spc="4" dirty="0">
                <a:solidFill>
                  <a:srgbClr val="404040"/>
                </a:solidFill>
                <a:latin typeface="Tahoma"/>
                <a:cs typeface="Tahoma"/>
              </a:rPr>
              <a:t>Forma </a:t>
            </a:r>
            <a:r>
              <a:rPr sz="794" dirty="0">
                <a:solidFill>
                  <a:srgbClr val="404040"/>
                </a:solidFill>
                <a:latin typeface="Tahoma"/>
                <a:cs typeface="Tahoma"/>
              </a:rPr>
              <a:t>espacio </a:t>
            </a:r>
            <a:r>
              <a:rPr sz="794" spc="31" dirty="0">
                <a:solidFill>
                  <a:srgbClr val="404040"/>
                </a:solidFill>
                <a:latin typeface="Tahoma"/>
                <a:cs typeface="Tahoma"/>
              </a:rPr>
              <a:t>y</a:t>
            </a:r>
            <a:r>
              <a:rPr sz="794" spc="-194" dirty="0">
                <a:solidFill>
                  <a:srgbClr val="404040"/>
                </a:solidFill>
                <a:latin typeface="Tahoma"/>
                <a:cs typeface="Tahoma"/>
              </a:rPr>
              <a:t> </a:t>
            </a:r>
            <a:r>
              <a:rPr sz="794" dirty="0">
                <a:solidFill>
                  <a:srgbClr val="404040"/>
                </a:solidFill>
                <a:latin typeface="Tahoma"/>
                <a:cs typeface="Tahoma"/>
              </a:rPr>
              <a:t>medida</a:t>
            </a:r>
            <a:endParaRPr sz="794">
              <a:solidFill>
                <a:prstClr val="black"/>
              </a:solidFill>
              <a:latin typeface="Tahoma"/>
              <a:cs typeface="Tahoma"/>
            </a:endParaRPr>
          </a:p>
        </p:txBody>
      </p:sp>
      <p:sp>
        <p:nvSpPr>
          <p:cNvPr id="611" name="object 611"/>
          <p:cNvSpPr/>
          <p:nvPr/>
        </p:nvSpPr>
        <p:spPr>
          <a:xfrm>
            <a:off x="2879351" y="4438789"/>
            <a:ext cx="100853" cy="97980"/>
          </a:xfrm>
          <a:prstGeom prst="rect">
            <a:avLst/>
          </a:prstGeom>
          <a:blipFill>
            <a:blip r:embed="rId10" cstate="print"/>
            <a:stretch>
              <a:fillRect/>
            </a:stretch>
          </a:blipFill>
        </p:spPr>
        <p:txBody>
          <a:bodyPr wrap="square" lIns="0" tIns="0" rIns="0" bIns="0" rtlCol="0"/>
          <a:lstStyle/>
          <a:p>
            <a:pPr defTabSz="806867"/>
            <a:endParaRPr sz="1588">
              <a:solidFill>
                <a:prstClr val="black"/>
              </a:solidFill>
              <a:latin typeface="Calibri"/>
            </a:endParaRPr>
          </a:p>
        </p:txBody>
      </p:sp>
      <p:graphicFrame>
        <p:nvGraphicFramePr>
          <p:cNvPr id="612" name="object 612"/>
          <p:cNvGraphicFramePr>
            <a:graphicFrameLocks noGrp="1"/>
          </p:cNvGraphicFramePr>
          <p:nvPr>
            <p:extLst>
              <p:ext uri="{D42A27DB-BD31-4B8C-83A1-F6EECF244321}">
                <p14:modId xmlns:p14="http://schemas.microsoft.com/office/powerpoint/2010/main" val="1673047783"/>
              </p:ext>
            </p:extLst>
          </p:nvPr>
        </p:nvGraphicFramePr>
        <p:xfrm>
          <a:off x="1447800" y="4203825"/>
          <a:ext cx="3364566" cy="900277"/>
        </p:xfrm>
        <a:graphic>
          <a:graphicData uri="http://schemas.openxmlformats.org/drawingml/2006/table">
            <a:tbl>
              <a:tblPr firstRow="1" bandRow="1">
                <a:tableStyleId>{2D5ABB26-0587-4C30-8999-92F81FD0307C}</a:tableStyleId>
              </a:tblPr>
              <a:tblGrid>
                <a:gridCol w="1036544">
                  <a:extLst>
                    <a:ext uri="{9D8B030D-6E8A-4147-A177-3AD203B41FA5}">
                      <a16:colId xmlns:a16="http://schemas.microsoft.com/office/drawing/2014/main" xmlns="" val="20000"/>
                    </a:ext>
                  </a:extLst>
                </a:gridCol>
                <a:gridCol w="874059">
                  <a:extLst>
                    <a:ext uri="{9D8B030D-6E8A-4147-A177-3AD203B41FA5}">
                      <a16:colId xmlns:a16="http://schemas.microsoft.com/office/drawing/2014/main" xmlns="" val="20001"/>
                    </a:ext>
                  </a:extLst>
                </a:gridCol>
                <a:gridCol w="1453963">
                  <a:extLst>
                    <a:ext uri="{9D8B030D-6E8A-4147-A177-3AD203B41FA5}">
                      <a16:colId xmlns:a16="http://schemas.microsoft.com/office/drawing/2014/main" xmlns="" val="20002"/>
                    </a:ext>
                  </a:extLst>
                </a:gridCol>
              </a:tblGrid>
              <a:tr h="196103">
                <a:tc>
                  <a:txBody>
                    <a:bodyPr/>
                    <a:lstStyle/>
                    <a:p>
                      <a:pPr marL="635" algn="ctr">
                        <a:lnSpc>
                          <a:spcPct val="100000"/>
                        </a:lnSpc>
                        <a:spcBef>
                          <a:spcPts val="315"/>
                        </a:spcBef>
                      </a:pPr>
                      <a:r>
                        <a:rPr sz="800" spc="5" dirty="0">
                          <a:solidFill>
                            <a:srgbClr val="4C4C4C"/>
                          </a:solidFill>
                          <a:latin typeface="Tahoma"/>
                          <a:cs typeface="Tahoma"/>
                        </a:rPr>
                        <a:t>Descriptor</a:t>
                      </a:r>
                      <a:endParaRPr sz="800">
                        <a:latin typeface="Tahoma"/>
                        <a:cs typeface="Tahoma"/>
                      </a:endParaRPr>
                    </a:p>
                  </a:txBody>
                  <a:tcPr marL="0" marR="0" marT="35299" marB="0">
                    <a:lnL w="12700">
                      <a:solidFill>
                        <a:srgbClr val="CE6A28"/>
                      </a:solidFill>
                      <a:prstDash val="solid"/>
                    </a:lnL>
                    <a:lnR w="12700">
                      <a:solidFill>
                        <a:srgbClr val="CE6A28"/>
                      </a:solidFill>
                      <a:prstDash val="solid"/>
                    </a:lnR>
                    <a:lnT w="12700">
                      <a:solidFill>
                        <a:srgbClr val="CE6A28"/>
                      </a:solidFill>
                      <a:prstDash val="solid"/>
                    </a:lnT>
                    <a:lnB w="12700">
                      <a:solidFill>
                        <a:srgbClr val="E2A57E"/>
                      </a:solidFill>
                      <a:prstDash val="solid"/>
                    </a:lnB>
                    <a:solidFill>
                      <a:srgbClr val="F3F3F3"/>
                    </a:solidFill>
                  </a:tcPr>
                </a:tc>
                <a:tc>
                  <a:txBody>
                    <a:bodyPr/>
                    <a:lstStyle/>
                    <a:p>
                      <a:pPr algn="ctr">
                        <a:lnSpc>
                          <a:spcPct val="100000"/>
                        </a:lnSpc>
                        <a:spcBef>
                          <a:spcPts val="315"/>
                        </a:spcBef>
                      </a:pPr>
                      <a:r>
                        <a:rPr sz="800" spc="10" dirty="0">
                          <a:solidFill>
                            <a:srgbClr val="4C4C4C"/>
                          </a:solidFill>
                          <a:latin typeface="Tahoma"/>
                          <a:cs typeface="Tahoma"/>
                        </a:rPr>
                        <a:t>Símbolo</a:t>
                      </a:r>
                      <a:endParaRPr sz="800">
                        <a:latin typeface="Tahoma"/>
                        <a:cs typeface="Tahoma"/>
                      </a:endParaRPr>
                    </a:p>
                  </a:txBody>
                  <a:tcPr marL="0" marR="0" marT="35299" marB="0">
                    <a:lnL w="12700">
                      <a:solidFill>
                        <a:srgbClr val="CE6A28"/>
                      </a:solidFill>
                      <a:prstDash val="solid"/>
                    </a:lnL>
                    <a:lnR w="12700">
                      <a:solidFill>
                        <a:srgbClr val="CE6A28"/>
                      </a:solidFill>
                      <a:prstDash val="solid"/>
                    </a:lnR>
                    <a:lnT w="12700">
                      <a:solidFill>
                        <a:srgbClr val="CE6A28"/>
                      </a:solidFill>
                      <a:prstDash val="solid"/>
                    </a:lnT>
                    <a:lnB w="12700">
                      <a:solidFill>
                        <a:srgbClr val="E2A57E"/>
                      </a:solidFill>
                      <a:prstDash val="solid"/>
                    </a:lnB>
                    <a:solidFill>
                      <a:srgbClr val="F3F3F3"/>
                    </a:solidFill>
                  </a:tcPr>
                </a:tc>
                <a:tc>
                  <a:txBody>
                    <a:bodyPr/>
                    <a:lstStyle/>
                    <a:p>
                      <a:pPr marL="1270" algn="ctr">
                        <a:lnSpc>
                          <a:spcPct val="100000"/>
                        </a:lnSpc>
                        <a:spcBef>
                          <a:spcPts val="315"/>
                        </a:spcBef>
                      </a:pPr>
                      <a:r>
                        <a:rPr sz="800" spc="5" dirty="0">
                          <a:solidFill>
                            <a:srgbClr val="4C4C4C"/>
                          </a:solidFill>
                          <a:latin typeface="Tahoma"/>
                          <a:cs typeface="Tahoma"/>
                        </a:rPr>
                        <a:t>Criterio </a:t>
                      </a:r>
                      <a:r>
                        <a:rPr sz="800" spc="-10" dirty="0">
                          <a:solidFill>
                            <a:srgbClr val="4C4C4C"/>
                          </a:solidFill>
                          <a:latin typeface="Tahoma"/>
                          <a:cs typeface="Tahoma"/>
                        </a:rPr>
                        <a:t>de</a:t>
                      </a:r>
                      <a:r>
                        <a:rPr sz="800" spc="-160" dirty="0">
                          <a:solidFill>
                            <a:srgbClr val="4C4C4C"/>
                          </a:solidFill>
                          <a:latin typeface="Tahoma"/>
                          <a:cs typeface="Tahoma"/>
                        </a:rPr>
                        <a:t> </a:t>
                      </a:r>
                      <a:r>
                        <a:rPr sz="800" spc="5" dirty="0">
                          <a:solidFill>
                            <a:srgbClr val="4C4C4C"/>
                          </a:solidFill>
                          <a:latin typeface="Tahoma"/>
                          <a:cs typeface="Tahoma"/>
                        </a:rPr>
                        <a:t>probabilidad</a:t>
                      </a:r>
                      <a:endParaRPr sz="800">
                        <a:latin typeface="Tahoma"/>
                        <a:cs typeface="Tahoma"/>
                      </a:endParaRPr>
                    </a:p>
                  </a:txBody>
                  <a:tcPr marL="0" marR="0" marT="35299" marB="0">
                    <a:lnL w="12700">
                      <a:solidFill>
                        <a:srgbClr val="CE6A28"/>
                      </a:solidFill>
                      <a:prstDash val="solid"/>
                    </a:lnL>
                    <a:lnR w="12700">
                      <a:solidFill>
                        <a:srgbClr val="CE6A28"/>
                      </a:solidFill>
                      <a:prstDash val="solid"/>
                    </a:lnR>
                    <a:lnT w="12700">
                      <a:solidFill>
                        <a:srgbClr val="CE6A28"/>
                      </a:solidFill>
                      <a:prstDash val="solid"/>
                    </a:lnT>
                    <a:lnB w="12700">
                      <a:solidFill>
                        <a:srgbClr val="E2A57E"/>
                      </a:solidFill>
                      <a:prstDash val="solid"/>
                    </a:lnB>
                    <a:solidFill>
                      <a:srgbClr val="F3F3F3"/>
                    </a:solidFill>
                  </a:tcPr>
                </a:tc>
                <a:extLst>
                  <a:ext uri="{0D108BD9-81ED-4DB2-BD59-A6C34878D82A}">
                    <a16:rowId xmlns:a16="http://schemas.microsoft.com/office/drawing/2014/main" xmlns="" val="10000"/>
                  </a:ext>
                </a:extLst>
              </a:tr>
              <a:tr h="176044">
                <a:tc>
                  <a:txBody>
                    <a:bodyPr/>
                    <a:lstStyle/>
                    <a:p>
                      <a:pPr algn="ctr">
                        <a:lnSpc>
                          <a:spcPct val="100000"/>
                        </a:lnSpc>
                        <a:spcBef>
                          <a:spcPts val="285"/>
                        </a:spcBef>
                      </a:pPr>
                      <a:r>
                        <a:rPr sz="700" spc="10" dirty="0">
                          <a:solidFill>
                            <a:srgbClr val="FFFFFF"/>
                          </a:solidFill>
                          <a:latin typeface="Tahoma"/>
                          <a:cs typeface="Tahoma"/>
                        </a:rPr>
                        <a:t>Fuerte</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E2A57E"/>
                      </a:solidFill>
                      <a:prstDash val="solid"/>
                    </a:lnB>
                    <a:solidFill>
                      <a:srgbClr val="004989"/>
                    </a:solidFill>
                  </a:tcPr>
                </a:tc>
                <a:tc>
                  <a:txBody>
                    <a:bodyPr/>
                    <a:lstStyle/>
                    <a:p>
                      <a:pPr>
                        <a:lnSpc>
                          <a:spcPct val="100000"/>
                        </a:lnSpc>
                      </a:pPr>
                      <a:endParaRPr sz="900">
                        <a:latin typeface="Times New Roman"/>
                        <a:cs typeface="Times New Roman"/>
                      </a:endParaRPr>
                    </a:p>
                  </a:txBody>
                  <a:tcPr marL="0" marR="0" marT="0"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285"/>
                        </a:spcBef>
                      </a:pPr>
                      <a:r>
                        <a:rPr sz="700" dirty="0">
                          <a:solidFill>
                            <a:srgbClr val="404040"/>
                          </a:solidFill>
                          <a:latin typeface="Tahoma"/>
                          <a:cs typeface="Tahoma"/>
                        </a:rPr>
                        <a:t>p </a:t>
                      </a:r>
                      <a:r>
                        <a:rPr sz="700" dirty="0">
                          <a:solidFill>
                            <a:srgbClr val="404040"/>
                          </a:solidFill>
                          <a:latin typeface="Arial"/>
                          <a:cs typeface="Arial"/>
                        </a:rPr>
                        <a:t>&gt;</a:t>
                      </a:r>
                      <a:r>
                        <a:rPr sz="700" spc="-30" dirty="0">
                          <a:solidFill>
                            <a:srgbClr val="404040"/>
                          </a:solidFill>
                          <a:latin typeface="Arial"/>
                          <a:cs typeface="Arial"/>
                        </a:rPr>
                        <a:t> </a:t>
                      </a:r>
                      <a:r>
                        <a:rPr sz="700" spc="5" dirty="0">
                          <a:solidFill>
                            <a:srgbClr val="404040"/>
                          </a:solidFill>
                          <a:latin typeface="Tahoma"/>
                          <a:cs typeface="Tahoma"/>
                        </a:rPr>
                        <a:t>0.75</a:t>
                      </a:r>
                      <a:endParaRPr sz="70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1"/>
                  </a:ext>
                </a:extLst>
              </a:tr>
              <a:tr h="176043">
                <a:tc>
                  <a:txBody>
                    <a:bodyPr/>
                    <a:lstStyle/>
                    <a:p>
                      <a:pPr marL="1905" algn="ctr">
                        <a:lnSpc>
                          <a:spcPct val="100000"/>
                        </a:lnSpc>
                        <a:spcBef>
                          <a:spcPts val="285"/>
                        </a:spcBef>
                      </a:pPr>
                      <a:r>
                        <a:rPr sz="700" spc="20" dirty="0">
                          <a:solidFill>
                            <a:srgbClr val="333333"/>
                          </a:solidFill>
                          <a:latin typeface="Tahoma"/>
                          <a:cs typeface="Tahoma"/>
                        </a:rPr>
                        <a:t>En</a:t>
                      </a:r>
                      <a:r>
                        <a:rPr sz="700" spc="-60" dirty="0">
                          <a:solidFill>
                            <a:srgbClr val="333333"/>
                          </a:solidFill>
                          <a:latin typeface="Tahoma"/>
                          <a:cs typeface="Tahoma"/>
                        </a:rPr>
                        <a:t> </a:t>
                      </a:r>
                      <a:r>
                        <a:rPr sz="700" spc="15" dirty="0">
                          <a:solidFill>
                            <a:srgbClr val="333333"/>
                          </a:solidFill>
                          <a:latin typeface="Tahoma"/>
                          <a:cs typeface="Tahoma"/>
                        </a:rPr>
                        <a:t>consolidación</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E2A57E"/>
                      </a:solidFill>
                      <a:prstDash val="solid"/>
                    </a:lnB>
                    <a:solidFill>
                      <a:srgbClr val="A0C4E8"/>
                    </a:solidFill>
                  </a:tcPr>
                </a:tc>
                <a:tc>
                  <a:txBody>
                    <a:bodyPr/>
                    <a:lstStyle/>
                    <a:p>
                      <a:pPr algn="ctr">
                        <a:lnSpc>
                          <a:spcPct val="100000"/>
                        </a:lnSpc>
                        <a:spcBef>
                          <a:spcPts val="170"/>
                        </a:spcBef>
                      </a:pPr>
                      <a:r>
                        <a:rPr sz="900" dirty="0">
                          <a:solidFill>
                            <a:srgbClr val="A0C4E8"/>
                          </a:solidFill>
                          <a:latin typeface="Wingdings 3" panose="05040102010807070707" pitchFamily="18" charset="2"/>
                          <a:cs typeface="Microsoft Sans Serif"/>
                        </a:rPr>
                        <a:t>p</a:t>
                      </a:r>
                      <a:endParaRPr sz="900" dirty="0">
                        <a:latin typeface="Wingdings 3" panose="05040102010807070707" pitchFamily="18" charset="2"/>
                        <a:cs typeface="Microsoft Sans Serif"/>
                      </a:endParaRPr>
                    </a:p>
                  </a:txBody>
                  <a:tcPr marL="0" marR="0" marT="19050"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285"/>
                        </a:spcBef>
                      </a:pPr>
                      <a:r>
                        <a:rPr sz="700" spc="55" dirty="0">
                          <a:solidFill>
                            <a:srgbClr val="404040"/>
                          </a:solidFill>
                          <a:latin typeface="Tahoma"/>
                          <a:cs typeface="Tahoma"/>
                        </a:rPr>
                        <a:t>0</a:t>
                      </a:r>
                      <a:r>
                        <a:rPr sz="700" spc="55" dirty="0">
                          <a:solidFill>
                            <a:srgbClr val="404040"/>
                          </a:solidFill>
                          <a:latin typeface="Arial"/>
                          <a:cs typeface="Arial"/>
                        </a:rPr>
                        <a:t>.</a:t>
                      </a:r>
                      <a:r>
                        <a:rPr sz="700" spc="55" dirty="0">
                          <a:solidFill>
                            <a:srgbClr val="404040"/>
                          </a:solidFill>
                          <a:latin typeface="Tahoma"/>
                          <a:cs typeface="Tahoma"/>
                        </a:rPr>
                        <a:t>60</a:t>
                      </a:r>
                      <a:r>
                        <a:rPr sz="700" spc="-160" dirty="0">
                          <a:solidFill>
                            <a:srgbClr val="404040"/>
                          </a:solidFill>
                          <a:latin typeface="Tahoma"/>
                          <a:cs typeface="Tahoma"/>
                        </a:rPr>
                        <a:t> </a:t>
                      </a:r>
                      <a:r>
                        <a:rPr sz="700" dirty="0">
                          <a:solidFill>
                            <a:srgbClr val="404040"/>
                          </a:solidFill>
                          <a:latin typeface="Arial"/>
                          <a:cs typeface="Arial"/>
                        </a:rPr>
                        <a:t>&lt; </a:t>
                      </a:r>
                      <a:r>
                        <a:rPr sz="700" dirty="0">
                          <a:solidFill>
                            <a:srgbClr val="404040"/>
                          </a:solidFill>
                          <a:latin typeface="Tahoma"/>
                          <a:cs typeface="Tahoma"/>
                        </a:rPr>
                        <a:t>p </a:t>
                      </a:r>
                      <a:r>
                        <a:rPr sz="700" dirty="0">
                          <a:solidFill>
                            <a:srgbClr val="404040"/>
                          </a:solidFill>
                          <a:latin typeface="Arial"/>
                          <a:cs typeface="Arial"/>
                        </a:rPr>
                        <a:t>≤ </a:t>
                      </a:r>
                      <a:r>
                        <a:rPr sz="700" spc="5" dirty="0">
                          <a:solidFill>
                            <a:srgbClr val="404040"/>
                          </a:solidFill>
                          <a:latin typeface="Tahoma"/>
                          <a:cs typeface="Tahoma"/>
                        </a:rPr>
                        <a:t>0.75</a:t>
                      </a:r>
                      <a:endParaRPr sz="70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2"/>
                  </a:ext>
                </a:extLst>
              </a:tr>
              <a:tr h="176044">
                <a:tc>
                  <a:txBody>
                    <a:bodyPr/>
                    <a:lstStyle/>
                    <a:p>
                      <a:pPr marL="1905" algn="ctr">
                        <a:lnSpc>
                          <a:spcPct val="100000"/>
                        </a:lnSpc>
                        <a:spcBef>
                          <a:spcPts val="285"/>
                        </a:spcBef>
                      </a:pPr>
                      <a:r>
                        <a:rPr sz="700" spc="15" dirty="0">
                          <a:solidFill>
                            <a:srgbClr val="404040"/>
                          </a:solidFill>
                          <a:latin typeface="Tahoma"/>
                          <a:cs typeface="Tahoma"/>
                        </a:rPr>
                        <a:t>Atenuado</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E2A57E"/>
                      </a:solidFill>
                      <a:prstDash val="solid"/>
                    </a:lnB>
                    <a:solidFill>
                      <a:srgbClr val="FBC8B1"/>
                    </a:solidFill>
                  </a:tcPr>
                </a:tc>
                <a:tc>
                  <a:txBody>
                    <a:bodyPr/>
                    <a:lstStyle/>
                    <a:p>
                      <a:pPr algn="ctr">
                        <a:lnSpc>
                          <a:spcPct val="100000"/>
                        </a:lnSpc>
                        <a:spcBef>
                          <a:spcPts val="170"/>
                        </a:spcBef>
                      </a:pPr>
                      <a:r>
                        <a:rPr sz="900" dirty="0">
                          <a:solidFill>
                            <a:srgbClr val="FBC8B1"/>
                          </a:solidFill>
                          <a:latin typeface="Wingdings"/>
                          <a:cs typeface="Wingdings"/>
                        </a:rPr>
                        <a:t></a:t>
                      </a:r>
                      <a:endParaRPr sz="900" dirty="0">
                        <a:latin typeface="Wingdings"/>
                        <a:cs typeface="Wingdings"/>
                      </a:endParaRPr>
                    </a:p>
                  </a:txBody>
                  <a:tcPr marL="0" marR="0" marT="19050"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285"/>
                        </a:spcBef>
                      </a:pPr>
                      <a:r>
                        <a:rPr sz="700" dirty="0">
                          <a:solidFill>
                            <a:srgbClr val="404040"/>
                          </a:solidFill>
                          <a:latin typeface="Tahoma"/>
                          <a:cs typeface="Tahoma"/>
                        </a:rPr>
                        <a:t>0.</a:t>
                      </a:r>
                      <a:r>
                        <a:rPr sz="700" dirty="0">
                          <a:solidFill>
                            <a:srgbClr val="404040"/>
                          </a:solidFill>
                          <a:latin typeface="Arial"/>
                          <a:cs typeface="Arial"/>
                        </a:rPr>
                        <a:t>5 ≤ </a:t>
                      </a:r>
                      <a:r>
                        <a:rPr sz="700" dirty="0">
                          <a:solidFill>
                            <a:srgbClr val="404040"/>
                          </a:solidFill>
                          <a:latin typeface="Tahoma"/>
                          <a:cs typeface="Tahoma"/>
                        </a:rPr>
                        <a:t>p </a:t>
                      </a:r>
                      <a:r>
                        <a:rPr sz="700" dirty="0">
                          <a:solidFill>
                            <a:srgbClr val="404040"/>
                          </a:solidFill>
                          <a:latin typeface="Arial"/>
                          <a:cs typeface="Arial"/>
                        </a:rPr>
                        <a:t>≤</a:t>
                      </a:r>
                      <a:r>
                        <a:rPr sz="700" spc="-125" dirty="0">
                          <a:solidFill>
                            <a:srgbClr val="404040"/>
                          </a:solidFill>
                          <a:latin typeface="Arial"/>
                          <a:cs typeface="Arial"/>
                        </a:rPr>
                        <a:t> </a:t>
                      </a:r>
                      <a:r>
                        <a:rPr sz="700" spc="15" dirty="0">
                          <a:solidFill>
                            <a:srgbClr val="404040"/>
                          </a:solidFill>
                          <a:latin typeface="Tahoma"/>
                          <a:cs typeface="Tahoma"/>
                        </a:rPr>
                        <a:t>0.6</a:t>
                      </a:r>
                      <a:endParaRPr sz="70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3"/>
                  </a:ext>
                </a:extLst>
              </a:tr>
              <a:tr h="176043">
                <a:tc>
                  <a:txBody>
                    <a:bodyPr/>
                    <a:lstStyle/>
                    <a:p>
                      <a:pPr marL="1905" algn="ctr">
                        <a:lnSpc>
                          <a:spcPct val="100000"/>
                        </a:lnSpc>
                        <a:spcBef>
                          <a:spcPts val="285"/>
                        </a:spcBef>
                      </a:pPr>
                      <a:r>
                        <a:rPr sz="700" spc="10" dirty="0">
                          <a:solidFill>
                            <a:srgbClr val="FFFFFF"/>
                          </a:solidFill>
                          <a:latin typeface="Tahoma"/>
                          <a:cs typeface="Tahoma"/>
                        </a:rPr>
                        <a:t>Débil</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CE6A28"/>
                      </a:solidFill>
                      <a:prstDash val="solid"/>
                    </a:lnB>
                    <a:solidFill>
                      <a:srgbClr val="C95E43"/>
                    </a:solidFill>
                  </a:tcPr>
                </a:tc>
                <a:tc>
                  <a:txBody>
                    <a:bodyPr/>
                    <a:lstStyle/>
                    <a:p>
                      <a:pPr algn="ctr">
                        <a:lnSpc>
                          <a:spcPct val="100000"/>
                        </a:lnSpc>
                        <a:spcBef>
                          <a:spcPts val="170"/>
                        </a:spcBef>
                      </a:pPr>
                      <a:r>
                        <a:rPr sz="900" dirty="0">
                          <a:solidFill>
                            <a:srgbClr val="C95E43"/>
                          </a:solidFill>
                          <a:latin typeface="Wingdings 3" panose="05040102010807070707" pitchFamily="18" charset="2"/>
                          <a:cs typeface="Microsoft Sans Serif"/>
                        </a:rPr>
                        <a:t>q</a:t>
                      </a:r>
                      <a:endParaRPr sz="900" dirty="0">
                        <a:latin typeface="Wingdings 3" panose="05040102010807070707" pitchFamily="18" charset="2"/>
                        <a:cs typeface="Microsoft Sans Serif"/>
                      </a:endParaRPr>
                    </a:p>
                  </a:txBody>
                  <a:tcPr marL="0" marR="0" marT="19050" marB="0">
                    <a:lnL w="12700">
                      <a:solidFill>
                        <a:srgbClr val="E2A57E"/>
                      </a:solidFill>
                      <a:prstDash val="solid"/>
                    </a:lnL>
                    <a:lnR w="12700">
                      <a:solidFill>
                        <a:srgbClr val="E2A57E"/>
                      </a:solidFill>
                      <a:prstDash val="solid"/>
                    </a:lnR>
                    <a:lnT w="12700">
                      <a:solidFill>
                        <a:srgbClr val="E2A57E"/>
                      </a:solidFill>
                      <a:prstDash val="solid"/>
                    </a:lnT>
                    <a:lnB w="12700">
                      <a:solidFill>
                        <a:srgbClr val="CE6A28"/>
                      </a:solidFill>
                      <a:prstDash val="solid"/>
                    </a:lnB>
                  </a:tcPr>
                </a:tc>
                <a:tc>
                  <a:txBody>
                    <a:bodyPr/>
                    <a:lstStyle/>
                    <a:p>
                      <a:pPr algn="ctr">
                        <a:lnSpc>
                          <a:spcPct val="100000"/>
                        </a:lnSpc>
                        <a:spcBef>
                          <a:spcPts val="285"/>
                        </a:spcBef>
                      </a:pPr>
                      <a:r>
                        <a:rPr sz="700" dirty="0">
                          <a:solidFill>
                            <a:srgbClr val="404040"/>
                          </a:solidFill>
                          <a:latin typeface="Tahoma"/>
                          <a:cs typeface="Tahoma"/>
                        </a:rPr>
                        <a:t>p </a:t>
                      </a:r>
                      <a:r>
                        <a:rPr sz="700" dirty="0">
                          <a:solidFill>
                            <a:srgbClr val="404040"/>
                          </a:solidFill>
                          <a:latin typeface="Arial"/>
                          <a:cs typeface="Arial"/>
                        </a:rPr>
                        <a:t>&lt;</a:t>
                      </a:r>
                      <a:r>
                        <a:rPr sz="700" spc="-30" dirty="0">
                          <a:solidFill>
                            <a:srgbClr val="404040"/>
                          </a:solidFill>
                          <a:latin typeface="Arial"/>
                          <a:cs typeface="Arial"/>
                        </a:rPr>
                        <a:t> </a:t>
                      </a:r>
                      <a:r>
                        <a:rPr sz="700" spc="15" dirty="0">
                          <a:solidFill>
                            <a:srgbClr val="404040"/>
                          </a:solidFill>
                          <a:latin typeface="Tahoma"/>
                          <a:cs typeface="Tahoma"/>
                        </a:rPr>
                        <a:t>0.5</a:t>
                      </a:r>
                      <a:endParaRPr sz="700" dirty="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CE6A28"/>
                      </a:solidFill>
                      <a:prstDash val="solid"/>
                    </a:lnB>
                  </a:tcPr>
                </a:tc>
                <a:extLst>
                  <a:ext uri="{0D108BD9-81ED-4DB2-BD59-A6C34878D82A}">
                    <a16:rowId xmlns:a16="http://schemas.microsoft.com/office/drawing/2014/main" xmlns="" val="10004"/>
                  </a:ext>
                </a:extLst>
              </a:tr>
            </a:tbl>
          </a:graphicData>
        </a:graphic>
      </p:graphicFrame>
      <p:sp>
        <p:nvSpPr>
          <p:cNvPr id="613" name="object 613"/>
          <p:cNvSpPr txBox="1">
            <a:spLocks noGrp="1"/>
          </p:cNvSpPr>
          <p:nvPr>
            <p:ph type="sldNum" sz="quarter" idx="7"/>
          </p:nvPr>
        </p:nvSpPr>
        <p:spPr>
          <a:xfrm>
            <a:off x="7482653" y="5771852"/>
            <a:ext cx="209345" cy="194349"/>
          </a:xfrm>
          <a:prstGeom prst="rect">
            <a:avLst/>
          </a:prstGeom>
        </p:spPr>
        <p:txBody>
          <a:bodyPr vert="horz" wrap="square" lIns="0" tIns="0" rIns="0" bIns="0" rtlCol="0">
            <a:spAutoFit/>
          </a:bodyPr>
          <a:lstStyle/>
          <a:p>
            <a:pPr marL="22413" defTabSz="806867">
              <a:lnSpc>
                <a:spcPts val="1579"/>
              </a:lnSpc>
            </a:pPr>
            <a:r>
              <a:rPr spc="53"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505980" y="918882"/>
            <a:ext cx="902634" cy="3608294"/>
          </a:xfrm>
          <a:custGeom>
            <a:avLst/>
            <a:gdLst/>
            <a:ahLst/>
            <a:cxnLst/>
            <a:rect l="l" t="t" r="r" b="b"/>
            <a:pathLst>
              <a:path w="1022984" h="4089400">
                <a:moveTo>
                  <a:pt x="0" y="4089400"/>
                </a:moveTo>
                <a:lnTo>
                  <a:pt x="1022553" y="4089400"/>
                </a:lnTo>
                <a:lnTo>
                  <a:pt x="1022553" y="0"/>
                </a:lnTo>
                <a:lnTo>
                  <a:pt x="0" y="0"/>
                </a:lnTo>
                <a:lnTo>
                  <a:pt x="0" y="4089400"/>
                </a:lnTo>
                <a:close/>
              </a:path>
            </a:pathLst>
          </a:custGeom>
          <a:solidFill>
            <a:srgbClr val="F8E9DF"/>
          </a:solidFill>
        </p:spPr>
        <p:txBody>
          <a:bodyPr wrap="square" lIns="0" tIns="0" rIns="0" bIns="0" rtlCol="0"/>
          <a:lstStyle/>
          <a:p>
            <a:pPr defTabSz="806867"/>
            <a:endParaRPr sz="1588">
              <a:solidFill>
                <a:prstClr val="black"/>
              </a:solidFill>
              <a:latin typeface="Calibri"/>
            </a:endParaRPr>
          </a:p>
        </p:txBody>
      </p:sp>
      <p:sp>
        <p:nvSpPr>
          <p:cNvPr id="3" name="object 3"/>
          <p:cNvSpPr/>
          <p:nvPr/>
        </p:nvSpPr>
        <p:spPr>
          <a:xfrm>
            <a:off x="8104687" y="3380108"/>
            <a:ext cx="123656" cy="160950"/>
          </a:xfrm>
          <a:prstGeom prst="rect">
            <a:avLst/>
          </a:prstGeom>
          <a:blipFill>
            <a:blip r:embed="rId2" cstate="print"/>
            <a:stretch>
              <a:fillRect/>
            </a:stretch>
          </a:blipFill>
        </p:spPr>
        <p:txBody>
          <a:bodyPr wrap="square" lIns="0" tIns="0" rIns="0" bIns="0" rtlCol="0"/>
          <a:lstStyle/>
          <a:p>
            <a:pPr defTabSz="806867"/>
            <a:endParaRPr sz="1588">
              <a:solidFill>
                <a:prstClr val="black"/>
              </a:solidFill>
              <a:latin typeface="Calibri"/>
            </a:endParaRPr>
          </a:p>
        </p:txBody>
      </p:sp>
      <p:sp>
        <p:nvSpPr>
          <p:cNvPr id="4" name="object 4"/>
          <p:cNvSpPr/>
          <p:nvPr/>
        </p:nvSpPr>
        <p:spPr>
          <a:xfrm>
            <a:off x="6773946" y="2327267"/>
            <a:ext cx="164009" cy="164009"/>
          </a:xfrm>
          <a:prstGeom prst="rect">
            <a:avLst/>
          </a:prstGeom>
          <a:blipFill>
            <a:blip r:embed="rId3" cstate="print"/>
            <a:stretch>
              <a:fillRect/>
            </a:stretch>
          </a:blipFill>
        </p:spPr>
        <p:txBody>
          <a:bodyPr wrap="square" lIns="0" tIns="0" rIns="0" bIns="0" rtlCol="0"/>
          <a:lstStyle/>
          <a:p>
            <a:pPr defTabSz="806867"/>
            <a:endParaRPr sz="1588">
              <a:solidFill>
                <a:prstClr val="black"/>
              </a:solidFill>
              <a:latin typeface="Calibri"/>
            </a:endParaRPr>
          </a:p>
        </p:txBody>
      </p:sp>
      <p:sp>
        <p:nvSpPr>
          <p:cNvPr id="5" name="object 5"/>
          <p:cNvSpPr/>
          <p:nvPr/>
        </p:nvSpPr>
        <p:spPr>
          <a:xfrm>
            <a:off x="7329637" y="1196877"/>
            <a:ext cx="358028" cy="556372"/>
          </a:xfrm>
          <a:custGeom>
            <a:avLst/>
            <a:gdLst/>
            <a:ahLst/>
            <a:cxnLst/>
            <a:rect l="l" t="t" r="r" b="b"/>
            <a:pathLst>
              <a:path w="405765" h="630555">
                <a:moveTo>
                  <a:pt x="202768" y="0"/>
                </a:moveTo>
                <a:lnTo>
                  <a:pt x="156334" y="5195"/>
                </a:lnTo>
                <a:lnTo>
                  <a:pt x="113677" y="19988"/>
                </a:lnTo>
                <a:lnTo>
                  <a:pt x="76025" y="43193"/>
                </a:lnTo>
                <a:lnTo>
                  <a:pt x="44604" y="73621"/>
                </a:lnTo>
                <a:lnTo>
                  <a:pt x="20642" y="110084"/>
                </a:lnTo>
                <a:lnTo>
                  <a:pt x="5365" y="151395"/>
                </a:lnTo>
                <a:lnTo>
                  <a:pt x="0" y="196367"/>
                </a:lnTo>
                <a:lnTo>
                  <a:pt x="5542" y="242060"/>
                </a:lnTo>
                <a:lnTo>
                  <a:pt x="21583" y="284600"/>
                </a:lnTo>
                <a:lnTo>
                  <a:pt x="47245" y="322397"/>
                </a:lnTo>
                <a:lnTo>
                  <a:pt x="81648" y="353860"/>
                </a:lnTo>
                <a:lnTo>
                  <a:pt x="81648" y="370255"/>
                </a:lnTo>
                <a:lnTo>
                  <a:pt x="73187" y="379112"/>
                </a:lnTo>
                <a:lnTo>
                  <a:pt x="66757" y="389521"/>
                </a:lnTo>
                <a:lnTo>
                  <a:pt x="62670" y="401188"/>
                </a:lnTo>
                <a:lnTo>
                  <a:pt x="61239" y="413816"/>
                </a:lnTo>
                <a:lnTo>
                  <a:pt x="62354" y="424976"/>
                </a:lnTo>
                <a:lnTo>
                  <a:pt x="65555" y="435422"/>
                </a:lnTo>
                <a:lnTo>
                  <a:pt x="70631" y="444949"/>
                </a:lnTo>
                <a:lnTo>
                  <a:pt x="77368" y="453351"/>
                </a:lnTo>
                <a:lnTo>
                  <a:pt x="70631" y="461754"/>
                </a:lnTo>
                <a:lnTo>
                  <a:pt x="65555" y="471281"/>
                </a:lnTo>
                <a:lnTo>
                  <a:pt x="62354" y="481726"/>
                </a:lnTo>
                <a:lnTo>
                  <a:pt x="61239" y="492887"/>
                </a:lnTo>
                <a:lnTo>
                  <a:pt x="64398" y="511485"/>
                </a:lnTo>
                <a:lnTo>
                  <a:pt x="73178" y="527591"/>
                </a:lnTo>
                <a:lnTo>
                  <a:pt x="86533" y="540194"/>
                </a:lnTo>
                <a:lnTo>
                  <a:pt x="103416" y="548284"/>
                </a:lnTo>
                <a:lnTo>
                  <a:pt x="115232" y="580557"/>
                </a:lnTo>
                <a:lnTo>
                  <a:pt x="137309" y="606459"/>
                </a:lnTo>
                <a:lnTo>
                  <a:pt x="167277" y="623690"/>
                </a:lnTo>
                <a:lnTo>
                  <a:pt x="202768" y="629945"/>
                </a:lnTo>
                <a:lnTo>
                  <a:pt x="238260" y="623690"/>
                </a:lnTo>
                <a:lnTo>
                  <a:pt x="268231" y="606459"/>
                </a:lnTo>
                <a:lnTo>
                  <a:pt x="279670" y="593039"/>
                </a:lnTo>
                <a:lnTo>
                  <a:pt x="202768" y="593039"/>
                </a:lnTo>
                <a:lnTo>
                  <a:pt x="182834" y="589885"/>
                </a:lnTo>
                <a:lnTo>
                  <a:pt x="165539" y="581115"/>
                </a:lnTo>
                <a:lnTo>
                  <a:pt x="151952" y="567766"/>
                </a:lnTo>
                <a:lnTo>
                  <a:pt x="143141" y="550875"/>
                </a:lnTo>
                <a:lnTo>
                  <a:pt x="301172" y="550875"/>
                </a:lnTo>
                <a:lnTo>
                  <a:pt x="302120" y="548284"/>
                </a:lnTo>
                <a:lnTo>
                  <a:pt x="319002" y="540194"/>
                </a:lnTo>
                <a:lnTo>
                  <a:pt x="332357" y="527591"/>
                </a:lnTo>
                <a:lnTo>
                  <a:pt x="339783" y="513969"/>
                </a:lnTo>
                <a:lnTo>
                  <a:pt x="121119" y="513969"/>
                </a:lnTo>
                <a:lnTo>
                  <a:pt x="112655" y="512309"/>
                </a:lnTo>
                <a:lnTo>
                  <a:pt x="105735" y="507785"/>
                </a:lnTo>
                <a:lnTo>
                  <a:pt x="101065" y="501083"/>
                </a:lnTo>
                <a:lnTo>
                  <a:pt x="99352" y="492887"/>
                </a:lnTo>
                <a:lnTo>
                  <a:pt x="101065" y="484690"/>
                </a:lnTo>
                <a:lnTo>
                  <a:pt x="105735" y="477988"/>
                </a:lnTo>
                <a:lnTo>
                  <a:pt x="112655" y="473464"/>
                </a:lnTo>
                <a:lnTo>
                  <a:pt x="121119" y="471805"/>
                </a:lnTo>
                <a:lnTo>
                  <a:pt x="340141" y="471805"/>
                </a:lnTo>
                <a:lnTo>
                  <a:pt x="339980" y="471281"/>
                </a:lnTo>
                <a:lnTo>
                  <a:pt x="334904" y="461754"/>
                </a:lnTo>
                <a:lnTo>
                  <a:pt x="328168" y="453351"/>
                </a:lnTo>
                <a:lnTo>
                  <a:pt x="334904" y="444943"/>
                </a:lnTo>
                <a:lnTo>
                  <a:pt x="339980" y="435417"/>
                </a:lnTo>
                <a:lnTo>
                  <a:pt x="340139" y="434898"/>
                </a:lnTo>
                <a:lnTo>
                  <a:pt x="121119" y="434898"/>
                </a:lnTo>
                <a:lnTo>
                  <a:pt x="112655" y="433238"/>
                </a:lnTo>
                <a:lnTo>
                  <a:pt x="105735" y="428715"/>
                </a:lnTo>
                <a:lnTo>
                  <a:pt x="101065" y="422013"/>
                </a:lnTo>
                <a:lnTo>
                  <a:pt x="99352" y="413816"/>
                </a:lnTo>
                <a:lnTo>
                  <a:pt x="101065" y="405620"/>
                </a:lnTo>
                <a:lnTo>
                  <a:pt x="105735" y="398918"/>
                </a:lnTo>
                <a:lnTo>
                  <a:pt x="112655" y="394394"/>
                </a:lnTo>
                <a:lnTo>
                  <a:pt x="121119" y="392734"/>
                </a:lnTo>
                <a:lnTo>
                  <a:pt x="339904" y="392734"/>
                </a:lnTo>
                <a:lnTo>
                  <a:pt x="338778" y="389521"/>
                </a:lnTo>
                <a:lnTo>
                  <a:pt x="332349" y="379112"/>
                </a:lnTo>
                <a:lnTo>
                  <a:pt x="323888" y="370255"/>
                </a:lnTo>
                <a:lnTo>
                  <a:pt x="323888" y="355854"/>
                </a:lnTo>
                <a:lnTo>
                  <a:pt x="119761" y="355854"/>
                </a:lnTo>
                <a:lnTo>
                  <a:pt x="119761" y="338150"/>
                </a:lnTo>
                <a:lnTo>
                  <a:pt x="116586" y="332397"/>
                </a:lnTo>
                <a:lnTo>
                  <a:pt x="80535" y="303216"/>
                </a:lnTo>
                <a:lnTo>
                  <a:pt x="57524" y="271526"/>
                </a:lnTo>
                <a:lnTo>
                  <a:pt x="43104" y="235406"/>
                </a:lnTo>
                <a:lnTo>
                  <a:pt x="38112" y="196367"/>
                </a:lnTo>
                <a:lnTo>
                  <a:pt x="44004" y="154026"/>
                </a:lnTo>
                <a:lnTo>
                  <a:pt x="60625" y="115949"/>
                </a:lnTo>
                <a:lnTo>
                  <a:pt x="86393" y="83666"/>
                </a:lnTo>
                <a:lnTo>
                  <a:pt x="119727" y="58709"/>
                </a:lnTo>
                <a:lnTo>
                  <a:pt x="159046" y="42612"/>
                </a:lnTo>
                <a:lnTo>
                  <a:pt x="202768" y="36906"/>
                </a:lnTo>
                <a:lnTo>
                  <a:pt x="319308" y="36906"/>
                </a:lnTo>
                <a:lnTo>
                  <a:pt x="291858" y="19988"/>
                </a:lnTo>
                <a:lnTo>
                  <a:pt x="249201" y="5195"/>
                </a:lnTo>
                <a:lnTo>
                  <a:pt x="202768" y="0"/>
                </a:lnTo>
                <a:close/>
              </a:path>
              <a:path w="405765" h="630555">
                <a:moveTo>
                  <a:pt x="301172" y="550875"/>
                </a:moveTo>
                <a:lnTo>
                  <a:pt x="262394" y="550875"/>
                </a:lnTo>
                <a:lnTo>
                  <a:pt x="253590" y="567771"/>
                </a:lnTo>
                <a:lnTo>
                  <a:pt x="240006" y="581120"/>
                </a:lnTo>
                <a:lnTo>
                  <a:pt x="222709" y="589887"/>
                </a:lnTo>
                <a:lnTo>
                  <a:pt x="202768" y="593039"/>
                </a:lnTo>
                <a:lnTo>
                  <a:pt x="279670" y="593039"/>
                </a:lnTo>
                <a:lnTo>
                  <a:pt x="290309" y="580557"/>
                </a:lnTo>
                <a:lnTo>
                  <a:pt x="301172" y="550875"/>
                </a:lnTo>
                <a:close/>
              </a:path>
              <a:path w="405765" h="630555">
                <a:moveTo>
                  <a:pt x="340141" y="471805"/>
                </a:moveTo>
                <a:lnTo>
                  <a:pt x="284416" y="471805"/>
                </a:lnTo>
                <a:lnTo>
                  <a:pt x="292880" y="473464"/>
                </a:lnTo>
                <a:lnTo>
                  <a:pt x="299800" y="477988"/>
                </a:lnTo>
                <a:lnTo>
                  <a:pt x="304470" y="484690"/>
                </a:lnTo>
                <a:lnTo>
                  <a:pt x="306184" y="492887"/>
                </a:lnTo>
                <a:lnTo>
                  <a:pt x="304470" y="501083"/>
                </a:lnTo>
                <a:lnTo>
                  <a:pt x="299800" y="507785"/>
                </a:lnTo>
                <a:lnTo>
                  <a:pt x="292880" y="512309"/>
                </a:lnTo>
                <a:lnTo>
                  <a:pt x="284416" y="513969"/>
                </a:lnTo>
                <a:lnTo>
                  <a:pt x="339783" y="513969"/>
                </a:lnTo>
                <a:lnTo>
                  <a:pt x="341137" y="511485"/>
                </a:lnTo>
                <a:lnTo>
                  <a:pt x="344297" y="492887"/>
                </a:lnTo>
                <a:lnTo>
                  <a:pt x="343182" y="481726"/>
                </a:lnTo>
                <a:lnTo>
                  <a:pt x="340141" y="471805"/>
                </a:lnTo>
                <a:close/>
              </a:path>
              <a:path w="405765" h="630555">
                <a:moveTo>
                  <a:pt x="339904" y="392734"/>
                </a:moveTo>
                <a:lnTo>
                  <a:pt x="284416" y="392734"/>
                </a:lnTo>
                <a:lnTo>
                  <a:pt x="292880" y="394394"/>
                </a:lnTo>
                <a:lnTo>
                  <a:pt x="299800" y="398918"/>
                </a:lnTo>
                <a:lnTo>
                  <a:pt x="304470" y="405620"/>
                </a:lnTo>
                <a:lnTo>
                  <a:pt x="306184" y="413816"/>
                </a:lnTo>
                <a:lnTo>
                  <a:pt x="304470" y="422013"/>
                </a:lnTo>
                <a:lnTo>
                  <a:pt x="299800" y="428715"/>
                </a:lnTo>
                <a:lnTo>
                  <a:pt x="292880" y="433238"/>
                </a:lnTo>
                <a:lnTo>
                  <a:pt x="284416" y="434898"/>
                </a:lnTo>
                <a:lnTo>
                  <a:pt x="340139" y="434898"/>
                </a:lnTo>
                <a:lnTo>
                  <a:pt x="343182" y="424975"/>
                </a:lnTo>
                <a:lnTo>
                  <a:pt x="344297" y="413816"/>
                </a:lnTo>
                <a:lnTo>
                  <a:pt x="342865" y="401188"/>
                </a:lnTo>
                <a:lnTo>
                  <a:pt x="339904" y="392734"/>
                </a:lnTo>
                <a:close/>
              </a:path>
              <a:path w="405765" h="630555">
                <a:moveTo>
                  <a:pt x="129003" y="225078"/>
                </a:moveTo>
                <a:lnTo>
                  <a:pt x="121830" y="226429"/>
                </a:lnTo>
                <a:lnTo>
                  <a:pt x="115519" y="230479"/>
                </a:lnTo>
                <a:lnTo>
                  <a:pt x="111332" y="236588"/>
                </a:lnTo>
                <a:lnTo>
                  <a:pt x="109937" y="243533"/>
                </a:lnTo>
                <a:lnTo>
                  <a:pt x="111332" y="250476"/>
                </a:lnTo>
                <a:lnTo>
                  <a:pt x="115519" y="256578"/>
                </a:lnTo>
                <a:lnTo>
                  <a:pt x="142887" y="283083"/>
                </a:lnTo>
                <a:lnTo>
                  <a:pt x="142887" y="355828"/>
                </a:lnTo>
                <a:lnTo>
                  <a:pt x="119761" y="355854"/>
                </a:lnTo>
                <a:lnTo>
                  <a:pt x="285775" y="355854"/>
                </a:lnTo>
                <a:lnTo>
                  <a:pt x="284873" y="355815"/>
                </a:lnTo>
                <a:lnTo>
                  <a:pt x="181000" y="355815"/>
                </a:lnTo>
                <a:lnTo>
                  <a:pt x="180994" y="270535"/>
                </a:lnTo>
                <a:lnTo>
                  <a:pt x="178993" y="265849"/>
                </a:lnTo>
                <a:lnTo>
                  <a:pt x="142468" y="230479"/>
                </a:lnTo>
                <a:lnTo>
                  <a:pt x="136171" y="226429"/>
                </a:lnTo>
                <a:lnTo>
                  <a:pt x="129003" y="225078"/>
                </a:lnTo>
                <a:close/>
              </a:path>
              <a:path w="405765" h="630555">
                <a:moveTo>
                  <a:pt x="319308" y="36906"/>
                </a:moveTo>
                <a:lnTo>
                  <a:pt x="202768" y="36906"/>
                </a:lnTo>
                <a:lnTo>
                  <a:pt x="246490" y="42612"/>
                </a:lnTo>
                <a:lnTo>
                  <a:pt x="285808" y="58709"/>
                </a:lnTo>
                <a:lnTo>
                  <a:pt x="319143" y="83666"/>
                </a:lnTo>
                <a:lnTo>
                  <a:pt x="344911" y="115949"/>
                </a:lnTo>
                <a:lnTo>
                  <a:pt x="361532" y="154026"/>
                </a:lnTo>
                <a:lnTo>
                  <a:pt x="367423" y="196367"/>
                </a:lnTo>
                <a:lnTo>
                  <a:pt x="362431" y="235406"/>
                </a:lnTo>
                <a:lnTo>
                  <a:pt x="348011" y="271526"/>
                </a:lnTo>
                <a:lnTo>
                  <a:pt x="325000" y="303216"/>
                </a:lnTo>
                <a:lnTo>
                  <a:pt x="294233" y="328968"/>
                </a:lnTo>
                <a:lnTo>
                  <a:pt x="288950" y="332397"/>
                </a:lnTo>
                <a:lnTo>
                  <a:pt x="285775" y="338150"/>
                </a:lnTo>
                <a:lnTo>
                  <a:pt x="285775" y="355854"/>
                </a:lnTo>
                <a:lnTo>
                  <a:pt x="323888" y="355854"/>
                </a:lnTo>
                <a:lnTo>
                  <a:pt x="323888" y="353860"/>
                </a:lnTo>
                <a:lnTo>
                  <a:pt x="358291" y="322397"/>
                </a:lnTo>
                <a:lnTo>
                  <a:pt x="383952" y="284600"/>
                </a:lnTo>
                <a:lnTo>
                  <a:pt x="399994" y="242060"/>
                </a:lnTo>
                <a:lnTo>
                  <a:pt x="405536" y="196367"/>
                </a:lnTo>
                <a:lnTo>
                  <a:pt x="400171" y="151395"/>
                </a:lnTo>
                <a:lnTo>
                  <a:pt x="384893" y="110084"/>
                </a:lnTo>
                <a:lnTo>
                  <a:pt x="360931" y="73621"/>
                </a:lnTo>
                <a:lnTo>
                  <a:pt x="329510" y="43193"/>
                </a:lnTo>
                <a:lnTo>
                  <a:pt x="319308" y="36906"/>
                </a:lnTo>
                <a:close/>
              </a:path>
              <a:path w="405765" h="630555">
                <a:moveTo>
                  <a:pt x="276537" y="225078"/>
                </a:moveTo>
                <a:lnTo>
                  <a:pt x="269366" y="226429"/>
                </a:lnTo>
                <a:lnTo>
                  <a:pt x="263067" y="230479"/>
                </a:lnTo>
                <a:lnTo>
                  <a:pt x="226542" y="265849"/>
                </a:lnTo>
                <a:lnTo>
                  <a:pt x="224536" y="270535"/>
                </a:lnTo>
                <a:lnTo>
                  <a:pt x="224536" y="355815"/>
                </a:lnTo>
                <a:lnTo>
                  <a:pt x="262648" y="355815"/>
                </a:lnTo>
                <a:lnTo>
                  <a:pt x="262648" y="283083"/>
                </a:lnTo>
                <a:lnTo>
                  <a:pt x="290017" y="256578"/>
                </a:lnTo>
                <a:lnTo>
                  <a:pt x="294203" y="250476"/>
                </a:lnTo>
                <a:lnTo>
                  <a:pt x="295598" y="243533"/>
                </a:lnTo>
                <a:lnTo>
                  <a:pt x="294203" y="236588"/>
                </a:lnTo>
                <a:lnTo>
                  <a:pt x="290017" y="230479"/>
                </a:lnTo>
                <a:lnTo>
                  <a:pt x="283711" y="226429"/>
                </a:lnTo>
                <a:lnTo>
                  <a:pt x="276537" y="225078"/>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6" name="object 6"/>
          <p:cNvSpPr/>
          <p:nvPr/>
        </p:nvSpPr>
        <p:spPr>
          <a:xfrm>
            <a:off x="7134712" y="1387240"/>
            <a:ext cx="90768" cy="42582"/>
          </a:xfrm>
          <a:custGeom>
            <a:avLst/>
            <a:gdLst/>
            <a:ahLst/>
            <a:cxnLst/>
            <a:rect l="l" t="t" r="r" b="b"/>
            <a:pathLst>
              <a:path w="102870" h="48259">
                <a:moveTo>
                  <a:pt x="78003" y="0"/>
                </a:moveTo>
                <a:lnTo>
                  <a:pt x="24828" y="0"/>
                </a:lnTo>
                <a:lnTo>
                  <a:pt x="15162" y="1888"/>
                </a:lnTo>
                <a:lnTo>
                  <a:pt x="7270" y="7038"/>
                </a:lnTo>
                <a:lnTo>
                  <a:pt x="1950" y="14680"/>
                </a:lnTo>
                <a:lnTo>
                  <a:pt x="0" y="24041"/>
                </a:lnTo>
                <a:lnTo>
                  <a:pt x="1950" y="33396"/>
                </a:lnTo>
                <a:lnTo>
                  <a:pt x="7270" y="41038"/>
                </a:lnTo>
                <a:lnTo>
                  <a:pt x="15162" y="46192"/>
                </a:lnTo>
                <a:lnTo>
                  <a:pt x="24828" y="48082"/>
                </a:lnTo>
                <a:lnTo>
                  <a:pt x="78003" y="48082"/>
                </a:lnTo>
                <a:lnTo>
                  <a:pt x="87669" y="46192"/>
                </a:lnTo>
                <a:lnTo>
                  <a:pt x="95561" y="41038"/>
                </a:lnTo>
                <a:lnTo>
                  <a:pt x="100881" y="33396"/>
                </a:lnTo>
                <a:lnTo>
                  <a:pt x="102831" y="24041"/>
                </a:lnTo>
                <a:lnTo>
                  <a:pt x="100881" y="14680"/>
                </a:lnTo>
                <a:lnTo>
                  <a:pt x="95561" y="7038"/>
                </a:lnTo>
                <a:lnTo>
                  <a:pt x="87669" y="1888"/>
                </a:lnTo>
                <a:lnTo>
                  <a:pt x="78003"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7" name="object 7"/>
          <p:cNvSpPr/>
          <p:nvPr/>
        </p:nvSpPr>
        <p:spPr>
          <a:xfrm>
            <a:off x="7791653" y="1387240"/>
            <a:ext cx="90768" cy="42582"/>
          </a:xfrm>
          <a:custGeom>
            <a:avLst/>
            <a:gdLst/>
            <a:ahLst/>
            <a:cxnLst/>
            <a:rect l="l" t="t" r="r" b="b"/>
            <a:pathLst>
              <a:path w="102870" h="48259">
                <a:moveTo>
                  <a:pt x="78003" y="0"/>
                </a:moveTo>
                <a:lnTo>
                  <a:pt x="24828" y="0"/>
                </a:lnTo>
                <a:lnTo>
                  <a:pt x="15162" y="1888"/>
                </a:lnTo>
                <a:lnTo>
                  <a:pt x="7270" y="7038"/>
                </a:lnTo>
                <a:lnTo>
                  <a:pt x="1950" y="14680"/>
                </a:lnTo>
                <a:lnTo>
                  <a:pt x="0" y="24041"/>
                </a:lnTo>
                <a:lnTo>
                  <a:pt x="1950" y="33396"/>
                </a:lnTo>
                <a:lnTo>
                  <a:pt x="7270" y="41038"/>
                </a:lnTo>
                <a:lnTo>
                  <a:pt x="15162" y="46192"/>
                </a:lnTo>
                <a:lnTo>
                  <a:pt x="24828" y="48082"/>
                </a:lnTo>
                <a:lnTo>
                  <a:pt x="78003" y="48082"/>
                </a:lnTo>
                <a:lnTo>
                  <a:pt x="87669" y="46192"/>
                </a:lnTo>
                <a:lnTo>
                  <a:pt x="95561" y="41038"/>
                </a:lnTo>
                <a:lnTo>
                  <a:pt x="100881" y="33396"/>
                </a:lnTo>
                <a:lnTo>
                  <a:pt x="102831" y="24041"/>
                </a:lnTo>
                <a:lnTo>
                  <a:pt x="100881" y="14680"/>
                </a:lnTo>
                <a:lnTo>
                  <a:pt x="95561" y="7038"/>
                </a:lnTo>
                <a:lnTo>
                  <a:pt x="87669" y="1888"/>
                </a:lnTo>
                <a:lnTo>
                  <a:pt x="78003"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8" name="object 8"/>
          <p:cNvSpPr/>
          <p:nvPr/>
        </p:nvSpPr>
        <p:spPr>
          <a:xfrm>
            <a:off x="7182026" y="1535086"/>
            <a:ext cx="84117" cy="64991"/>
          </a:xfrm>
          <a:prstGeom prst="rect">
            <a:avLst/>
          </a:prstGeom>
          <a:blipFill>
            <a:blip r:embed="rId4" cstate="print"/>
            <a:stretch>
              <a:fillRect/>
            </a:stretch>
          </a:blipFill>
        </p:spPr>
        <p:txBody>
          <a:bodyPr wrap="square" lIns="0" tIns="0" rIns="0" bIns="0" rtlCol="0"/>
          <a:lstStyle/>
          <a:p>
            <a:pPr defTabSz="806867"/>
            <a:endParaRPr sz="1588">
              <a:solidFill>
                <a:prstClr val="black"/>
              </a:solidFill>
              <a:latin typeface="Calibri"/>
            </a:endParaRPr>
          </a:p>
        </p:txBody>
      </p:sp>
      <p:sp>
        <p:nvSpPr>
          <p:cNvPr id="9" name="object 9"/>
          <p:cNvSpPr/>
          <p:nvPr/>
        </p:nvSpPr>
        <p:spPr>
          <a:xfrm>
            <a:off x="7750948" y="1216986"/>
            <a:ext cx="84131" cy="64991"/>
          </a:xfrm>
          <a:prstGeom prst="rect">
            <a:avLst/>
          </a:prstGeom>
          <a:blipFill>
            <a:blip r:embed="rId5" cstate="print"/>
            <a:stretch>
              <a:fillRect/>
            </a:stretch>
          </a:blipFill>
        </p:spPr>
        <p:txBody>
          <a:bodyPr wrap="square" lIns="0" tIns="0" rIns="0" bIns="0" rtlCol="0"/>
          <a:lstStyle/>
          <a:p>
            <a:pPr defTabSz="806867"/>
            <a:endParaRPr sz="1588">
              <a:solidFill>
                <a:prstClr val="black"/>
              </a:solidFill>
              <a:latin typeface="Calibri"/>
            </a:endParaRPr>
          </a:p>
        </p:txBody>
      </p:sp>
      <p:sp>
        <p:nvSpPr>
          <p:cNvPr id="10" name="object 10"/>
          <p:cNvSpPr/>
          <p:nvPr/>
        </p:nvSpPr>
        <p:spPr>
          <a:xfrm>
            <a:off x="7750951" y="1535092"/>
            <a:ext cx="84127" cy="64991"/>
          </a:xfrm>
          <a:prstGeom prst="rect">
            <a:avLst/>
          </a:prstGeom>
          <a:blipFill>
            <a:blip r:embed="rId6" cstate="print"/>
            <a:stretch>
              <a:fillRect/>
            </a:stretch>
          </a:blipFill>
        </p:spPr>
        <p:txBody>
          <a:bodyPr wrap="square" lIns="0" tIns="0" rIns="0" bIns="0" rtlCol="0"/>
          <a:lstStyle/>
          <a:p>
            <a:pPr defTabSz="806867"/>
            <a:endParaRPr sz="1588">
              <a:solidFill>
                <a:prstClr val="black"/>
              </a:solidFill>
              <a:latin typeface="Calibri"/>
            </a:endParaRPr>
          </a:p>
        </p:txBody>
      </p:sp>
      <p:sp>
        <p:nvSpPr>
          <p:cNvPr id="11" name="object 11"/>
          <p:cNvSpPr/>
          <p:nvPr/>
        </p:nvSpPr>
        <p:spPr>
          <a:xfrm>
            <a:off x="7182029" y="1216985"/>
            <a:ext cx="84122" cy="64991"/>
          </a:xfrm>
          <a:prstGeom prst="rect">
            <a:avLst/>
          </a:prstGeom>
          <a:blipFill>
            <a:blip r:embed="rId7" cstate="print"/>
            <a:stretch>
              <a:fillRect/>
            </a:stretch>
          </a:blipFill>
        </p:spPr>
        <p:txBody>
          <a:bodyPr wrap="square" lIns="0" tIns="0" rIns="0" bIns="0" rtlCol="0"/>
          <a:lstStyle/>
          <a:p>
            <a:pPr defTabSz="806867"/>
            <a:endParaRPr sz="1588">
              <a:solidFill>
                <a:prstClr val="black"/>
              </a:solidFill>
              <a:latin typeface="Calibri"/>
            </a:endParaRPr>
          </a:p>
        </p:txBody>
      </p:sp>
      <p:sp>
        <p:nvSpPr>
          <p:cNvPr id="12" name="object 12"/>
          <p:cNvSpPr/>
          <p:nvPr/>
        </p:nvSpPr>
        <p:spPr>
          <a:xfrm>
            <a:off x="6614040" y="2634222"/>
            <a:ext cx="420221" cy="391646"/>
          </a:xfrm>
          <a:custGeom>
            <a:avLst/>
            <a:gdLst/>
            <a:ahLst/>
            <a:cxnLst/>
            <a:rect l="l" t="t" r="r" b="b"/>
            <a:pathLst>
              <a:path w="476250" h="443864">
                <a:moveTo>
                  <a:pt x="393137" y="394525"/>
                </a:moveTo>
                <a:lnTo>
                  <a:pt x="321856" y="394525"/>
                </a:lnTo>
                <a:lnTo>
                  <a:pt x="408800" y="441566"/>
                </a:lnTo>
                <a:lnTo>
                  <a:pt x="411327" y="442988"/>
                </a:lnTo>
                <a:lnTo>
                  <a:pt x="414147" y="443547"/>
                </a:lnTo>
                <a:lnTo>
                  <a:pt x="420052" y="443547"/>
                </a:lnTo>
                <a:lnTo>
                  <a:pt x="423710" y="442417"/>
                </a:lnTo>
                <a:lnTo>
                  <a:pt x="426516" y="440436"/>
                </a:lnTo>
                <a:lnTo>
                  <a:pt x="431863" y="436740"/>
                </a:lnTo>
                <a:lnTo>
                  <a:pt x="434390" y="430225"/>
                </a:lnTo>
                <a:lnTo>
                  <a:pt x="433273" y="423710"/>
                </a:lnTo>
                <a:lnTo>
                  <a:pt x="428209" y="395084"/>
                </a:lnTo>
                <a:lnTo>
                  <a:pt x="394169" y="395084"/>
                </a:lnTo>
                <a:lnTo>
                  <a:pt x="393137" y="394525"/>
                </a:lnTo>
                <a:close/>
              </a:path>
              <a:path w="476250" h="443864">
                <a:moveTo>
                  <a:pt x="171747" y="283133"/>
                </a:moveTo>
                <a:lnTo>
                  <a:pt x="135051" y="283133"/>
                </a:lnTo>
                <a:lnTo>
                  <a:pt x="150179" y="319292"/>
                </a:lnTo>
                <a:lnTo>
                  <a:pt x="176663" y="350185"/>
                </a:lnTo>
                <a:lnTo>
                  <a:pt x="212492" y="374223"/>
                </a:lnTo>
                <a:lnTo>
                  <a:pt x="255655" y="389813"/>
                </a:lnTo>
                <a:lnTo>
                  <a:pt x="304139" y="395363"/>
                </a:lnTo>
                <a:lnTo>
                  <a:pt x="310045" y="395363"/>
                </a:lnTo>
                <a:lnTo>
                  <a:pt x="315950" y="395084"/>
                </a:lnTo>
                <a:lnTo>
                  <a:pt x="321856" y="394525"/>
                </a:lnTo>
                <a:lnTo>
                  <a:pt x="393137" y="394525"/>
                </a:lnTo>
                <a:lnTo>
                  <a:pt x="331851" y="361353"/>
                </a:lnTo>
                <a:lnTo>
                  <a:pt x="304139" y="361353"/>
                </a:lnTo>
                <a:lnTo>
                  <a:pt x="254802" y="354599"/>
                </a:lnTo>
                <a:lnTo>
                  <a:pt x="213299" y="336021"/>
                </a:lnTo>
                <a:lnTo>
                  <a:pt x="183031" y="308144"/>
                </a:lnTo>
                <a:lnTo>
                  <a:pt x="171747" y="283133"/>
                </a:lnTo>
                <a:close/>
              </a:path>
              <a:path w="476250" h="443864">
                <a:moveTo>
                  <a:pt x="419295" y="159842"/>
                </a:moveTo>
                <a:lnTo>
                  <a:pt x="341274" y="159842"/>
                </a:lnTo>
                <a:lnTo>
                  <a:pt x="382142" y="174101"/>
                </a:lnTo>
                <a:lnTo>
                  <a:pt x="414175" y="196757"/>
                </a:lnTo>
                <a:lnTo>
                  <a:pt x="435078" y="225686"/>
                </a:lnTo>
                <a:lnTo>
                  <a:pt x="442556" y="258762"/>
                </a:lnTo>
                <a:lnTo>
                  <a:pt x="439351" y="280697"/>
                </a:lnTo>
                <a:lnTo>
                  <a:pt x="429999" y="301410"/>
                </a:lnTo>
                <a:lnTo>
                  <a:pt x="414899" y="320211"/>
                </a:lnTo>
                <a:lnTo>
                  <a:pt x="394449" y="336410"/>
                </a:lnTo>
                <a:lnTo>
                  <a:pt x="388823" y="340106"/>
                </a:lnTo>
                <a:lnTo>
                  <a:pt x="385724" y="346900"/>
                </a:lnTo>
                <a:lnTo>
                  <a:pt x="386854" y="353707"/>
                </a:lnTo>
                <a:lnTo>
                  <a:pt x="394169" y="395084"/>
                </a:lnTo>
                <a:lnTo>
                  <a:pt x="428209" y="395084"/>
                </a:lnTo>
                <a:lnTo>
                  <a:pt x="421741" y="358521"/>
                </a:lnTo>
                <a:lnTo>
                  <a:pt x="444819" y="337431"/>
                </a:lnTo>
                <a:lnTo>
                  <a:pt x="461860" y="313313"/>
                </a:lnTo>
                <a:lnTo>
                  <a:pt x="472415" y="286860"/>
                </a:lnTo>
                <a:lnTo>
                  <a:pt x="476034" y="258762"/>
                </a:lnTo>
                <a:lnTo>
                  <a:pt x="466165" y="213197"/>
                </a:lnTo>
                <a:lnTo>
                  <a:pt x="438651" y="173769"/>
                </a:lnTo>
                <a:lnTo>
                  <a:pt x="419295" y="159842"/>
                </a:lnTo>
                <a:close/>
              </a:path>
              <a:path w="476250" h="443864">
                <a:moveTo>
                  <a:pt x="326923" y="359943"/>
                </a:moveTo>
                <a:lnTo>
                  <a:pt x="310324" y="361353"/>
                </a:lnTo>
                <a:lnTo>
                  <a:pt x="331851" y="361353"/>
                </a:lnTo>
                <a:lnTo>
                  <a:pt x="330301" y="360502"/>
                </a:lnTo>
                <a:lnTo>
                  <a:pt x="326923" y="359943"/>
                </a:lnTo>
                <a:close/>
              </a:path>
              <a:path w="476250" h="443864">
                <a:moveTo>
                  <a:pt x="171907" y="0"/>
                </a:moveTo>
                <a:lnTo>
                  <a:pt x="117618" y="6969"/>
                </a:lnTo>
                <a:lnTo>
                  <a:pt x="70434" y="26372"/>
                </a:lnTo>
                <a:lnTo>
                  <a:pt x="33203" y="55950"/>
                </a:lnTo>
                <a:lnTo>
                  <a:pt x="8775" y="93445"/>
                </a:lnTo>
                <a:lnTo>
                  <a:pt x="0" y="136601"/>
                </a:lnTo>
                <a:lnTo>
                  <a:pt x="3780" y="164907"/>
                </a:lnTo>
                <a:lnTo>
                  <a:pt x="14419" y="191512"/>
                </a:lnTo>
                <a:lnTo>
                  <a:pt x="31495" y="215675"/>
                </a:lnTo>
                <a:lnTo>
                  <a:pt x="54584" y="236651"/>
                </a:lnTo>
                <a:lnTo>
                  <a:pt x="43053" y="301840"/>
                </a:lnTo>
                <a:lnTo>
                  <a:pt x="41922" y="308356"/>
                </a:lnTo>
                <a:lnTo>
                  <a:pt x="44450" y="314871"/>
                </a:lnTo>
                <a:lnTo>
                  <a:pt x="49796" y="318566"/>
                </a:lnTo>
                <a:lnTo>
                  <a:pt x="52616" y="320827"/>
                </a:lnTo>
                <a:lnTo>
                  <a:pt x="56273" y="321678"/>
                </a:lnTo>
                <a:lnTo>
                  <a:pt x="62458" y="321678"/>
                </a:lnTo>
                <a:lnTo>
                  <a:pt x="65278" y="321106"/>
                </a:lnTo>
                <a:lnTo>
                  <a:pt x="67525" y="319697"/>
                </a:lnTo>
                <a:lnTo>
                  <a:pt x="135051" y="283133"/>
                </a:lnTo>
                <a:lnTo>
                  <a:pt x="171747" y="283133"/>
                </a:lnTo>
                <a:lnTo>
                  <a:pt x="167398" y="273494"/>
                </a:lnTo>
                <a:lnTo>
                  <a:pt x="171907" y="273494"/>
                </a:lnTo>
                <a:lnTo>
                  <a:pt x="174328" y="273215"/>
                </a:lnTo>
                <a:lnTo>
                  <a:pt x="82156" y="273215"/>
                </a:lnTo>
                <a:lnTo>
                  <a:pt x="89537" y="231424"/>
                </a:lnTo>
                <a:lnTo>
                  <a:pt x="90589" y="225031"/>
                </a:lnTo>
                <a:lnTo>
                  <a:pt x="87782" y="218224"/>
                </a:lnTo>
                <a:lnTo>
                  <a:pt x="81876" y="214541"/>
                </a:lnTo>
                <a:lnTo>
                  <a:pt x="61420" y="198342"/>
                </a:lnTo>
                <a:lnTo>
                  <a:pt x="46321" y="179541"/>
                </a:lnTo>
                <a:lnTo>
                  <a:pt x="36973" y="158828"/>
                </a:lnTo>
                <a:lnTo>
                  <a:pt x="33769" y="136893"/>
                </a:lnTo>
                <a:lnTo>
                  <a:pt x="44792" y="97062"/>
                </a:lnTo>
                <a:lnTo>
                  <a:pt x="74488" y="64436"/>
                </a:lnTo>
                <a:lnTo>
                  <a:pt x="118429" y="42388"/>
                </a:lnTo>
                <a:lnTo>
                  <a:pt x="172186" y="34290"/>
                </a:lnTo>
                <a:lnTo>
                  <a:pt x="282900" y="34290"/>
                </a:lnTo>
                <a:lnTo>
                  <a:pt x="269003" y="24033"/>
                </a:lnTo>
                <a:lnTo>
                  <a:pt x="223595" y="6337"/>
                </a:lnTo>
                <a:lnTo>
                  <a:pt x="171907" y="0"/>
                </a:lnTo>
                <a:close/>
              </a:path>
              <a:path w="476250" h="443864">
                <a:moveTo>
                  <a:pt x="149402" y="238074"/>
                </a:moveTo>
                <a:lnTo>
                  <a:pt x="146024" y="238633"/>
                </a:lnTo>
                <a:lnTo>
                  <a:pt x="82156" y="273215"/>
                </a:lnTo>
                <a:lnTo>
                  <a:pt x="174328" y="273215"/>
                </a:lnTo>
                <a:lnTo>
                  <a:pt x="220823" y="267851"/>
                </a:lnTo>
                <a:lnTo>
                  <a:pt x="264256" y="252018"/>
                </a:lnTo>
                <a:lnTo>
                  <a:pt x="282722" y="239483"/>
                </a:lnTo>
                <a:lnTo>
                  <a:pt x="166001" y="239483"/>
                </a:lnTo>
                <a:lnTo>
                  <a:pt x="159245" y="239204"/>
                </a:lnTo>
                <a:lnTo>
                  <a:pt x="152768" y="238353"/>
                </a:lnTo>
                <a:lnTo>
                  <a:pt x="149402" y="238074"/>
                </a:lnTo>
                <a:close/>
              </a:path>
              <a:path w="476250" h="443864">
                <a:moveTo>
                  <a:pt x="282900" y="34290"/>
                </a:moveTo>
                <a:lnTo>
                  <a:pt x="172186" y="34290"/>
                </a:lnTo>
                <a:lnTo>
                  <a:pt x="225933" y="42349"/>
                </a:lnTo>
                <a:lnTo>
                  <a:pt x="269844" y="64331"/>
                </a:lnTo>
                <a:lnTo>
                  <a:pt x="299461" y="96944"/>
                </a:lnTo>
                <a:lnTo>
                  <a:pt x="310324" y="136893"/>
                </a:lnTo>
                <a:lnTo>
                  <a:pt x="299461" y="176834"/>
                </a:lnTo>
                <a:lnTo>
                  <a:pt x="269844" y="209443"/>
                </a:lnTo>
                <a:lnTo>
                  <a:pt x="225933" y="231424"/>
                </a:lnTo>
                <a:lnTo>
                  <a:pt x="172186" y="239483"/>
                </a:lnTo>
                <a:lnTo>
                  <a:pt x="282722" y="239483"/>
                </a:lnTo>
                <a:lnTo>
                  <a:pt x="300168" y="227641"/>
                </a:lnTo>
                <a:lnTo>
                  <a:pt x="326520" y="196367"/>
                </a:lnTo>
                <a:lnTo>
                  <a:pt x="341274" y="159842"/>
                </a:lnTo>
                <a:lnTo>
                  <a:pt x="419295" y="159842"/>
                </a:lnTo>
                <a:lnTo>
                  <a:pt x="396631" y="143535"/>
                </a:lnTo>
                <a:lnTo>
                  <a:pt x="343242" y="125552"/>
                </a:lnTo>
                <a:lnTo>
                  <a:pt x="331257" y="85613"/>
                </a:lnTo>
                <a:lnTo>
                  <a:pt x="305701" y="51116"/>
                </a:lnTo>
                <a:lnTo>
                  <a:pt x="282900" y="34290"/>
                </a:lnTo>
                <a:close/>
              </a:path>
            </a:pathLst>
          </a:custGeom>
          <a:solidFill>
            <a:srgbClr val="E3A982"/>
          </a:solidFill>
        </p:spPr>
        <p:txBody>
          <a:bodyPr wrap="square" lIns="0" tIns="0" rIns="0" bIns="0" rtlCol="0"/>
          <a:lstStyle/>
          <a:p>
            <a:pPr defTabSz="806867"/>
            <a:endParaRPr sz="1588">
              <a:solidFill>
                <a:prstClr val="black"/>
              </a:solidFill>
              <a:latin typeface="Calibri"/>
            </a:endParaRPr>
          </a:p>
        </p:txBody>
      </p:sp>
      <p:sp>
        <p:nvSpPr>
          <p:cNvPr id="13" name="object 13"/>
          <p:cNvSpPr/>
          <p:nvPr/>
        </p:nvSpPr>
        <p:spPr>
          <a:xfrm>
            <a:off x="7487170" y="1986526"/>
            <a:ext cx="319368" cy="318247"/>
          </a:xfrm>
          <a:custGeom>
            <a:avLst/>
            <a:gdLst/>
            <a:ahLst/>
            <a:cxnLst/>
            <a:rect l="l" t="t" r="r" b="b"/>
            <a:pathLst>
              <a:path w="361950" h="360680">
                <a:moveTo>
                  <a:pt x="164906" y="311149"/>
                </a:moveTo>
                <a:lnTo>
                  <a:pt x="109207" y="311149"/>
                </a:lnTo>
                <a:lnTo>
                  <a:pt x="115836" y="314959"/>
                </a:lnTo>
                <a:lnTo>
                  <a:pt x="122626" y="317499"/>
                </a:lnTo>
                <a:lnTo>
                  <a:pt x="136626" y="322579"/>
                </a:lnTo>
                <a:lnTo>
                  <a:pt x="137325" y="327659"/>
                </a:lnTo>
                <a:lnTo>
                  <a:pt x="163601" y="360679"/>
                </a:lnTo>
                <a:lnTo>
                  <a:pt x="194627" y="360679"/>
                </a:lnTo>
                <a:lnTo>
                  <a:pt x="220624" y="334009"/>
                </a:lnTo>
                <a:lnTo>
                  <a:pt x="221037" y="331469"/>
                </a:lnTo>
                <a:lnTo>
                  <a:pt x="168186" y="331469"/>
                </a:lnTo>
                <a:lnTo>
                  <a:pt x="167500" y="326389"/>
                </a:lnTo>
                <a:lnTo>
                  <a:pt x="166217" y="316229"/>
                </a:lnTo>
                <a:lnTo>
                  <a:pt x="164906" y="311149"/>
                </a:lnTo>
                <a:close/>
              </a:path>
              <a:path w="361950" h="360680">
                <a:moveTo>
                  <a:pt x="252363" y="280669"/>
                </a:moveTo>
                <a:lnTo>
                  <a:pt x="245105" y="281939"/>
                </a:lnTo>
                <a:lnTo>
                  <a:pt x="238150" y="284479"/>
                </a:lnTo>
                <a:lnTo>
                  <a:pt x="231684" y="287019"/>
                </a:lnTo>
                <a:lnTo>
                  <a:pt x="225026" y="290829"/>
                </a:lnTo>
                <a:lnTo>
                  <a:pt x="218199" y="293369"/>
                </a:lnTo>
                <a:lnTo>
                  <a:pt x="192087" y="321309"/>
                </a:lnTo>
                <a:lnTo>
                  <a:pt x="190576" y="331469"/>
                </a:lnTo>
                <a:lnTo>
                  <a:pt x="221037" y="331469"/>
                </a:lnTo>
                <a:lnTo>
                  <a:pt x="222275" y="323849"/>
                </a:lnTo>
                <a:lnTo>
                  <a:pt x="236356" y="318769"/>
                </a:lnTo>
                <a:lnTo>
                  <a:pt x="243199" y="314959"/>
                </a:lnTo>
                <a:lnTo>
                  <a:pt x="249885" y="312419"/>
                </a:lnTo>
                <a:lnTo>
                  <a:pt x="303989" y="312419"/>
                </a:lnTo>
                <a:lnTo>
                  <a:pt x="318312" y="298449"/>
                </a:lnTo>
                <a:lnTo>
                  <a:pt x="320039" y="295909"/>
                </a:lnTo>
                <a:lnTo>
                  <a:pt x="278079" y="295909"/>
                </a:lnTo>
                <a:lnTo>
                  <a:pt x="274040" y="292099"/>
                </a:lnTo>
                <a:lnTo>
                  <a:pt x="265937" y="285749"/>
                </a:lnTo>
                <a:lnTo>
                  <a:pt x="259461" y="283209"/>
                </a:lnTo>
                <a:lnTo>
                  <a:pt x="252363" y="280669"/>
                </a:lnTo>
                <a:close/>
              </a:path>
              <a:path w="361950" h="360680">
                <a:moveTo>
                  <a:pt x="303989" y="312419"/>
                </a:moveTo>
                <a:lnTo>
                  <a:pt x="249885" y="312419"/>
                </a:lnTo>
                <a:lnTo>
                  <a:pt x="254380" y="316229"/>
                </a:lnTo>
                <a:lnTo>
                  <a:pt x="258914" y="318769"/>
                </a:lnTo>
                <a:lnTo>
                  <a:pt x="263359" y="322579"/>
                </a:lnTo>
                <a:lnTo>
                  <a:pt x="271414" y="326389"/>
                </a:lnTo>
                <a:lnTo>
                  <a:pt x="280163" y="327659"/>
                </a:lnTo>
                <a:lnTo>
                  <a:pt x="288714" y="325119"/>
                </a:lnTo>
                <a:lnTo>
                  <a:pt x="296176" y="320039"/>
                </a:lnTo>
                <a:lnTo>
                  <a:pt x="303989" y="312419"/>
                </a:lnTo>
                <a:close/>
              </a:path>
              <a:path w="361950" h="360680">
                <a:moveTo>
                  <a:pt x="89963" y="34289"/>
                </a:moveTo>
                <a:lnTo>
                  <a:pt x="81214" y="34289"/>
                </a:lnTo>
                <a:lnTo>
                  <a:pt x="72663" y="35559"/>
                </a:lnTo>
                <a:lnTo>
                  <a:pt x="65201" y="40639"/>
                </a:lnTo>
                <a:lnTo>
                  <a:pt x="43065" y="62229"/>
                </a:lnTo>
                <a:lnTo>
                  <a:pt x="37889" y="69849"/>
                </a:lnTo>
                <a:lnTo>
                  <a:pt x="35653" y="78739"/>
                </a:lnTo>
                <a:lnTo>
                  <a:pt x="36434" y="87629"/>
                </a:lnTo>
                <a:lnTo>
                  <a:pt x="40309" y="95249"/>
                </a:lnTo>
                <a:lnTo>
                  <a:pt x="43573" y="100329"/>
                </a:lnTo>
                <a:lnTo>
                  <a:pt x="46964" y="104139"/>
                </a:lnTo>
                <a:lnTo>
                  <a:pt x="50406" y="109219"/>
                </a:lnTo>
                <a:lnTo>
                  <a:pt x="46975" y="115569"/>
                </a:lnTo>
                <a:lnTo>
                  <a:pt x="43888" y="123189"/>
                </a:lnTo>
                <a:lnTo>
                  <a:pt x="41147" y="129539"/>
                </a:lnTo>
                <a:lnTo>
                  <a:pt x="38760" y="137159"/>
                </a:lnTo>
                <a:lnTo>
                  <a:pt x="33070" y="137159"/>
                </a:lnTo>
                <a:lnTo>
                  <a:pt x="21932" y="138429"/>
                </a:lnTo>
                <a:lnTo>
                  <a:pt x="0" y="194309"/>
                </a:lnTo>
                <a:lnTo>
                  <a:pt x="1551" y="203199"/>
                </a:lnTo>
                <a:lnTo>
                  <a:pt x="5991" y="210819"/>
                </a:lnTo>
                <a:lnTo>
                  <a:pt x="12740" y="217169"/>
                </a:lnTo>
                <a:lnTo>
                  <a:pt x="21221" y="219709"/>
                </a:lnTo>
                <a:lnTo>
                  <a:pt x="26708" y="220979"/>
                </a:lnTo>
                <a:lnTo>
                  <a:pt x="32334" y="220979"/>
                </a:lnTo>
                <a:lnTo>
                  <a:pt x="38011" y="222249"/>
                </a:lnTo>
                <a:lnTo>
                  <a:pt x="40276" y="229869"/>
                </a:lnTo>
                <a:lnTo>
                  <a:pt x="42897" y="236219"/>
                </a:lnTo>
                <a:lnTo>
                  <a:pt x="45865" y="242569"/>
                </a:lnTo>
                <a:lnTo>
                  <a:pt x="49174" y="250189"/>
                </a:lnTo>
                <a:lnTo>
                  <a:pt x="45656" y="253999"/>
                </a:lnTo>
                <a:lnTo>
                  <a:pt x="42202" y="259079"/>
                </a:lnTo>
                <a:lnTo>
                  <a:pt x="38836" y="262889"/>
                </a:lnTo>
                <a:lnTo>
                  <a:pt x="34823" y="271779"/>
                </a:lnTo>
                <a:lnTo>
                  <a:pt x="33891" y="280669"/>
                </a:lnTo>
                <a:lnTo>
                  <a:pt x="35980" y="288289"/>
                </a:lnTo>
                <a:lnTo>
                  <a:pt x="41033" y="295909"/>
                </a:lnTo>
                <a:lnTo>
                  <a:pt x="62776" y="318769"/>
                </a:lnTo>
                <a:lnTo>
                  <a:pt x="70155" y="323849"/>
                </a:lnTo>
                <a:lnTo>
                  <a:pt x="78670" y="325119"/>
                </a:lnTo>
                <a:lnTo>
                  <a:pt x="87432" y="325119"/>
                </a:lnTo>
                <a:lnTo>
                  <a:pt x="95554" y="321309"/>
                </a:lnTo>
                <a:lnTo>
                  <a:pt x="100063" y="317499"/>
                </a:lnTo>
                <a:lnTo>
                  <a:pt x="104647" y="314959"/>
                </a:lnTo>
                <a:lnTo>
                  <a:pt x="109207" y="311149"/>
                </a:lnTo>
                <a:lnTo>
                  <a:pt x="164906" y="311149"/>
                </a:lnTo>
                <a:lnTo>
                  <a:pt x="164251" y="308609"/>
                </a:lnTo>
                <a:lnTo>
                  <a:pt x="160383" y="302259"/>
                </a:lnTo>
                <a:lnTo>
                  <a:pt x="154917" y="297179"/>
                </a:lnTo>
                <a:lnTo>
                  <a:pt x="144691" y="293369"/>
                </a:lnTo>
                <a:lnTo>
                  <a:pt x="81305" y="293369"/>
                </a:lnTo>
                <a:lnTo>
                  <a:pt x="65608" y="278129"/>
                </a:lnTo>
                <a:lnTo>
                  <a:pt x="68668" y="274319"/>
                </a:lnTo>
                <a:lnTo>
                  <a:pt x="71805" y="270509"/>
                </a:lnTo>
                <a:lnTo>
                  <a:pt x="74980" y="265429"/>
                </a:lnTo>
                <a:lnTo>
                  <a:pt x="78665" y="259079"/>
                </a:lnTo>
                <a:lnTo>
                  <a:pt x="80286" y="252729"/>
                </a:lnTo>
                <a:lnTo>
                  <a:pt x="79806" y="245109"/>
                </a:lnTo>
                <a:lnTo>
                  <a:pt x="77190" y="237489"/>
                </a:lnTo>
                <a:lnTo>
                  <a:pt x="73846" y="231139"/>
                </a:lnTo>
                <a:lnTo>
                  <a:pt x="70910" y="224789"/>
                </a:lnTo>
                <a:lnTo>
                  <a:pt x="68393" y="218439"/>
                </a:lnTo>
                <a:lnTo>
                  <a:pt x="66306" y="210819"/>
                </a:lnTo>
                <a:lnTo>
                  <a:pt x="63362" y="204469"/>
                </a:lnTo>
                <a:lnTo>
                  <a:pt x="58666" y="199389"/>
                </a:lnTo>
                <a:lnTo>
                  <a:pt x="52567" y="194309"/>
                </a:lnTo>
                <a:lnTo>
                  <a:pt x="45415" y="193039"/>
                </a:lnTo>
                <a:lnTo>
                  <a:pt x="40322" y="191769"/>
                </a:lnTo>
                <a:lnTo>
                  <a:pt x="35229" y="191769"/>
                </a:lnTo>
                <a:lnTo>
                  <a:pt x="30251" y="190499"/>
                </a:lnTo>
                <a:lnTo>
                  <a:pt x="30441" y="167639"/>
                </a:lnTo>
                <a:lnTo>
                  <a:pt x="35445" y="167639"/>
                </a:lnTo>
                <a:lnTo>
                  <a:pt x="40538" y="166369"/>
                </a:lnTo>
                <a:lnTo>
                  <a:pt x="45643" y="166369"/>
                </a:lnTo>
                <a:lnTo>
                  <a:pt x="52833" y="163829"/>
                </a:lnTo>
                <a:lnTo>
                  <a:pt x="59001" y="160019"/>
                </a:lnTo>
                <a:lnTo>
                  <a:pt x="63792" y="154939"/>
                </a:lnTo>
                <a:lnTo>
                  <a:pt x="66852" y="148589"/>
                </a:lnTo>
                <a:lnTo>
                  <a:pt x="69060" y="140969"/>
                </a:lnTo>
                <a:lnTo>
                  <a:pt x="71696" y="134619"/>
                </a:lnTo>
                <a:lnTo>
                  <a:pt x="74748" y="128269"/>
                </a:lnTo>
                <a:lnTo>
                  <a:pt x="78206" y="121919"/>
                </a:lnTo>
                <a:lnTo>
                  <a:pt x="80947" y="114299"/>
                </a:lnTo>
                <a:lnTo>
                  <a:pt x="70307" y="85089"/>
                </a:lnTo>
                <a:lnTo>
                  <a:pt x="67322" y="81279"/>
                </a:lnTo>
                <a:lnTo>
                  <a:pt x="83299" y="66039"/>
                </a:lnTo>
                <a:lnTo>
                  <a:pt x="150139" y="66039"/>
                </a:lnTo>
                <a:lnTo>
                  <a:pt x="156960" y="63499"/>
                </a:lnTo>
                <a:lnTo>
                  <a:pt x="162512" y="58419"/>
                </a:lnTo>
                <a:lnTo>
                  <a:pt x="166487" y="52069"/>
                </a:lnTo>
                <a:lnTo>
                  <a:pt x="167324" y="49529"/>
                </a:lnTo>
                <a:lnTo>
                  <a:pt x="111493" y="49529"/>
                </a:lnTo>
                <a:lnTo>
                  <a:pt x="102476" y="41909"/>
                </a:lnTo>
                <a:lnTo>
                  <a:pt x="98018" y="39369"/>
                </a:lnTo>
                <a:lnTo>
                  <a:pt x="89963" y="34289"/>
                </a:lnTo>
                <a:close/>
              </a:path>
              <a:path w="361950" h="360680">
                <a:moveTo>
                  <a:pt x="322039" y="67309"/>
                </a:moveTo>
                <a:lnTo>
                  <a:pt x="280073" y="67309"/>
                </a:lnTo>
                <a:lnTo>
                  <a:pt x="295770" y="83819"/>
                </a:lnTo>
                <a:lnTo>
                  <a:pt x="292709" y="87629"/>
                </a:lnTo>
                <a:lnTo>
                  <a:pt x="289572" y="91439"/>
                </a:lnTo>
                <a:lnTo>
                  <a:pt x="286397" y="95249"/>
                </a:lnTo>
                <a:lnTo>
                  <a:pt x="282712" y="101599"/>
                </a:lnTo>
                <a:lnTo>
                  <a:pt x="281092" y="109219"/>
                </a:lnTo>
                <a:lnTo>
                  <a:pt x="281572" y="116839"/>
                </a:lnTo>
                <a:lnTo>
                  <a:pt x="284187" y="123189"/>
                </a:lnTo>
                <a:lnTo>
                  <a:pt x="287529" y="129539"/>
                </a:lnTo>
                <a:lnTo>
                  <a:pt x="290463" y="135889"/>
                </a:lnTo>
                <a:lnTo>
                  <a:pt x="315963" y="168909"/>
                </a:lnTo>
                <a:lnTo>
                  <a:pt x="326148" y="170179"/>
                </a:lnTo>
                <a:lnTo>
                  <a:pt x="331127" y="170179"/>
                </a:lnTo>
                <a:lnTo>
                  <a:pt x="330923" y="193039"/>
                </a:lnTo>
                <a:lnTo>
                  <a:pt x="325932" y="194309"/>
                </a:lnTo>
                <a:lnTo>
                  <a:pt x="320840" y="194309"/>
                </a:lnTo>
                <a:lnTo>
                  <a:pt x="315734" y="195579"/>
                </a:lnTo>
                <a:lnTo>
                  <a:pt x="289677" y="227329"/>
                </a:lnTo>
                <a:lnTo>
                  <a:pt x="286628" y="233679"/>
                </a:lnTo>
                <a:lnTo>
                  <a:pt x="283171" y="240029"/>
                </a:lnTo>
                <a:lnTo>
                  <a:pt x="280430" y="246379"/>
                </a:lnTo>
                <a:lnTo>
                  <a:pt x="279825" y="253999"/>
                </a:lnTo>
                <a:lnTo>
                  <a:pt x="281325" y="261619"/>
                </a:lnTo>
                <a:lnTo>
                  <a:pt x="284899" y="267969"/>
                </a:lnTo>
                <a:lnTo>
                  <a:pt x="287997" y="271779"/>
                </a:lnTo>
                <a:lnTo>
                  <a:pt x="291058" y="275589"/>
                </a:lnTo>
                <a:lnTo>
                  <a:pt x="294043" y="279399"/>
                </a:lnTo>
                <a:lnTo>
                  <a:pt x="278079" y="295909"/>
                </a:lnTo>
                <a:lnTo>
                  <a:pt x="320039" y="295909"/>
                </a:lnTo>
                <a:lnTo>
                  <a:pt x="323494" y="290829"/>
                </a:lnTo>
                <a:lnTo>
                  <a:pt x="325729" y="283209"/>
                </a:lnTo>
                <a:lnTo>
                  <a:pt x="324945" y="274319"/>
                </a:lnTo>
                <a:lnTo>
                  <a:pt x="321068" y="265429"/>
                </a:lnTo>
                <a:lnTo>
                  <a:pt x="317792" y="261619"/>
                </a:lnTo>
                <a:lnTo>
                  <a:pt x="314413" y="256539"/>
                </a:lnTo>
                <a:lnTo>
                  <a:pt x="310984" y="252729"/>
                </a:lnTo>
                <a:lnTo>
                  <a:pt x="314408" y="245109"/>
                </a:lnTo>
                <a:lnTo>
                  <a:pt x="317492" y="238759"/>
                </a:lnTo>
                <a:lnTo>
                  <a:pt x="320230" y="231139"/>
                </a:lnTo>
                <a:lnTo>
                  <a:pt x="322618" y="224789"/>
                </a:lnTo>
                <a:lnTo>
                  <a:pt x="328307" y="223519"/>
                </a:lnTo>
                <a:lnTo>
                  <a:pt x="333959" y="223519"/>
                </a:lnTo>
                <a:lnTo>
                  <a:pt x="339445" y="222249"/>
                </a:lnTo>
                <a:lnTo>
                  <a:pt x="361378" y="166369"/>
                </a:lnTo>
                <a:lnTo>
                  <a:pt x="359827" y="157479"/>
                </a:lnTo>
                <a:lnTo>
                  <a:pt x="355387" y="149859"/>
                </a:lnTo>
                <a:lnTo>
                  <a:pt x="348637" y="144779"/>
                </a:lnTo>
                <a:lnTo>
                  <a:pt x="340156" y="140969"/>
                </a:lnTo>
                <a:lnTo>
                  <a:pt x="334670" y="140969"/>
                </a:lnTo>
                <a:lnTo>
                  <a:pt x="323367" y="138429"/>
                </a:lnTo>
                <a:lnTo>
                  <a:pt x="321101" y="132079"/>
                </a:lnTo>
                <a:lnTo>
                  <a:pt x="318481" y="124459"/>
                </a:lnTo>
                <a:lnTo>
                  <a:pt x="315512" y="118109"/>
                </a:lnTo>
                <a:lnTo>
                  <a:pt x="312204" y="111759"/>
                </a:lnTo>
                <a:lnTo>
                  <a:pt x="315721" y="106679"/>
                </a:lnTo>
                <a:lnTo>
                  <a:pt x="319189" y="102869"/>
                </a:lnTo>
                <a:lnTo>
                  <a:pt x="322541" y="97789"/>
                </a:lnTo>
                <a:lnTo>
                  <a:pt x="326554" y="90169"/>
                </a:lnTo>
                <a:lnTo>
                  <a:pt x="327488" y="81279"/>
                </a:lnTo>
                <a:lnTo>
                  <a:pt x="325402" y="72389"/>
                </a:lnTo>
                <a:lnTo>
                  <a:pt x="322039" y="67309"/>
                </a:lnTo>
                <a:close/>
              </a:path>
              <a:path w="361950" h="360680">
                <a:moveTo>
                  <a:pt x="107268" y="279399"/>
                </a:moveTo>
                <a:lnTo>
                  <a:pt x="100141" y="280669"/>
                </a:lnTo>
                <a:lnTo>
                  <a:pt x="93598" y="284479"/>
                </a:lnTo>
                <a:lnTo>
                  <a:pt x="89509" y="288289"/>
                </a:lnTo>
                <a:lnTo>
                  <a:pt x="81305" y="293369"/>
                </a:lnTo>
                <a:lnTo>
                  <a:pt x="144691" y="293369"/>
                </a:lnTo>
                <a:lnTo>
                  <a:pt x="134443" y="289559"/>
                </a:lnTo>
                <a:lnTo>
                  <a:pt x="127836" y="287019"/>
                </a:lnTo>
                <a:lnTo>
                  <a:pt x="121424" y="283209"/>
                </a:lnTo>
                <a:lnTo>
                  <a:pt x="114517" y="280669"/>
                </a:lnTo>
                <a:lnTo>
                  <a:pt x="107268" y="279399"/>
                </a:lnTo>
                <a:close/>
              </a:path>
              <a:path w="361950" h="360680">
                <a:moveTo>
                  <a:pt x="223666" y="30479"/>
                </a:moveTo>
                <a:lnTo>
                  <a:pt x="193192" y="30479"/>
                </a:lnTo>
                <a:lnTo>
                  <a:pt x="193878" y="35559"/>
                </a:lnTo>
                <a:lnTo>
                  <a:pt x="195148" y="45719"/>
                </a:lnTo>
                <a:lnTo>
                  <a:pt x="220153" y="68579"/>
                </a:lnTo>
                <a:lnTo>
                  <a:pt x="226934" y="71119"/>
                </a:lnTo>
                <a:lnTo>
                  <a:pt x="233542" y="74929"/>
                </a:lnTo>
                <a:lnTo>
                  <a:pt x="239953" y="78739"/>
                </a:lnTo>
                <a:lnTo>
                  <a:pt x="246860" y="81279"/>
                </a:lnTo>
                <a:lnTo>
                  <a:pt x="254109" y="81279"/>
                </a:lnTo>
                <a:lnTo>
                  <a:pt x="261236" y="80009"/>
                </a:lnTo>
                <a:lnTo>
                  <a:pt x="267779" y="76199"/>
                </a:lnTo>
                <a:lnTo>
                  <a:pt x="271868" y="73659"/>
                </a:lnTo>
                <a:lnTo>
                  <a:pt x="275983" y="69849"/>
                </a:lnTo>
                <a:lnTo>
                  <a:pt x="280073" y="67309"/>
                </a:lnTo>
                <a:lnTo>
                  <a:pt x="322039" y="67309"/>
                </a:lnTo>
                <a:lnTo>
                  <a:pt x="320357" y="64769"/>
                </a:lnTo>
                <a:lnTo>
                  <a:pt x="306280" y="50799"/>
                </a:lnTo>
                <a:lnTo>
                  <a:pt x="252171" y="50799"/>
                </a:lnTo>
                <a:lnTo>
                  <a:pt x="245541" y="46989"/>
                </a:lnTo>
                <a:lnTo>
                  <a:pt x="238752" y="44449"/>
                </a:lnTo>
                <a:lnTo>
                  <a:pt x="231816" y="40639"/>
                </a:lnTo>
                <a:lnTo>
                  <a:pt x="224751" y="38099"/>
                </a:lnTo>
                <a:lnTo>
                  <a:pt x="223666" y="30479"/>
                </a:lnTo>
                <a:close/>
              </a:path>
              <a:path w="361950" h="360680">
                <a:moveTo>
                  <a:pt x="150139" y="66039"/>
                </a:moveTo>
                <a:lnTo>
                  <a:pt x="83299" y="66039"/>
                </a:lnTo>
                <a:lnTo>
                  <a:pt x="91401" y="71119"/>
                </a:lnTo>
                <a:lnTo>
                  <a:pt x="95427" y="74929"/>
                </a:lnTo>
                <a:lnTo>
                  <a:pt x="101904" y="78739"/>
                </a:lnTo>
                <a:lnTo>
                  <a:pt x="109004" y="80009"/>
                </a:lnTo>
                <a:lnTo>
                  <a:pt x="116266" y="80009"/>
                </a:lnTo>
                <a:lnTo>
                  <a:pt x="123228" y="77469"/>
                </a:lnTo>
                <a:lnTo>
                  <a:pt x="129693" y="73659"/>
                </a:lnTo>
                <a:lnTo>
                  <a:pt x="143173" y="68579"/>
                </a:lnTo>
                <a:lnTo>
                  <a:pt x="150139" y="66039"/>
                </a:lnTo>
                <a:close/>
              </a:path>
              <a:path w="361950" h="360680">
                <a:moveTo>
                  <a:pt x="282708" y="35559"/>
                </a:moveTo>
                <a:lnTo>
                  <a:pt x="273945" y="36829"/>
                </a:lnTo>
                <a:lnTo>
                  <a:pt x="265823" y="40639"/>
                </a:lnTo>
                <a:lnTo>
                  <a:pt x="261315" y="43179"/>
                </a:lnTo>
                <a:lnTo>
                  <a:pt x="252171" y="50799"/>
                </a:lnTo>
                <a:lnTo>
                  <a:pt x="306280" y="50799"/>
                </a:lnTo>
                <a:lnTo>
                  <a:pt x="298602" y="43179"/>
                </a:lnTo>
                <a:lnTo>
                  <a:pt x="291223" y="38099"/>
                </a:lnTo>
                <a:lnTo>
                  <a:pt x="282708" y="35559"/>
                </a:lnTo>
                <a:close/>
              </a:path>
              <a:path w="361950" h="360680">
                <a:moveTo>
                  <a:pt x="197777" y="0"/>
                </a:moveTo>
                <a:lnTo>
                  <a:pt x="166750" y="0"/>
                </a:lnTo>
                <a:lnTo>
                  <a:pt x="157873" y="1269"/>
                </a:lnTo>
                <a:lnTo>
                  <a:pt x="139115" y="38099"/>
                </a:lnTo>
                <a:lnTo>
                  <a:pt x="118184" y="45719"/>
                </a:lnTo>
                <a:lnTo>
                  <a:pt x="111493" y="49529"/>
                </a:lnTo>
                <a:lnTo>
                  <a:pt x="167324" y="49529"/>
                </a:lnTo>
                <a:lnTo>
                  <a:pt x="168579" y="45719"/>
                </a:lnTo>
                <a:lnTo>
                  <a:pt x="169290" y="40639"/>
                </a:lnTo>
                <a:lnTo>
                  <a:pt x="170802" y="30479"/>
                </a:lnTo>
                <a:lnTo>
                  <a:pt x="223666" y="30479"/>
                </a:lnTo>
                <a:lnTo>
                  <a:pt x="223304" y="27939"/>
                </a:lnTo>
                <a:lnTo>
                  <a:pt x="222529" y="21589"/>
                </a:lnTo>
                <a:lnTo>
                  <a:pt x="219674" y="13969"/>
                </a:lnTo>
                <a:lnTo>
                  <a:pt x="214148" y="6349"/>
                </a:lnTo>
                <a:lnTo>
                  <a:pt x="206625" y="2539"/>
                </a:lnTo>
                <a:lnTo>
                  <a:pt x="197777"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14" name="object 14"/>
          <p:cNvSpPr/>
          <p:nvPr/>
        </p:nvSpPr>
        <p:spPr>
          <a:xfrm>
            <a:off x="7589770" y="2088513"/>
            <a:ext cx="113661" cy="113661"/>
          </a:xfrm>
          <a:prstGeom prst="rect">
            <a:avLst/>
          </a:prstGeom>
          <a:blipFill>
            <a:blip r:embed="rId8" cstate="print"/>
            <a:stretch>
              <a:fillRect/>
            </a:stretch>
          </a:blipFill>
        </p:spPr>
        <p:txBody>
          <a:bodyPr wrap="square" lIns="0" tIns="0" rIns="0" bIns="0" rtlCol="0"/>
          <a:lstStyle/>
          <a:p>
            <a:pPr defTabSz="806867"/>
            <a:endParaRPr sz="1588">
              <a:solidFill>
                <a:prstClr val="black"/>
              </a:solidFill>
              <a:latin typeface="Calibri"/>
            </a:endParaRPr>
          </a:p>
        </p:txBody>
      </p:sp>
      <p:sp>
        <p:nvSpPr>
          <p:cNvPr id="15" name="object 15"/>
          <p:cNvSpPr/>
          <p:nvPr/>
        </p:nvSpPr>
        <p:spPr>
          <a:xfrm>
            <a:off x="7211066" y="2289121"/>
            <a:ext cx="387162" cy="387162"/>
          </a:xfrm>
          <a:custGeom>
            <a:avLst/>
            <a:gdLst/>
            <a:ahLst/>
            <a:cxnLst/>
            <a:rect l="l" t="t" r="r" b="b"/>
            <a:pathLst>
              <a:path w="438784" h="438785">
                <a:moveTo>
                  <a:pt x="337930" y="403336"/>
                </a:moveTo>
                <a:lnTo>
                  <a:pt x="238953" y="403336"/>
                </a:lnTo>
                <a:lnTo>
                  <a:pt x="242978" y="410473"/>
                </a:lnTo>
                <a:lnTo>
                  <a:pt x="275728" y="438162"/>
                </a:lnTo>
                <a:lnTo>
                  <a:pt x="285422" y="436178"/>
                </a:lnTo>
                <a:lnTo>
                  <a:pt x="322176" y="421319"/>
                </a:lnTo>
                <a:lnTo>
                  <a:pt x="330523" y="416016"/>
                </a:lnTo>
                <a:lnTo>
                  <a:pt x="336366" y="408324"/>
                </a:lnTo>
                <a:lnTo>
                  <a:pt x="337930" y="403336"/>
                </a:lnTo>
                <a:close/>
              </a:path>
              <a:path w="438784" h="438785">
                <a:moveTo>
                  <a:pt x="414818" y="332775"/>
                </a:moveTo>
                <a:lnTo>
                  <a:pt x="72748" y="332775"/>
                </a:lnTo>
                <a:lnTo>
                  <a:pt x="79585" y="341079"/>
                </a:lnTo>
                <a:lnTo>
                  <a:pt x="86897" y="348967"/>
                </a:lnTo>
                <a:lnTo>
                  <a:pt x="94659" y="356417"/>
                </a:lnTo>
                <a:lnTo>
                  <a:pt x="102847" y="363407"/>
                </a:lnTo>
                <a:lnTo>
                  <a:pt x="100637" y="371357"/>
                </a:lnTo>
                <a:lnTo>
                  <a:pt x="98491" y="379333"/>
                </a:lnTo>
                <a:lnTo>
                  <a:pt x="96484" y="387131"/>
                </a:lnTo>
                <a:lnTo>
                  <a:pt x="95787" y="396980"/>
                </a:lnTo>
                <a:lnTo>
                  <a:pt x="98511" y="406244"/>
                </a:lnTo>
                <a:lnTo>
                  <a:pt x="152364" y="436420"/>
                </a:lnTo>
                <a:lnTo>
                  <a:pt x="159438" y="437156"/>
                </a:lnTo>
                <a:lnTo>
                  <a:pt x="166450" y="436326"/>
                </a:lnTo>
                <a:lnTo>
                  <a:pt x="196014" y="402955"/>
                </a:lnTo>
                <a:lnTo>
                  <a:pt x="338050" y="402955"/>
                </a:lnTo>
                <a:lnTo>
                  <a:pt x="339255" y="399113"/>
                </a:lnTo>
                <a:lnTo>
                  <a:pt x="338736" y="389252"/>
                </a:lnTo>
                <a:lnTo>
                  <a:pt x="336857" y="381467"/>
                </a:lnTo>
                <a:lnTo>
                  <a:pt x="334863" y="373453"/>
                </a:lnTo>
                <a:lnTo>
                  <a:pt x="332780" y="365427"/>
                </a:lnTo>
                <a:lnTo>
                  <a:pt x="341079" y="358582"/>
                </a:lnTo>
                <a:lnTo>
                  <a:pt x="348966" y="351266"/>
                </a:lnTo>
                <a:lnTo>
                  <a:pt x="356415" y="343502"/>
                </a:lnTo>
                <a:lnTo>
                  <a:pt x="363400" y="335315"/>
                </a:lnTo>
                <a:lnTo>
                  <a:pt x="412173" y="335315"/>
                </a:lnTo>
                <a:lnTo>
                  <a:pt x="414047" y="333943"/>
                </a:lnTo>
                <a:lnTo>
                  <a:pt x="414818" y="332775"/>
                </a:lnTo>
                <a:close/>
              </a:path>
              <a:path w="438784" h="438785">
                <a:moveTo>
                  <a:pt x="338050" y="402955"/>
                </a:moveTo>
                <a:lnTo>
                  <a:pt x="196014" y="402955"/>
                </a:lnTo>
                <a:lnTo>
                  <a:pt x="206729" y="403986"/>
                </a:lnTo>
                <a:lnTo>
                  <a:pt x="217478" y="404393"/>
                </a:lnTo>
                <a:lnTo>
                  <a:pt x="228230" y="404177"/>
                </a:lnTo>
                <a:lnTo>
                  <a:pt x="238953" y="403336"/>
                </a:lnTo>
                <a:lnTo>
                  <a:pt x="337930" y="403336"/>
                </a:lnTo>
                <a:lnTo>
                  <a:pt x="338050" y="402955"/>
                </a:lnTo>
                <a:close/>
              </a:path>
              <a:path w="438784" h="438785">
                <a:moveTo>
                  <a:pt x="412173" y="335315"/>
                </a:moveTo>
                <a:lnTo>
                  <a:pt x="363400" y="335315"/>
                </a:lnTo>
                <a:lnTo>
                  <a:pt x="371350" y="337525"/>
                </a:lnTo>
                <a:lnTo>
                  <a:pt x="379326" y="339658"/>
                </a:lnTo>
                <a:lnTo>
                  <a:pt x="387149" y="341690"/>
                </a:lnTo>
                <a:lnTo>
                  <a:pt x="396991" y="342380"/>
                </a:lnTo>
                <a:lnTo>
                  <a:pt x="406251" y="339652"/>
                </a:lnTo>
                <a:lnTo>
                  <a:pt x="412173" y="335315"/>
                </a:lnTo>
                <a:close/>
              </a:path>
              <a:path w="438784" h="438785">
                <a:moveTo>
                  <a:pt x="41170" y="95787"/>
                </a:moveTo>
                <a:lnTo>
                  <a:pt x="3177" y="148968"/>
                </a:lnTo>
                <a:lnTo>
                  <a:pt x="1025" y="158621"/>
                </a:lnTo>
                <a:lnTo>
                  <a:pt x="2334" y="168192"/>
                </a:lnTo>
                <a:lnTo>
                  <a:pt x="35219" y="196009"/>
                </a:lnTo>
                <a:lnTo>
                  <a:pt x="34181" y="206718"/>
                </a:lnTo>
                <a:lnTo>
                  <a:pt x="33770" y="217468"/>
                </a:lnTo>
                <a:lnTo>
                  <a:pt x="33985" y="228223"/>
                </a:lnTo>
                <a:lnTo>
                  <a:pt x="34825" y="238947"/>
                </a:lnTo>
                <a:lnTo>
                  <a:pt x="27663" y="242999"/>
                </a:lnTo>
                <a:lnTo>
                  <a:pt x="0" y="275722"/>
                </a:lnTo>
                <a:lnTo>
                  <a:pt x="1983" y="285417"/>
                </a:lnTo>
                <a:lnTo>
                  <a:pt x="16842" y="322170"/>
                </a:lnTo>
                <a:lnTo>
                  <a:pt x="22146" y="330518"/>
                </a:lnTo>
                <a:lnTo>
                  <a:pt x="29838" y="336361"/>
                </a:lnTo>
                <a:lnTo>
                  <a:pt x="39049" y="339249"/>
                </a:lnTo>
                <a:lnTo>
                  <a:pt x="48910" y="338731"/>
                </a:lnTo>
                <a:lnTo>
                  <a:pt x="56733" y="336852"/>
                </a:lnTo>
                <a:lnTo>
                  <a:pt x="72748" y="332775"/>
                </a:lnTo>
                <a:lnTo>
                  <a:pt x="414818" y="332775"/>
                </a:lnTo>
                <a:lnTo>
                  <a:pt x="419496" y="325688"/>
                </a:lnTo>
                <a:lnTo>
                  <a:pt x="434550" y="290223"/>
                </a:lnTo>
                <a:lnTo>
                  <a:pt x="218458" y="290223"/>
                </a:lnTo>
                <a:lnTo>
                  <a:pt x="204695" y="288743"/>
                </a:lnTo>
                <a:lnTo>
                  <a:pt x="168322" y="268941"/>
                </a:lnTo>
                <a:lnTo>
                  <a:pt x="147955" y="217962"/>
                </a:lnTo>
                <a:lnTo>
                  <a:pt x="153634" y="191281"/>
                </a:lnTo>
                <a:lnTo>
                  <a:pt x="192432" y="153108"/>
                </a:lnTo>
                <a:lnTo>
                  <a:pt x="219610" y="147926"/>
                </a:lnTo>
                <a:lnTo>
                  <a:pt x="434222" y="147926"/>
                </a:lnTo>
                <a:lnTo>
                  <a:pt x="421325" y="115986"/>
                </a:lnTo>
                <a:lnTo>
                  <a:pt x="416021" y="107639"/>
                </a:lnTo>
                <a:lnTo>
                  <a:pt x="413049" y="105381"/>
                </a:lnTo>
                <a:lnTo>
                  <a:pt x="365419" y="105381"/>
                </a:lnTo>
                <a:lnTo>
                  <a:pt x="363324" y="102841"/>
                </a:lnTo>
                <a:lnTo>
                  <a:pt x="74754" y="102841"/>
                </a:lnTo>
                <a:lnTo>
                  <a:pt x="58816" y="98498"/>
                </a:lnTo>
                <a:lnTo>
                  <a:pt x="51018" y="96479"/>
                </a:lnTo>
                <a:lnTo>
                  <a:pt x="41170" y="95787"/>
                </a:lnTo>
                <a:close/>
              </a:path>
              <a:path w="438784" h="438785">
                <a:moveTo>
                  <a:pt x="434222" y="147926"/>
                </a:moveTo>
                <a:lnTo>
                  <a:pt x="219610" y="147926"/>
                </a:lnTo>
                <a:lnTo>
                  <a:pt x="240048" y="151124"/>
                </a:lnTo>
                <a:lnTo>
                  <a:pt x="258625" y="159969"/>
                </a:lnTo>
                <a:lnTo>
                  <a:pt x="274049" y="173915"/>
                </a:lnTo>
                <a:lnTo>
                  <a:pt x="285028" y="192414"/>
                </a:lnTo>
                <a:lnTo>
                  <a:pt x="290200" y="220156"/>
                </a:lnTo>
                <a:lnTo>
                  <a:pt x="284525" y="246837"/>
                </a:lnTo>
                <a:lnTo>
                  <a:pt x="269274" y="269456"/>
                </a:lnTo>
                <a:lnTo>
                  <a:pt x="245722" y="285010"/>
                </a:lnTo>
                <a:lnTo>
                  <a:pt x="232245" y="288980"/>
                </a:lnTo>
                <a:lnTo>
                  <a:pt x="218458" y="290223"/>
                </a:lnTo>
                <a:lnTo>
                  <a:pt x="434550" y="290223"/>
                </a:lnTo>
                <a:lnTo>
                  <a:pt x="434990" y="289188"/>
                </a:lnTo>
                <a:lnTo>
                  <a:pt x="437140" y="279536"/>
                </a:lnTo>
                <a:lnTo>
                  <a:pt x="435828" y="269965"/>
                </a:lnTo>
                <a:lnTo>
                  <a:pt x="402948" y="242148"/>
                </a:lnTo>
                <a:lnTo>
                  <a:pt x="403986" y="231433"/>
                </a:lnTo>
                <a:lnTo>
                  <a:pt x="404395" y="220685"/>
                </a:lnTo>
                <a:lnTo>
                  <a:pt x="404176" y="209936"/>
                </a:lnTo>
                <a:lnTo>
                  <a:pt x="403329" y="199222"/>
                </a:lnTo>
                <a:lnTo>
                  <a:pt x="410517" y="195158"/>
                </a:lnTo>
                <a:lnTo>
                  <a:pt x="438156" y="162447"/>
                </a:lnTo>
                <a:lnTo>
                  <a:pt x="436171" y="152752"/>
                </a:lnTo>
                <a:lnTo>
                  <a:pt x="434222" y="147926"/>
                </a:lnTo>
                <a:close/>
              </a:path>
              <a:path w="438784" h="438785">
                <a:moveTo>
                  <a:pt x="399118" y="98912"/>
                </a:moveTo>
                <a:lnTo>
                  <a:pt x="389257" y="99438"/>
                </a:lnTo>
                <a:lnTo>
                  <a:pt x="381408" y="101305"/>
                </a:lnTo>
                <a:lnTo>
                  <a:pt x="365419" y="105381"/>
                </a:lnTo>
                <a:lnTo>
                  <a:pt x="413049" y="105381"/>
                </a:lnTo>
                <a:lnTo>
                  <a:pt x="408329" y="101797"/>
                </a:lnTo>
                <a:lnTo>
                  <a:pt x="399118" y="98912"/>
                </a:lnTo>
                <a:close/>
              </a:path>
              <a:path w="438784" h="438785">
                <a:moveTo>
                  <a:pt x="162439" y="0"/>
                </a:moveTo>
                <a:lnTo>
                  <a:pt x="115991" y="16837"/>
                </a:lnTo>
                <a:lnTo>
                  <a:pt x="98912" y="39049"/>
                </a:lnTo>
                <a:lnTo>
                  <a:pt x="99430" y="48904"/>
                </a:lnTo>
                <a:lnTo>
                  <a:pt x="101323" y="56766"/>
                </a:lnTo>
                <a:lnTo>
                  <a:pt x="103317" y="64779"/>
                </a:lnTo>
                <a:lnTo>
                  <a:pt x="105374" y="72742"/>
                </a:lnTo>
                <a:lnTo>
                  <a:pt x="97077" y="79579"/>
                </a:lnTo>
                <a:lnTo>
                  <a:pt x="89193" y="86892"/>
                </a:lnTo>
                <a:lnTo>
                  <a:pt x="81744" y="94654"/>
                </a:lnTo>
                <a:lnTo>
                  <a:pt x="74754" y="102841"/>
                </a:lnTo>
                <a:lnTo>
                  <a:pt x="363324" y="102841"/>
                </a:lnTo>
                <a:lnTo>
                  <a:pt x="358575" y="97082"/>
                </a:lnTo>
                <a:lnTo>
                  <a:pt x="351260" y="89195"/>
                </a:lnTo>
                <a:lnTo>
                  <a:pt x="343500" y="81746"/>
                </a:lnTo>
                <a:lnTo>
                  <a:pt x="335320" y="74762"/>
                </a:lnTo>
                <a:lnTo>
                  <a:pt x="337517" y="66811"/>
                </a:lnTo>
                <a:lnTo>
                  <a:pt x="339664" y="58836"/>
                </a:lnTo>
                <a:lnTo>
                  <a:pt x="341683" y="51013"/>
                </a:lnTo>
                <a:lnTo>
                  <a:pt x="342374" y="41167"/>
                </a:lnTo>
                <a:lnTo>
                  <a:pt x="340622" y="35214"/>
                </a:lnTo>
                <a:lnTo>
                  <a:pt x="242153" y="35214"/>
                </a:lnTo>
                <a:lnTo>
                  <a:pt x="238221" y="34833"/>
                </a:lnTo>
                <a:lnTo>
                  <a:pt x="199214" y="34833"/>
                </a:lnTo>
                <a:lnTo>
                  <a:pt x="195150" y="27645"/>
                </a:lnTo>
                <a:lnTo>
                  <a:pt x="191023" y="20482"/>
                </a:lnTo>
                <a:lnTo>
                  <a:pt x="186933" y="13548"/>
                </a:lnTo>
                <a:lnTo>
                  <a:pt x="180461" y="6095"/>
                </a:lnTo>
                <a:lnTo>
                  <a:pt x="171987" y="1473"/>
                </a:lnTo>
                <a:lnTo>
                  <a:pt x="162439" y="0"/>
                </a:lnTo>
                <a:close/>
              </a:path>
              <a:path w="438784" h="438785">
                <a:moveTo>
                  <a:pt x="279539" y="1025"/>
                </a:moveTo>
                <a:lnTo>
                  <a:pt x="246331" y="28115"/>
                </a:lnTo>
                <a:lnTo>
                  <a:pt x="242153" y="35214"/>
                </a:lnTo>
                <a:lnTo>
                  <a:pt x="340622" y="35214"/>
                </a:lnTo>
                <a:lnTo>
                  <a:pt x="289194" y="3184"/>
                </a:lnTo>
                <a:lnTo>
                  <a:pt x="279539" y="1025"/>
                </a:lnTo>
                <a:close/>
              </a:path>
              <a:path w="438784" h="438785">
                <a:moveTo>
                  <a:pt x="220688" y="33766"/>
                </a:moveTo>
                <a:lnTo>
                  <a:pt x="209936" y="33985"/>
                </a:lnTo>
                <a:lnTo>
                  <a:pt x="199214" y="34833"/>
                </a:lnTo>
                <a:lnTo>
                  <a:pt x="238221" y="34833"/>
                </a:lnTo>
                <a:lnTo>
                  <a:pt x="231438" y="34176"/>
                </a:lnTo>
                <a:lnTo>
                  <a:pt x="220688" y="33766"/>
                </a:lnTo>
                <a:close/>
              </a:path>
            </a:pathLst>
          </a:custGeom>
          <a:solidFill>
            <a:srgbClr val="EFCEB8"/>
          </a:solidFill>
        </p:spPr>
        <p:txBody>
          <a:bodyPr wrap="square" lIns="0" tIns="0" rIns="0" bIns="0" rtlCol="0"/>
          <a:lstStyle/>
          <a:p>
            <a:pPr defTabSz="806867"/>
            <a:endParaRPr sz="1588">
              <a:solidFill>
                <a:prstClr val="black"/>
              </a:solidFill>
              <a:latin typeface="Calibri"/>
            </a:endParaRPr>
          </a:p>
        </p:txBody>
      </p:sp>
      <p:sp>
        <p:nvSpPr>
          <p:cNvPr id="16" name="object 16"/>
          <p:cNvSpPr/>
          <p:nvPr/>
        </p:nvSpPr>
        <p:spPr>
          <a:xfrm>
            <a:off x="6703068" y="2019765"/>
            <a:ext cx="308591" cy="171718"/>
          </a:xfrm>
          <a:prstGeom prst="rect">
            <a:avLst/>
          </a:prstGeom>
          <a:blipFill>
            <a:blip r:embed="rId9" cstate="print"/>
            <a:stretch>
              <a:fillRect/>
            </a:stretch>
          </a:blipFill>
        </p:spPr>
        <p:txBody>
          <a:bodyPr wrap="square" lIns="0" tIns="0" rIns="0" bIns="0" rtlCol="0"/>
          <a:lstStyle/>
          <a:p>
            <a:pPr defTabSz="806867"/>
            <a:endParaRPr sz="1588">
              <a:solidFill>
                <a:prstClr val="black"/>
              </a:solidFill>
              <a:latin typeface="Calibri"/>
            </a:endParaRPr>
          </a:p>
        </p:txBody>
      </p:sp>
      <p:sp>
        <p:nvSpPr>
          <p:cNvPr id="17" name="object 17"/>
          <p:cNvSpPr/>
          <p:nvPr/>
        </p:nvSpPr>
        <p:spPr>
          <a:xfrm>
            <a:off x="7298542" y="3059387"/>
            <a:ext cx="125113" cy="156512"/>
          </a:xfrm>
          <a:prstGeom prst="rect">
            <a:avLst/>
          </a:prstGeom>
          <a:blipFill>
            <a:blip r:embed="rId10" cstate="print"/>
            <a:stretch>
              <a:fillRect/>
            </a:stretch>
          </a:blipFill>
        </p:spPr>
        <p:txBody>
          <a:bodyPr wrap="square" lIns="0" tIns="0" rIns="0" bIns="0" rtlCol="0"/>
          <a:lstStyle/>
          <a:p>
            <a:pPr defTabSz="806867"/>
            <a:endParaRPr sz="1588">
              <a:solidFill>
                <a:prstClr val="black"/>
              </a:solidFill>
              <a:latin typeface="Calibri"/>
            </a:endParaRPr>
          </a:p>
        </p:txBody>
      </p:sp>
      <p:sp>
        <p:nvSpPr>
          <p:cNvPr id="18" name="object 18"/>
          <p:cNvSpPr/>
          <p:nvPr/>
        </p:nvSpPr>
        <p:spPr>
          <a:xfrm>
            <a:off x="7497587" y="3132055"/>
            <a:ext cx="72838" cy="39781"/>
          </a:xfrm>
          <a:custGeom>
            <a:avLst/>
            <a:gdLst/>
            <a:ahLst/>
            <a:cxnLst/>
            <a:rect l="l" t="t" r="r" b="b"/>
            <a:pathLst>
              <a:path w="82550" h="45085">
                <a:moveTo>
                  <a:pt x="0" y="0"/>
                </a:moveTo>
                <a:lnTo>
                  <a:pt x="82105" y="0"/>
                </a:lnTo>
                <a:lnTo>
                  <a:pt x="82105" y="44589"/>
                </a:lnTo>
                <a:lnTo>
                  <a:pt x="0" y="44589"/>
                </a:lnTo>
                <a:lnTo>
                  <a:pt x="0" y="0"/>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19" name="object 19"/>
          <p:cNvSpPr/>
          <p:nvPr/>
        </p:nvSpPr>
        <p:spPr>
          <a:xfrm>
            <a:off x="7643532" y="3062406"/>
            <a:ext cx="75034" cy="150484"/>
          </a:xfrm>
          <a:prstGeom prst="rect">
            <a:avLst/>
          </a:prstGeom>
          <a:blipFill>
            <a:blip r:embed="rId11" cstate="print"/>
            <a:stretch>
              <a:fillRect/>
            </a:stretch>
          </a:blipFill>
        </p:spPr>
        <p:txBody>
          <a:bodyPr wrap="square" lIns="0" tIns="0" rIns="0" bIns="0" rtlCol="0"/>
          <a:lstStyle/>
          <a:p>
            <a:pPr defTabSz="806867"/>
            <a:endParaRPr sz="1588">
              <a:solidFill>
                <a:prstClr val="black"/>
              </a:solidFill>
              <a:latin typeface="Calibri"/>
            </a:endParaRPr>
          </a:p>
        </p:txBody>
      </p:sp>
      <p:sp>
        <p:nvSpPr>
          <p:cNvPr id="20" name="object 20"/>
          <p:cNvSpPr/>
          <p:nvPr/>
        </p:nvSpPr>
        <p:spPr>
          <a:xfrm>
            <a:off x="7435442" y="4213410"/>
            <a:ext cx="146223" cy="146219"/>
          </a:xfrm>
          <a:prstGeom prst="rect">
            <a:avLst/>
          </a:prstGeom>
          <a:blipFill>
            <a:blip r:embed="rId12" cstate="print"/>
            <a:stretch>
              <a:fillRect/>
            </a:stretch>
          </a:blipFill>
        </p:spPr>
        <p:txBody>
          <a:bodyPr wrap="square" lIns="0" tIns="0" rIns="0" bIns="0" rtlCol="0"/>
          <a:lstStyle/>
          <a:p>
            <a:pPr defTabSz="806867"/>
            <a:endParaRPr sz="1588">
              <a:solidFill>
                <a:prstClr val="black"/>
              </a:solidFill>
              <a:latin typeface="Calibri"/>
            </a:endParaRPr>
          </a:p>
        </p:txBody>
      </p:sp>
      <p:sp>
        <p:nvSpPr>
          <p:cNvPr id="21" name="object 21"/>
          <p:cNvSpPr/>
          <p:nvPr/>
        </p:nvSpPr>
        <p:spPr>
          <a:xfrm>
            <a:off x="6852397" y="1601041"/>
            <a:ext cx="0" cy="217393"/>
          </a:xfrm>
          <a:custGeom>
            <a:avLst/>
            <a:gdLst/>
            <a:ahLst/>
            <a:cxnLst/>
            <a:rect l="l" t="t" r="r" b="b"/>
            <a:pathLst>
              <a:path h="246380">
                <a:moveTo>
                  <a:pt x="0" y="246062"/>
                </a:moveTo>
                <a:lnTo>
                  <a:pt x="0" y="0"/>
                </a:lnTo>
              </a:path>
            </a:pathLst>
          </a:custGeom>
          <a:ln w="50800">
            <a:solidFill>
              <a:srgbClr val="F0D2BE"/>
            </a:solidFill>
            <a:prstDash val="dot"/>
          </a:ln>
        </p:spPr>
        <p:txBody>
          <a:bodyPr wrap="square" lIns="0" tIns="0" rIns="0" bIns="0" rtlCol="0"/>
          <a:lstStyle/>
          <a:p>
            <a:pPr defTabSz="806867"/>
            <a:endParaRPr sz="1588">
              <a:solidFill>
                <a:prstClr val="black"/>
              </a:solidFill>
              <a:latin typeface="Calibri"/>
            </a:endParaRPr>
          </a:p>
        </p:txBody>
      </p:sp>
      <p:sp>
        <p:nvSpPr>
          <p:cNvPr id="22" name="object 22"/>
          <p:cNvSpPr/>
          <p:nvPr/>
        </p:nvSpPr>
        <p:spPr>
          <a:xfrm>
            <a:off x="6872746" y="1402484"/>
            <a:ext cx="97490" cy="74519"/>
          </a:xfrm>
          <a:custGeom>
            <a:avLst/>
            <a:gdLst/>
            <a:ahLst/>
            <a:cxnLst/>
            <a:rect l="l" t="t" r="r" b="b"/>
            <a:pathLst>
              <a:path w="110490" h="84455">
                <a:moveTo>
                  <a:pt x="0" y="83870"/>
                </a:moveTo>
                <a:lnTo>
                  <a:pt x="16627" y="57385"/>
                </a:lnTo>
                <a:lnTo>
                  <a:pt x="39779" y="33162"/>
                </a:lnTo>
                <a:lnTo>
                  <a:pt x="70537" y="13326"/>
                </a:lnTo>
                <a:lnTo>
                  <a:pt x="109982" y="0"/>
                </a:lnTo>
              </a:path>
            </a:pathLst>
          </a:custGeom>
          <a:ln w="50800">
            <a:solidFill>
              <a:srgbClr val="F0D2BE"/>
            </a:solidFill>
            <a:prstDash val="dot"/>
          </a:ln>
        </p:spPr>
        <p:txBody>
          <a:bodyPr wrap="square" lIns="0" tIns="0" rIns="0" bIns="0" rtlCol="0"/>
          <a:lstStyle/>
          <a:p>
            <a:pPr defTabSz="806867"/>
            <a:endParaRPr sz="1588">
              <a:solidFill>
                <a:prstClr val="black"/>
              </a:solidFill>
              <a:latin typeface="Calibri"/>
            </a:endParaRPr>
          </a:p>
        </p:txBody>
      </p:sp>
      <p:sp>
        <p:nvSpPr>
          <p:cNvPr id="23" name="object 23"/>
          <p:cNvSpPr/>
          <p:nvPr/>
        </p:nvSpPr>
        <p:spPr>
          <a:xfrm>
            <a:off x="6852397" y="1905000"/>
            <a:ext cx="0" cy="0"/>
          </a:xfrm>
          <a:custGeom>
            <a:avLst/>
            <a:gdLst/>
            <a:ahLst/>
            <a:cxnLst/>
            <a:rect l="l" t="t" r="r" b="b"/>
            <a:pathLst>
              <a:path>
                <a:moveTo>
                  <a:pt x="0" y="0"/>
                </a:moveTo>
                <a:lnTo>
                  <a:pt x="0" y="0"/>
                </a:lnTo>
              </a:path>
            </a:pathLst>
          </a:custGeom>
          <a:ln w="50800">
            <a:solidFill>
              <a:srgbClr val="F0D2BE"/>
            </a:solidFill>
          </a:ln>
        </p:spPr>
        <p:txBody>
          <a:bodyPr wrap="square" lIns="0" tIns="0" rIns="0" bIns="0" rtlCol="0"/>
          <a:lstStyle/>
          <a:p>
            <a:pPr defTabSz="806867"/>
            <a:endParaRPr sz="1588">
              <a:solidFill>
                <a:prstClr val="black"/>
              </a:solidFill>
              <a:latin typeface="Calibri"/>
            </a:endParaRPr>
          </a:p>
        </p:txBody>
      </p:sp>
      <p:sp>
        <p:nvSpPr>
          <p:cNvPr id="24" name="object 24"/>
          <p:cNvSpPr/>
          <p:nvPr/>
        </p:nvSpPr>
        <p:spPr>
          <a:xfrm>
            <a:off x="6852397" y="1557618"/>
            <a:ext cx="0" cy="0"/>
          </a:xfrm>
          <a:custGeom>
            <a:avLst/>
            <a:gdLst/>
            <a:ahLst/>
            <a:cxnLst/>
            <a:rect l="l" t="t" r="r" b="b"/>
            <a:pathLst>
              <a:path>
                <a:moveTo>
                  <a:pt x="0" y="0"/>
                </a:moveTo>
                <a:lnTo>
                  <a:pt x="0" y="0"/>
                </a:lnTo>
              </a:path>
            </a:pathLst>
          </a:custGeom>
          <a:ln w="50800">
            <a:solidFill>
              <a:srgbClr val="F0D2BE"/>
            </a:solidFill>
          </a:ln>
        </p:spPr>
        <p:txBody>
          <a:bodyPr wrap="square" lIns="0" tIns="0" rIns="0" bIns="0" rtlCol="0"/>
          <a:lstStyle/>
          <a:p>
            <a:pPr defTabSz="806867"/>
            <a:endParaRPr sz="1588">
              <a:solidFill>
                <a:prstClr val="black"/>
              </a:solidFill>
              <a:latin typeface="Calibri"/>
            </a:endParaRPr>
          </a:p>
        </p:txBody>
      </p:sp>
      <p:sp>
        <p:nvSpPr>
          <p:cNvPr id="25" name="object 25"/>
          <p:cNvSpPr/>
          <p:nvPr/>
        </p:nvSpPr>
        <p:spPr>
          <a:xfrm>
            <a:off x="7011666" y="1398359"/>
            <a:ext cx="0" cy="0"/>
          </a:xfrm>
          <a:custGeom>
            <a:avLst/>
            <a:gdLst/>
            <a:ahLst/>
            <a:cxnLst/>
            <a:rect l="l" t="t" r="r" b="b"/>
            <a:pathLst>
              <a:path>
                <a:moveTo>
                  <a:pt x="0" y="0"/>
                </a:moveTo>
                <a:lnTo>
                  <a:pt x="0" y="0"/>
                </a:lnTo>
              </a:path>
            </a:pathLst>
          </a:custGeom>
          <a:ln w="50800">
            <a:solidFill>
              <a:srgbClr val="F0D2BE"/>
            </a:solidFill>
          </a:ln>
        </p:spPr>
        <p:txBody>
          <a:bodyPr wrap="square" lIns="0" tIns="0" rIns="0" bIns="0" rtlCol="0"/>
          <a:lstStyle/>
          <a:p>
            <a:pPr defTabSz="806867"/>
            <a:endParaRPr sz="1588">
              <a:solidFill>
                <a:prstClr val="black"/>
              </a:solidFill>
              <a:latin typeface="Calibri"/>
            </a:endParaRPr>
          </a:p>
        </p:txBody>
      </p:sp>
      <p:sp>
        <p:nvSpPr>
          <p:cNvPr id="26" name="object 26"/>
          <p:cNvSpPr/>
          <p:nvPr/>
        </p:nvSpPr>
        <p:spPr>
          <a:xfrm>
            <a:off x="8167115" y="3771201"/>
            <a:ext cx="0" cy="217393"/>
          </a:xfrm>
          <a:custGeom>
            <a:avLst/>
            <a:gdLst/>
            <a:ahLst/>
            <a:cxnLst/>
            <a:rect l="l" t="t" r="r" b="b"/>
            <a:pathLst>
              <a:path h="246379">
                <a:moveTo>
                  <a:pt x="0" y="0"/>
                </a:moveTo>
                <a:lnTo>
                  <a:pt x="0" y="246062"/>
                </a:lnTo>
              </a:path>
            </a:pathLst>
          </a:custGeom>
          <a:ln w="50800">
            <a:solidFill>
              <a:srgbClr val="F0D2BE"/>
            </a:solidFill>
            <a:prstDash val="dot"/>
          </a:ln>
        </p:spPr>
        <p:txBody>
          <a:bodyPr wrap="square" lIns="0" tIns="0" rIns="0" bIns="0" rtlCol="0"/>
          <a:lstStyle/>
          <a:p>
            <a:pPr defTabSz="806867"/>
            <a:endParaRPr sz="1588">
              <a:solidFill>
                <a:prstClr val="black"/>
              </a:solidFill>
              <a:latin typeface="Calibri"/>
            </a:endParaRPr>
          </a:p>
        </p:txBody>
      </p:sp>
      <p:sp>
        <p:nvSpPr>
          <p:cNvPr id="27" name="object 27"/>
          <p:cNvSpPr/>
          <p:nvPr/>
        </p:nvSpPr>
        <p:spPr>
          <a:xfrm>
            <a:off x="8049726" y="4112868"/>
            <a:ext cx="97490" cy="74519"/>
          </a:xfrm>
          <a:custGeom>
            <a:avLst/>
            <a:gdLst/>
            <a:ahLst/>
            <a:cxnLst/>
            <a:rect l="l" t="t" r="r" b="b"/>
            <a:pathLst>
              <a:path w="110490" h="84454">
                <a:moveTo>
                  <a:pt x="109981" y="0"/>
                </a:moveTo>
                <a:lnTo>
                  <a:pt x="93354" y="26485"/>
                </a:lnTo>
                <a:lnTo>
                  <a:pt x="70202" y="50707"/>
                </a:lnTo>
                <a:lnTo>
                  <a:pt x="39444" y="70544"/>
                </a:lnTo>
                <a:lnTo>
                  <a:pt x="0" y="83870"/>
                </a:lnTo>
              </a:path>
            </a:pathLst>
          </a:custGeom>
          <a:ln w="50800">
            <a:solidFill>
              <a:srgbClr val="F0D2BE"/>
            </a:solidFill>
            <a:prstDash val="dot"/>
          </a:ln>
        </p:spPr>
        <p:txBody>
          <a:bodyPr wrap="square" lIns="0" tIns="0" rIns="0" bIns="0" rtlCol="0"/>
          <a:lstStyle/>
          <a:p>
            <a:pPr defTabSz="806867"/>
            <a:endParaRPr sz="1588">
              <a:solidFill>
                <a:prstClr val="black"/>
              </a:solidFill>
              <a:latin typeface="Calibri"/>
            </a:endParaRPr>
          </a:p>
        </p:txBody>
      </p:sp>
      <p:sp>
        <p:nvSpPr>
          <p:cNvPr id="28" name="object 28"/>
          <p:cNvSpPr/>
          <p:nvPr/>
        </p:nvSpPr>
        <p:spPr>
          <a:xfrm>
            <a:off x="8167115" y="3684355"/>
            <a:ext cx="0" cy="0"/>
          </a:xfrm>
          <a:custGeom>
            <a:avLst/>
            <a:gdLst/>
            <a:ahLst/>
            <a:cxnLst/>
            <a:rect l="l" t="t" r="r" b="b"/>
            <a:pathLst>
              <a:path>
                <a:moveTo>
                  <a:pt x="0" y="0"/>
                </a:moveTo>
                <a:lnTo>
                  <a:pt x="0" y="0"/>
                </a:lnTo>
              </a:path>
            </a:pathLst>
          </a:custGeom>
          <a:ln w="50800">
            <a:solidFill>
              <a:srgbClr val="F0D2BE"/>
            </a:solidFill>
          </a:ln>
        </p:spPr>
        <p:txBody>
          <a:bodyPr wrap="square" lIns="0" tIns="0" rIns="0" bIns="0" rtlCol="0"/>
          <a:lstStyle/>
          <a:p>
            <a:pPr defTabSz="806867"/>
            <a:endParaRPr sz="1588">
              <a:solidFill>
                <a:prstClr val="black"/>
              </a:solidFill>
              <a:latin typeface="Calibri"/>
            </a:endParaRPr>
          </a:p>
        </p:txBody>
      </p:sp>
      <p:sp>
        <p:nvSpPr>
          <p:cNvPr id="29" name="object 29"/>
          <p:cNvSpPr/>
          <p:nvPr/>
        </p:nvSpPr>
        <p:spPr>
          <a:xfrm>
            <a:off x="8167115" y="4031737"/>
            <a:ext cx="0" cy="0"/>
          </a:xfrm>
          <a:custGeom>
            <a:avLst/>
            <a:gdLst/>
            <a:ahLst/>
            <a:cxnLst/>
            <a:rect l="l" t="t" r="r" b="b"/>
            <a:pathLst>
              <a:path>
                <a:moveTo>
                  <a:pt x="0" y="0"/>
                </a:moveTo>
                <a:lnTo>
                  <a:pt x="0" y="0"/>
                </a:lnTo>
              </a:path>
            </a:pathLst>
          </a:custGeom>
          <a:ln w="50800">
            <a:solidFill>
              <a:srgbClr val="F0D2BE"/>
            </a:solidFill>
          </a:ln>
        </p:spPr>
        <p:txBody>
          <a:bodyPr wrap="square" lIns="0" tIns="0" rIns="0" bIns="0" rtlCol="0"/>
          <a:lstStyle/>
          <a:p>
            <a:pPr defTabSz="806867"/>
            <a:endParaRPr sz="1588">
              <a:solidFill>
                <a:prstClr val="black"/>
              </a:solidFill>
              <a:latin typeface="Calibri"/>
            </a:endParaRPr>
          </a:p>
        </p:txBody>
      </p:sp>
      <p:sp>
        <p:nvSpPr>
          <p:cNvPr id="30" name="object 30"/>
          <p:cNvSpPr/>
          <p:nvPr/>
        </p:nvSpPr>
        <p:spPr>
          <a:xfrm>
            <a:off x="8007846" y="4190995"/>
            <a:ext cx="0" cy="0"/>
          </a:xfrm>
          <a:custGeom>
            <a:avLst/>
            <a:gdLst/>
            <a:ahLst/>
            <a:cxnLst/>
            <a:rect l="l" t="t" r="r" b="b"/>
            <a:pathLst>
              <a:path>
                <a:moveTo>
                  <a:pt x="0" y="0"/>
                </a:moveTo>
                <a:lnTo>
                  <a:pt x="0" y="0"/>
                </a:lnTo>
              </a:path>
            </a:pathLst>
          </a:custGeom>
          <a:ln w="50800">
            <a:solidFill>
              <a:srgbClr val="F0D2BE"/>
            </a:solidFill>
          </a:ln>
        </p:spPr>
        <p:txBody>
          <a:bodyPr wrap="square" lIns="0" tIns="0" rIns="0" bIns="0" rtlCol="0"/>
          <a:lstStyle/>
          <a:p>
            <a:pPr defTabSz="806867"/>
            <a:endParaRPr sz="1588">
              <a:solidFill>
                <a:prstClr val="black"/>
              </a:solidFill>
              <a:latin typeface="Calibri"/>
            </a:endParaRPr>
          </a:p>
        </p:txBody>
      </p:sp>
      <p:sp>
        <p:nvSpPr>
          <p:cNvPr id="31" name="object 31"/>
          <p:cNvSpPr/>
          <p:nvPr/>
        </p:nvSpPr>
        <p:spPr>
          <a:xfrm>
            <a:off x="7447377" y="3695021"/>
            <a:ext cx="339538" cy="339538"/>
          </a:xfrm>
          <a:custGeom>
            <a:avLst/>
            <a:gdLst/>
            <a:ahLst/>
            <a:cxnLst/>
            <a:rect l="l" t="t" r="r" b="b"/>
            <a:pathLst>
              <a:path w="384809" h="384810">
                <a:moveTo>
                  <a:pt x="152107" y="334949"/>
                </a:moveTo>
                <a:lnTo>
                  <a:pt x="117297" y="334949"/>
                </a:lnTo>
                <a:lnTo>
                  <a:pt x="163410" y="381063"/>
                </a:lnTo>
                <a:lnTo>
                  <a:pt x="171488" y="384314"/>
                </a:lnTo>
                <a:lnTo>
                  <a:pt x="180657" y="384314"/>
                </a:lnTo>
                <a:lnTo>
                  <a:pt x="219290" y="359791"/>
                </a:lnTo>
                <a:lnTo>
                  <a:pt x="178930" y="359791"/>
                </a:lnTo>
                <a:lnTo>
                  <a:pt x="176682" y="359524"/>
                </a:lnTo>
                <a:lnTo>
                  <a:pt x="152107" y="334949"/>
                </a:lnTo>
                <a:close/>
              </a:path>
              <a:path w="384809" h="384810">
                <a:moveTo>
                  <a:pt x="79400" y="22136"/>
                </a:moveTo>
                <a:lnTo>
                  <a:pt x="40182" y="40195"/>
                </a:lnTo>
                <a:lnTo>
                  <a:pt x="22134" y="80144"/>
                </a:lnTo>
                <a:lnTo>
                  <a:pt x="25204" y="100822"/>
                </a:lnTo>
                <a:lnTo>
                  <a:pt x="36499" y="118579"/>
                </a:lnTo>
                <a:lnTo>
                  <a:pt x="43243" y="125310"/>
                </a:lnTo>
                <a:lnTo>
                  <a:pt x="50050" y="129425"/>
                </a:lnTo>
                <a:lnTo>
                  <a:pt x="57607" y="131813"/>
                </a:lnTo>
                <a:lnTo>
                  <a:pt x="10871" y="178549"/>
                </a:lnTo>
                <a:lnTo>
                  <a:pt x="6515" y="183746"/>
                </a:lnTo>
                <a:lnTo>
                  <a:pt x="3206" y="189526"/>
                </a:lnTo>
                <a:lnTo>
                  <a:pt x="1012" y="195742"/>
                </a:lnTo>
                <a:lnTo>
                  <a:pt x="0" y="202247"/>
                </a:lnTo>
                <a:lnTo>
                  <a:pt x="224" y="207556"/>
                </a:lnTo>
                <a:lnTo>
                  <a:pt x="49352" y="266992"/>
                </a:lnTo>
                <a:lnTo>
                  <a:pt x="41744" y="270129"/>
                </a:lnTo>
                <a:lnTo>
                  <a:pt x="34861" y="274726"/>
                </a:lnTo>
                <a:lnTo>
                  <a:pt x="27559" y="282041"/>
                </a:lnTo>
                <a:lnTo>
                  <a:pt x="14539" y="300934"/>
                </a:lnTo>
                <a:lnTo>
                  <a:pt x="9506" y="321995"/>
                </a:lnTo>
                <a:lnTo>
                  <a:pt x="12578" y="342668"/>
                </a:lnTo>
                <a:lnTo>
                  <a:pt x="23876" y="360426"/>
                </a:lnTo>
                <a:lnTo>
                  <a:pt x="41626" y="371716"/>
                </a:lnTo>
                <a:lnTo>
                  <a:pt x="62301" y="374786"/>
                </a:lnTo>
                <a:lnTo>
                  <a:pt x="83360" y="369755"/>
                </a:lnTo>
                <a:lnTo>
                  <a:pt x="102260" y="356743"/>
                </a:lnTo>
                <a:lnTo>
                  <a:pt x="108795" y="350196"/>
                </a:lnTo>
                <a:lnTo>
                  <a:pt x="62299" y="350196"/>
                </a:lnTo>
                <a:lnTo>
                  <a:pt x="50890" y="348923"/>
                </a:lnTo>
                <a:lnTo>
                  <a:pt x="41275" y="343027"/>
                </a:lnTo>
                <a:lnTo>
                  <a:pt x="35378" y="333409"/>
                </a:lnTo>
                <a:lnTo>
                  <a:pt x="34105" y="321995"/>
                </a:lnTo>
                <a:lnTo>
                  <a:pt x="37338" y="310201"/>
                </a:lnTo>
                <a:lnTo>
                  <a:pt x="44958" y="299440"/>
                </a:lnTo>
                <a:lnTo>
                  <a:pt x="50139" y="294246"/>
                </a:lnTo>
                <a:lnTo>
                  <a:pt x="54571" y="291350"/>
                </a:lnTo>
                <a:lnTo>
                  <a:pt x="67195" y="286461"/>
                </a:lnTo>
                <a:lnTo>
                  <a:pt x="72834" y="279857"/>
                </a:lnTo>
                <a:lnTo>
                  <a:pt x="76111" y="264337"/>
                </a:lnTo>
                <a:lnTo>
                  <a:pt x="73952" y="256806"/>
                </a:lnTo>
                <a:lnTo>
                  <a:pt x="24714" y="207556"/>
                </a:lnTo>
                <a:lnTo>
                  <a:pt x="24460" y="205308"/>
                </a:lnTo>
                <a:lnTo>
                  <a:pt x="24726" y="200977"/>
                </a:lnTo>
                <a:lnTo>
                  <a:pt x="26073" y="198145"/>
                </a:lnTo>
                <a:lnTo>
                  <a:pt x="77152" y="147066"/>
                </a:lnTo>
                <a:lnTo>
                  <a:pt x="81116" y="141912"/>
                </a:lnTo>
                <a:lnTo>
                  <a:pt x="83540" y="136083"/>
                </a:lnTo>
                <a:lnTo>
                  <a:pt x="84265" y="130454"/>
                </a:lnTo>
                <a:lnTo>
                  <a:pt x="84263" y="129425"/>
                </a:lnTo>
                <a:lnTo>
                  <a:pt x="83413" y="123710"/>
                </a:lnTo>
                <a:lnTo>
                  <a:pt x="81178" y="116141"/>
                </a:lnTo>
                <a:lnTo>
                  <a:pt x="75222" y="110642"/>
                </a:lnTo>
                <a:lnTo>
                  <a:pt x="62612" y="107950"/>
                </a:lnTo>
                <a:lnTo>
                  <a:pt x="58458" y="105727"/>
                </a:lnTo>
                <a:lnTo>
                  <a:pt x="53898" y="101168"/>
                </a:lnTo>
                <a:lnTo>
                  <a:pt x="48002" y="91552"/>
                </a:lnTo>
                <a:lnTo>
                  <a:pt x="46729" y="80143"/>
                </a:lnTo>
                <a:lnTo>
                  <a:pt x="49962" y="68353"/>
                </a:lnTo>
                <a:lnTo>
                  <a:pt x="88836" y="46215"/>
                </a:lnTo>
                <a:lnTo>
                  <a:pt x="127094" y="46215"/>
                </a:lnTo>
                <a:lnTo>
                  <a:pt x="125310" y="43256"/>
                </a:lnTo>
                <a:lnTo>
                  <a:pt x="118567" y="36512"/>
                </a:lnTo>
                <a:lnTo>
                  <a:pt x="110277" y="29842"/>
                </a:lnTo>
                <a:lnTo>
                  <a:pt x="100826" y="25166"/>
                </a:lnTo>
                <a:lnTo>
                  <a:pt x="90454" y="22569"/>
                </a:lnTo>
                <a:lnTo>
                  <a:pt x="79400" y="22136"/>
                </a:lnTo>
                <a:close/>
              </a:path>
              <a:path w="384809" h="384810">
                <a:moveTo>
                  <a:pt x="279364" y="326644"/>
                </a:moveTo>
                <a:lnTo>
                  <a:pt x="252437" y="326644"/>
                </a:lnTo>
                <a:lnTo>
                  <a:pt x="254813" y="334149"/>
                </a:lnTo>
                <a:lnTo>
                  <a:pt x="291644" y="361281"/>
                </a:lnTo>
                <a:lnTo>
                  <a:pt x="301485" y="362178"/>
                </a:lnTo>
                <a:lnTo>
                  <a:pt x="312785" y="361038"/>
                </a:lnTo>
                <a:lnTo>
                  <a:pt x="323899" y="357628"/>
                </a:lnTo>
                <a:lnTo>
                  <a:pt x="334448" y="351966"/>
                </a:lnTo>
                <a:lnTo>
                  <a:pt x="344055" y="344068"/>
                </a:lnTo>
                <a:lnTo>
                  <a:pt x="348566" y="337521"/>
                </a:lnTo>
                <a:lnTo>
                  <a:pt x="304107" y="337521"/>
                </a:lnTo>
                <a:lnTo>
                  <a:pt x="292698" y="336249"/>
                </a:lnTo>
                <a:lnTo>
                  <a:pt x="283083" y="330352"/>
                </a:lnTo>
                <a:lnTo>
                  <a:pt x="279364" y="326644"/>
                </a:lnTo>
                <a:close/>
              </a:path>
              <a:path w="384809" h="384810">
                <a:moveTo>
                  <a:pt x="178803" y="274193"/>
                </a:moveTo>
                <a:lnTo>
                  <a:pt x="171018" y="274193"/>
                </a:lnTo>
                <a:lnTo>
                  <a:pt x="161404" y="283806"/>
                </a:lnTo>
                <a:lnTo>
                  <a:pt x="161404" y="291592"/>
                </a:lnTo>
                <a:lnTo>
                  <a:pt x="207048" y="337235"/>
                </a:lnTo>
                <a:lnTo>
                  <a:pt x="186105" y="358165"/>
                </a:lnTo>
                <a:lnTo>
                  <a:pt x="183273" y="359524"/>
                </a:lnTo>
                <a:lnTo>
                  <a:pt x="178930" y="359791"/>
                </a:lnTo>
                <a:lnTo>
                  <a:pt x="219290" y="359791"/>
                </a:lnTo>
                <a:lnTo>
                  <a:pt x="252437" y="326644"/>
                </a:lnTo>
                <a:lnTo>
                  <a:pt x="279364" y="326644"/>
                </a:lnTo>
                <a:lnTo>
                  <a:pt x="278511" y="325793"/>
                </a:lnTo>
                <a:lnTo>
                  <a:pt x="276288" y="321614"/>
                </a:lnTo>
                <a:lnTo>
                  <a:pt x="275909" y="319836"/>
                </a:lnTo>
                <a:lnTo>
                  <a:pt x="224447" y="319836"/>
                </a:lnTo>
                <a:lnTo>
                  <a:pt x="178803" y="274193"/>
                </a:lnTo>
                <a:close/>
              </a:path>
              <a:path w="384809" h="384810">
                <a:moveTo>
                  <a:pt x="119964" y="308178"/>
                </a:moveTo>
                <a:lnTo>
                  <a:pt x="104444" y="311467"/>
                </a:lnTo>
                <a:lnTo>
                  <a:pt x="97828" y="317106"/>
                </a:lnTo>
                <a:lnTo>
                  <a:pt x="92951" y="329717"/>
                </a:lnTo>
                <a:lnTo>
                  <a:pt x="90004" y="334187"/>
                </a:lnTo>
                <a:lnTo>
                  <a:pt x="84848" y="339344"/>
                </a:lnTo>
                <a:lnTo>
                  <a:pt x="74089" y="346963"/>
                </a:lnTo>
                <a:lnTo>
                  <a:pt x="62299" y="350196"/>
                </a:lnTo>
                <a:lnTo>
                  <a:pt x="108795" y="350196"/>
                </a:lnTo>
                <a:lnTo>
                  <a:pt x="109562" y="349427"/>
                </a:lnTo>
                <a:lnTo>
                  <a:pt x="114173" y="342557"/>
                </a:lnTo>
                <a:lnTo>
                  <a:pt x="117297" y="334949"/>
                </a:lnTo>
                <a:lnTo>
                  <a:pt x="152107" y="334949"/>
                </a:lnTo>
                <a:lnTo>
                  <a:pt x="127495" y="310337"/>
                </a:lnTo>
                <a:lnTo>
                  <a:pt x="119964" y="308178"/>
                </a:lnTo>
                <a:close/>
              </a:path>
              <a:path w="384809" h="384810">
                <a:moveTo>
                  <a:pt x="352336" y="134708"/>
                </a:moveTo>
                <a:lnTo>
                  <a:pt x="317538" y="134708"/>
                </a:lnTo>
                <a:lnTo>
                  <a:pt x="359524" y="176695"/>
                </a:lnTo>
                <a:lnTo>
                  <a:pt x="359778" y="178943"/>
                </a:lnTo>
                <a:lnTo>
                  <a:pt x="359511" y="183273"/>
                </a:lnTo>
                <a:lnTo>
                  <a:pt x="358165" y="186118"/>
                </a:lnTo>
                <a:lnTo>
                  <a:pt x="307086" y="237197"/>
                </a:lnTo>
                <a:lnTo>
                  <a:pt x="303121" y="242343"/>
                </a:lnTo>
                <a:lnTo>
                  <a:pt x="300697" y="248169"/>
                </a:lnTo>
                <a:lnTo>
                  <a:pt x="299902" y="254344"/>
                </a:lnTo>
                <a:lnTo>
                  <a:pt x="300824" y="260540"/>
                </a:lnTo>
                <a:lnTo>
                  <a:pt x="303072" y="268109"/>
                </a:lnTo>
                <a:lnTo>
                  <a:pt x="309016" y="273608"/>
                </a:lnTo>
                <a:lnTo>
                  <a:pt x="321614" y="276288"/>
                </a:lnTo>
                <a:lnTo>
                  <a:pt x="325780" y="278523"/>
                </a:lnTo>
                <a:lnTo>
                  <a:pt x="330339" y="283083"/>
                </a:lnTo>
                <a:lnTo>
                  <a:pt x="336236" y="292700"/>
                </a:lnTo>
                <a:lnTo>
                  <a:pt x="337508" y="304114"/>
                </a:lnTo>
                <a:lnTo>
                  <a:pt x="334275" y="315908"/>
                </a:lnTo>
                <a:lnTo>
                  <a:pt x="326656" y="326669"/>
                </a:lnTo>
                <a:lnTo>
                  <a:pt x="315897" y="334288"/>
                </a:lnTo>
                <a:lnTo>
                  <a:pt x="304107" y="337521"/>
                </a:lnTo>
                <a:lnTo>
                  <a:pt x="348566" y="337521"/>
                </a:lnTo>
                <a:lnTo>
                  <a:pt x="357075" y="325170"/>
                </a:lnTo>
                <a:lnTo>
                  <a:pt x="362108" y="304114"/>
                </a:lnTo>
                <a:lnTo>
                  <a:pt x="359036" y="283439"/>
                </a:lnTo>
                <a:lnTo>
                  <a:pt x="347738" y="265684"/>
                </a:lnTo>
                <a:lnTo>
                  <a:pt x="340995" y="258940"/>
                </a:lnTo>
                <a:lnTo>
                  <a:pt x="334187" y="254838"/>
                </a:lnTo>
                <a:lnTo>
                  <a:pt x="326631" y="252437"/>
                </a:lnTo>
                <a:lnTo>
                  <a:pt x="373367" y="205701"/>
                </a:lnTo>
                <a:lnTo>
                  <a:pt x="381263" y="194170"/>
                </a:lnTo>
                <a:lnTo>
                  <a:pt x="384243" y="181267"/>
                </a:lnTo>
                <a:lnTo>
                  <a:pt x="382248" y="168554"/>
                </a:lnTo>
                <a:lnTo>
                  <a:pt x="375221" y="157594"/>
                </a:lnTo>
                <a:lnTo>
                  <a:pt x="352336" y="134708"/>
                </a:lnTo>
                <a:close/>
              </a:path>
              <a:path w="384809" h="384810">
                <a:moveTo>
                  <a:pt x="256311" y="299910"/>
                </a:moveTo>
                <a:lnTo>
                  <a:pt x="247980" y="299910"/>
                </a:lnTo>
                <a:lnTo>
                  <a:pt x="241846" y="302437"/>
                </a:lnTo>
                <a:lnTo>
                  <a:pt x="224447" y="319836"/>
                </a:lnTo>
                <a:lnTo>
                  <a:pt x="275909" y="319836"/>
                </a:lnTo>
                <a:lnTo>
                  <a:pt x="273608" y="309029"/>
                </a:lnTo>
                <a:lnTo>
                  <a:pt x="268109" y="303072"/>
                </a:lnTo>
                <a:lnTo>
                  <a:pt x="258445" y="300215"/>
                </a:lnTo>
                <a:lnTo>
                  <a:pt x="256311" y="299910"/>
                </a:lnTo>
                <a:close/>
              </a:path>
              <a:path w="384809" h="384810">
                <a:moveTo>
                  <a:pt x="240944" y="23317"/>
                </a:moveTo>
                <a:lnTo>
                  <a:pt x="206146" y="23317"/>
                </a:lnTo>
                <a:lnTo>
                  <a:pt x="249593" y="66763"/>
                </a:lnTo>
                <a:lnTo>
                  <a:pt x="241973" y="69888"/>
                </a:lnTo>
                <a:lnTo>
                  <a:pt x="235102" y="74498"/>
                </a:lnTo>
                <a:lnTo>
                  <a:pt x="227787" y="81800"/>
                </a:lnTo>
                <a:lnTo>
                  <a:pt x="214774" y="100699"/>
                </a:lnTo>
                <a:lnTo>
                  <a:pt x="209743" y="121754"/>
                </a:lnTo>
                <a:lnTo>
                  <a:pt x="212813" y="142429"/>
                </a:lnTo>
                <a:lnTo>
                  <a:pt x="224104" y="160185"/>
                </a:lnTo>
                <a:lnTo>
                  <a:pt x="241861" y="171482"/>
                </a:lnTo>
                <a:lnTo>
                  <a:pt x="262539" y="174555"/>
                </a:lnTo>
                <a:lnTo>
                  <a:pt x="283595" y="169521"/>
                </a:lnTo>
                <a:lnTo>
                  <a:pt x="302488" y="156502"/>
                </a:lnTo>
                <a:lnTo>
                  <a:pt x="308508" y="150482"/>
                </a:lnTo>
                <a:lnTo>
                  <a:pt x="253847" y="150482"/>
                </a:lnTo>
                <a:lnTo>
                  <a:pt x="246634" y="147916"/>
                </a:lnTo>
                <a:lnTo>
                  <a:pt x="236385" y="137655"/>
                </a:lnTo>
                <a:lnTo>
                  <a:pt x="233819" y="130454"/>
                </a:lnTo>
                <a:lnTo>
                  <a:pt x="234302" y="122504"/>
                </a:lnTo>
                <a:lnTo>
                  <a:pt x="267423" y="86233"/>
                </a:lnTo>
                <a:lnTo>
                  <a:pt x="273062" y="79616"/>
                </a:lnTo>
                <a:lnTo>
                  <a:pt x="276352" y="64096"/>
                </a:lnTo>
                <a:lnTo>
                  <a:pt x="274193" y="56565"/>
                </a:lnTo>
                <a:lnTo>
                  <a:pt x="240944" y="23317"/>
                </a:lnTo>
                <a:close/>
              </a:path>
              <a:path w="384809" h="384810">
                <a:moveTo>
                  <a:pt x="320192" y="107950"/>
                </a:moveTo>
                <a:lnTo>
                  <a:pt x="304673" y="111226"/>
                </a:lnTo>
                <a:lnTo>
                  <a:pt x="298056" y="116865"/>
                </a:lnTo>
                <a:lnTo>
                  <a:pt x="293192" y="129489"/>
                </a:lnTo>
                <a:lnTo>
                  <a:pt x="290283" y="133908"/>
                </a:lnTo>
                <a:lnTo>
                  <a:pt x="253847" y="150482"/>
                </a:lnTo>
                <a:lnTo>
                  <a:pt x="308508" y="150482"/>
                </a:lnTo>
                <a:lnTo>
                  <a:pt x="309803" y="149186"/>
                </a:lnTo>
                <a:lnTo>
                  <a:pt x="314401" y="142316"/>
                </a:lnTo>
                <a:lnTo>
                  <a:pt x="317538" y="134708"/>
                </a:lnTo>
                <a:lnTo>
                  <a:pt x="352336" y="134708"/>
                </a:lnTo>
                <a:lnTo>
                  <a:pt x="327723" y="110096"/>
                </a:lnTo>
                <a:lnTo>
                  <a:pt x="320192" y="107950"/>
                </a:lnTo>
                <a:close/>
              </a:path>
              <a:path w="384809" h="384810">
                <a:moveTo>
                  <a:pt x="127094" y="46215"/>
                </a:moveTo>
                <a:lnTo>
                  <a:pt x="88836" y="46215"/>
                </a:lnTo>
                <a:lnTo>
                  <a:pt x="96037" y="48780"/>
                </a:lnTo>
                <a:lnTo>
                  <a:pt x="105727" y="58470"/>
                </a:lnTo>
                <a:lnTo>
                  <a:pt x="107962" y="62636"/>
                </a:lnTo>
                <a:lnTo>
                  <a:pt x="110642" y="75222"/>
                </a:lnTo>
                <a:lnTo>
                  <a:pt x="116141" y="81178"/>
                </a:lnTo>
                <a:lnTo>
                  <a:pt x="123698" y="83426"/>
                </a:lnTo>
                <a:lnTo>
                  <a:pt x="129901" y="84342"/>
                </a:lnTo>
                <a:lnTo>
                  <a:pt x="136080" y="83548"/>
                </a:lnTo>
                <a:lnTo>
                  <a:pt x="141907" y="81127"/>
                </a:lnTo>
                <a:lnTo>
                  <a:pt x="147053" y="77165"/>
                </a:lnTo>
                <a:lnTo>
                  <a:pt x="166598" y="57619"/>
                </a:lnTo>
                <a:lnTo>
                  <a:pt x="131800" y="57619"/>
                </a:lnTo>
                <a:lnTo>
                  <a:pt x="129413" y="50063"/>
                </a:lnTo>
                <a:lnTo>
                  <a:pt x="127094" y="46215"/>
                </a:lnTo>
                <a:close/>
              </a:path>
              <a:path w="384809" h="384810">
                <a:moveTo>
                  <a:pt x="202977" y="0"/>
                </a:moveTo>
                <a:lnTo>
                  <a:pt x="190078" y="2980"/>
                </a:lnTo>
                <a:lnTo>
                  <a:pt x="178549" y="10871"/>
                </a:lnTo>
                <a:lnTo>
                  <a:pt x="131800" y="57619"/>
                </a:lnTo>
                <a:lnTo>
                  <a:pt x="166598" y="57619"/>
                </a:lnTo>
                <a:lnTo>
                  <a:pt x="200050" y="24168"/>
                </a:lnTo>
                <a:lnTo>
                  <a:pt x="206146" y="23317"/>
                </a:lnTo>
                <a:lnTo>
                  <a:pt x="240944" y="23317"/>
                </a:lnTo>
                <a:lnTo>
                  <a:pt x="226644" y="9017"/>
                </a:lnTo>
                <a:lnTo>
                  <a:pt x="215686" y="1991"/>
                </a:lnTo>
                <a:lnTo>
                  <a:pt x="202977" y="0"/>
                </a:lnTo>
                <a:close/>
              </a:path>
            </a:pathLst>
          </a:custGeom>
          <a:solidFill>
            <a:srgbClr val="E3A982"/>
          </a:solidFill>
        </p:spPr>
        <p:txBody>
          <a:bodyPr wrap="square" lIns="0" tIns="0" rIns="0" bIns="0" rtlCol="0"/>
          <a:lstStyle/>
          <a:p>
            <a:pPr defTabSz="806867"/>
            <a:endParaRPr sz="1588">
              <a:solidFill>
                <a:prstClr val="black"/>
              </a:solidFill>
              <a:latin typeface="Calibri"/>
            </a:endParaRPr>
          </a:p>
        </p:txBody>
      </p:sp>
      <p:sp>
        <p:nvSpPr>
          <p:cNvPr id="32" name="object 32"/>
          <p:cNvSpPr/>
          <p:nvPr/>
        </p:nvSpPr>
        <p:spPr>
          <a:xfrm>
            <a:off x="7230713" y="3478301"/>
            <a:ext cx="339538" cy="339538"/>
          </a:xfrm>
          <a:custGeom>
            <a:avLst/>
            <a:gdLst/>
            <a:ahLst/>
            <a:cxnLst/>
            <a:rect l="l" t="t" r="r" b="b"/>
            <a:pathLst>
              <a:path w="384809" h="384810">
                <a:moveTo>
                  <a:pt x="245053" y="333984"/>
                </a:moveTo>
                <a:lnTo>
                  <a:pt x="116344" y="333984"/>
                </a:lnTo>
                <a:lnTo>
                  <a:pt x="163639" y="381292"/>
                </a:lnTo>
                <a:lnTo>
                  <a:pt x="171678" y="384276"/>
                </a:lnTo>
                <a:lnTo>
                  <a:pt x="179933" y="384276"/>
                </a:lnTo>
                <a:lnTo>
                  <a:pt x="245053" y="333984"/>
                </a:lnTo>
                <a:close/>
              </a:path>
              <a:path w="384809" h="384810">
                <a:moveTo>
                  <a:pt x="81953" y="24009"/>
                </a:moveTo>
                <a:lnTo>
                  <a:pt x="60897" y="29042"/>
                </a:lnTo>
                <a:lnTo>
                  <a:pt x="41998" y="42062"/>
                </a:lnTo>
                <a:lnTo>
                  <a:pt x="28986" y="60955"/>
                </a:lnTo>
                <a:lnTo>
                  <a:pt x="23955" y="82010"/>
                </a:lnTo>
                <a:lnTo>
                  <a:pt x="27025" y="102684"/>
                </a:lnTo>
                <a:lnTo>
                  <a:pt x="38315" y="120434"/>
                </a:lnTo>
                <a:lnTo>
                  <a:pt x="44348" y="126479"/>
                </a:lnTo>
                <a:lnTo>
                  <a:pt x="50228" y="130263"/>
                </a:lnTo>
                <a:lnTo>
                  <a:pt x="56680" y="132727"/>
                </a:lnTo>
                <a:lnTo>
                  <a:pt x="10871" y="178549"/>
                </a:lnTo>
                <a:lnTo>
                  <a:pt x="6515" y="183746"/>
                </a:lnTo>
                <a:lnTo>
                  <a:pt x="3206" y="189526"/>
                </a:lnTo>
                <a:lnTo>
                  <a:pt x="1012" y="195742"/>
                </a:lnTo>
                <a:lnTo>
                  <a:pt x="0" y="202247"/>
                </a:lnTo>
                <a:lnTo>
                  <a:pt x="289" y="209072"/>
                </a:lnTo>
                <a:lnTo>
                  <a:pt x="1941" y="215557"/>
                </a:lnTo>
                <a:lnTo>
                  <a:pt x="4877" y="221489"/>
                </a:lnTo>
                <a:lnTo>
                  <a:pt x="9017" y="226656"/>
                </a:lnTo>
                <a:lnTo>
                  <a:pt x="50266" y="267906"/>
                </a:lnTo>
                <a:lnTo>
                  <a:pt x="43868" y="270572"/>
                </a:lnTo>
                <a:lnTo>
                  <a:pt x="12430" y="302992"/>
                </a:lnTo>
                <a:lnTo>
                  <a:pt x="7397" y="324048"/>
                </a:lnTo>
                <a:lnTo>
                  <a:pt x="10470" y="344726"/>
                </a:lnTo>
                <a:lnTo>
                  <a:pt x="21767" y="362483"/>
                </a:lnTo>
                <a:lnTo>
                  <a:pt x="39523" y="373773"/>
                </a:lnTo>
                <a:lnTo>
                  <a:pt x="60198" y="376843"/>
                </a:lnTo>
                <a:lnTo>
                  <a:pt x="81253" y="371813"/>
                </a:lnTo>
                <a:lnTo>
                  <a:pt x="110278" y="346476"/>
                </a:lnTo>
                <a:lnTo>
                  <a:pt x="116344" y="333984"/>
                </a:lnTo>
                <a:lnTo>
                  <a:pt x="245053" y="333984"/>
                </a:lnTo>
                <a:lnTo>
                  <a:pt x="254533" y="324497"/>
                </a:lnTo>
                <a:lnTo>
                  <a:pt x="258497" y="319346"/>
                </a:lnTo>
                <a:lnTo>
                  <a:pt x="260921" y="313520"/>
                </a:lnTo>
                <a:lnTo>
                  <a:pt x="261716" y="307343"/>
                </a:lnTo>
                <a:lnTo>
                  <a:pt x="260794" y="301142"/>
                </a:lnTo>
                <a:lnTo>
                  <a:pt x="258559" y="293585"/>
                </a:lnTo>
                <a:lnTo>
                  <a:pt x="252603" y="288086"/>
                </a:lnTo>
                <a:lnTo>
                  <a:pt x="240004" y="285407"/>
                </a:lnTo>
                <a:lnTo>
                  <a:pt x="235839" y="283171"/>
                </a:lnTo>
                <a:lnTo>
                  <a:pt x="226148" y="273481"/>
                </a:lnTo>
                <a:lnTo>
                  <a:pt x="223596" y="266280"/>
                </a:lnTo>
                <a:lnTo>
                  <a:pt x="224066" y="258330"/>
                </a:lnTo>
                <a:lnTo>
                  <a:pt x="251939" y="225142"/>
                </a:lnTo>
                <a:lnTo>
                  <a:pt x="266204" y="223659"/>
                </a:lnTo>
                <a:lnTo>
                  <a:pt x="355395" y="223659"/>
                </a:lnTo>
                <a:lnTo>
                  <a:pt x="373367" y="205701"/>
                </a:lnTo>
                <a:lnTo>
                  <a:pt x="381263" y="194170"/>
                </a:lnTo>
                <a:lnTo>
                  <a:pt x="384243" y="181267"/>
                </a:lnTo>
                <a:lnTo>
                  <a:pt x="382248" y="168554"/>
                </a:lnTo>
                <a:lnTo>
                  <a:pt x="375221" y="157594"/>
                </a:lnTo>
                <a:lnTo>
                  <a:pt x="333971" y="116357"/>
                </a:lnTo>
                <a:lnTo>
                  <a:pt x="340369" y="113685"/>
                </a:lnTo>
                <a:lnTo>
                  <a:pt x="371807" y="81261"/>
                </a:lnTo>
                <a:lnTo>
                  <a:pt x="376840" y="60209"/>
                </a:lnTo>
                <a:lnTo>
                  <a:pt x="376325" y="56743"/>
                </a:lnTo>
                <a:lnTo>
                  <a:pt x="132676" y="56743"/>
                </a:lnTo>
                <a:lnTo>
                  <a:pt x="130184" y="50266"/>
                </a:lnTo>
                <a:lnTo>
                  <a:pt x="126415" y="44411"/>
                </a:lnTo>
                <a:lnTo>
                  <a:pt x="120383" y="38379"/>
                </a:lnTo>
                <a:lnTo>
                  <a:pt x="102627" y="27081"/>
                </a:lnTo>
                <a:lnTo>
                  <a:pt x="81953" y="24009"/>
                </a:lnTo>
                <a:close/>
              </a:path>
              <a:path w="384809" h="384810">
                <a:moveTo>
                  <a:pt x="355395" y="223659"/>
                </a:moveTo>
                <a:lnTo>
                  <a:pt x="266204" y="223659"/>
                </a:lnTo>
                <a:lnTo>
                  <a:pt x="273418" y="226212"/>
                </a:lnTo>
                <a:lnTo>
                  <a:pt x="283108" y="235902"/>
                </a:lnTo>
                <a:lnTo>
                  <a:pt x="285343" y="240080"/>
                </a:lnTo>
                <a:lnTo>
                  <a:pt x="288023" y="252666"/>
                </a:lnTo>
                <a:lnTo>
                  <a:pt x="293509" y="258622"/>
                </a:lnTo>
                <a:lnTo>
                  <a:pt x="301078" y="260858"/>
                </a:lnTo>
                <a:lnTo>
                  <a:pt x="307280" y="261779"/>
                </a:lnTo>
                <a:lnTo>
                  <a:pt x="313456" y="260985"/>
                </a:lnTo>
                <a:lnTo>
                  <a:pt x="319282" y="258561"/>
                </a:lnTo>
                <a:lnTo>
                  <a:pt x="324434" y="254596"/>
                </a:lnTo>
                <a:lnTo>
                  <a:pt x="355395" y="223659"/>
                </a:lnTo>
                <a:close/>
              </a:path>
              <a:path w="384809" h="384810">
                <a:moveTo>
                  <a:pt x="202979" y="0"/>
                </a:moveTo>
                <a:lnTo>
                  <a:pt x="190079" y="2980"/>
                </a:lnTo>
                <a:lnTo>
                  <a:pt x="178549" y="10871"/>
                </a:lnTo>
                <a:lnTo>
                  <a:pt x="132676" y="56743"/>
                </a:lnTo>
                <a:lnTo>
                  <a:pt x="376325" y="56743"/>
                </a:lnTo>
                <a:lnTo>
                  <a:pt x="375363" y="50266"/>
                </a:lnTo>
                <a:lnTo>
                  <a:pt x="267893" y="50266"/>
                </a:lnTo>
                <a:lnTo>
                  <a:pt x="226656" y="9017"/>
                </a:lnTo>
                <a:lnTo>
                  <a:pt x="215691" y="1991"/>
                </a:lnTo>
                <a:lnTo>
                  <a:pt x="202979" y="0"/>
                </a:lnTo>
                <a:close/>
              </a:path>
              <a:path w="384809" h="384810">
                <a:moveTo>
                  <a:pt x="324040" y="7410"/>
                </a:moveTo>
                <a:lnTo>
                  <a:pt x="284086" y="25463"/>
                </a:lnTo>
                <a:lnTo>
                  <a:pt x="267893" y="50266"/>
                </a:lnTo>
                <a:lnTo>
                  <a:pt x="375363" y="50266"/>
                </a:lnTo>
                <a:lnTo>
                  <a:pt x="373768" y="39535"/>
                </a:lnTo>
                <a:lnTo>
                  <a:pt x="362470" y="21780"/>
                </a:lnTo>
                <a:lnTo>
                  <a:pt x="344715" y="10483"/>
                </a:lnTo>
                <a:lnTo>
                  <a:pt x="324040" y="7410"/>
                </a:lnTo>
                <a:close/>
              </a:path>
            </a:pathLst>
          </a:custGeom>
          <a:solidFill>
            <a:srgbClr val="B5D0ED"/>
          </a:solidFill>
        </p:spPr>
        <p:txBody>
          <a:bodyPr wrap="square" lIns="0" tIns="0" rIns="0" bIns="0" rtlCol="0"/>
          <a:lstStyle/>
          <a:p>
            <a:pPr defTabSz="806867"/>
            <a:endParaRPr sz="1588">
              <a:solidFill>
                <a:prstClr val="black"/>
              </a:solidFill>
              <a:latin typeface="Calibri"/>
            </a:endParaRPr>
          </a:p>
        </p:txBody>
      </p:sp>
      <p:sp>
        <p:nvSpPr>
          <p:cNvPr id="33" name="object 33"/>
          <p:cNvSpPr/>
          <p:nvPr/>
        </p:nvSpPr>
        <p:spPr>
          <a:xfrm>
            <a:off x="8006702" y="3015515"/>
            <a:ext cx="243168" cy="134471"/>
          </a:xfrm>
          <a:custGeom>
            <a:avLst/>
            <a:gdLst/>
            <a:ahLst/>
            <a:cxnLst/>
            <a:rect l="l" t="t" r="r" b="b"/>
            <a:pathLst>
              <a:path w="275590" h="152400">
                <a:moveTo>
                  <a:pt x="20349" y="0"/>
                </a:moveTo>
                <a:lnTo>
                  <a:pt x="13355" y="193"/>
                </a:lnTo>
                <a:lnTo>
                  <a:pt x="6993" y="2889"/>
                </a:lnTo>
                <a:lnTo>
                  <a:pt x="2401" y="7472"/>
                </a:lnTo>
                <a:lnTo>
                  <a:pt x="0" y="13315"/>
                </a:lnTo>
                <a:lnTo>
                  <a:pt x="210" y="19789"/>
                </a:lnTo>
                <a:lnTo>
                  <a:pt x="21037" y="68962"/>
                </a:lnTo>
                <a:lnTo>
                  <a:pt x="50218" y="107917"/>
                </a:lnTo>
                <a:lnTo>
                  <a:pt x="95613" y="139995"/>
                </a:lnTo>
                <a:lnTo>
                  <a:pt x="139565" y="151489"/>
                </a:lnTo>
                <a:lnTo>
                  <a:pt x="155303" y="152263"/>
                </a:lnTo>
                <a:lnTo>
                  <a:pt x="164075" y="152029"/>
                </a:lnTo>
                <a:lnTo>
                  <a:pt x="213253" y="142104"/>
                </a:lnTo>
                <a:lnTo>
                  <a:pt x="253633" y="121418"/>
                </a:lnTo>
                <a:lnTo>
                  <a:pt x="256071" y="119414"/>
                </a:lnTo>
                <a:lnTo>
                  <a:pt x="147055" y="119414"/>
                </a:lnTo>
                <a:lnTo>
                  <a:pt x="111030" y="110671"/>
                </a:lnTo>
                <a:lnTo>
                  <a:pt x="74916" y="84510"/>
                </a:lnTo>
                <a:lnTo>
                  <a:pt x="51347" y="52090"/>
                </a:lnTo>
                <a:lnTo>
                  <a:pt x="38493" y="24383"/>
                </a:lnTo>
                <a:lnTo>
                  <a:pt x="34526" y="12360"/>
                </a:lnTo>
                <a:lnTo>
                  <a:pt x="31618" y="6475"/>
                </a:lnTo>
                <a:lnTo>
                  <a:pt x="26664" y="2224"/>
                </a:lnTo>
                <a:lnTo>
                  <a:pt x="20349" y="0"/>
                </a:lnTo>
                <a:close/>
              </a:path>
              <a:path w="275590" h="152400">
                <a:moveTo>
                  <a:pt x="257380" y="80022"/>
                </a:moveTo>
                <a:lnTo>
                  <a:pt x="250779" y="81332"/>
                </a:lnTo>
                <a:lnTo>
                  <a:pt x="245028" y="85017"/>
                </a:lnTo>
                <a:lnTo>
                  <a:pt x="217890" y="104077"/>
                </a:lnTo>
                <a:lnTo>
                  <a:pt x="183954" y="116379"/>
                </a:lnTo>
                <a:lnTo>
                  <a:pt x="147055" y="119414"/>
                </a:lnTo>
                <a:lnTo>
                  <a:pt x="256071" y="119414"/>
                </a:lnTo>
                <a:lnTo>
                  <a:pt x="270415" y="107623"/>
                </a:lnTo>
                <a:lnTo>
                  <a:pt x="274178" y="102162"/>
                </a:lnTo>
                <a:lnTo>
                  <a:pt x="275341" y="96007"/>
                </a:lnTo>
                <a:lnTo>
                  <a:pt x="273921" y="89897"/>
                </a:lnTo>
                <a:lnTo>
                  <a:pt x="269933" y="84572"/>
                </a:lnTo>
                <a:lnTo>
                  <a:pt x="264032" y="81098"/>
                </a:lnTo>
                <a:lnTo>
                  <a:pt x="257380" y="80022"/>
                </a:lnTo>
                <a:close/>
              </a:path>
            </a:pathLst>
          </a:custGeom>
          <a:solidFill>
            <a:srgbClr val="B3B3B3"/>
          </a:solidFill>
        </p:spPr>
        <p:txBody>
          <a:bodyPr wrap="square" lIns="0" tIns="0" rIns="0" bIns="0" rtlCol="0"/>
          <a:lstStyle/>
          <a:p>
            <a:pPr defTabSz="806867"/>
            <a:endParaRPr sz="1588">
              <a:solidFill>
                <a:prstClr val="black"/>
              </a:solidFill>
              <a:latin typeface="Calibri"/>
            </a:endParaRPr>
          </a:p>
        </p:txBody>
      </p:sp>
      <p:sp>
        <p:nvSpPr>
          <p:cNvPr id="34" name="object 34"/>
          <p:cNvSpPr/>
          <p:nvPr/>
        </p:nvSpPr>
        <p:spPr>
          <a:xfrm>
            <a:off x="8147047" y="2925852"/>
            <a:ext cx="26894" cy="54909"/>
          </a:xfrm>
          <a:custGeom>
            <a:avLst/>
            <a:gdLst/>
            <a:ahLst/>
            <a:cxnLst/>
            <a:rect l="l" t="t" r="r" b="b"/>
            <a:pathLst>
              <a:path w="30479" h="62229">
                <a:moveTo>
                  <a:pt x="23660" y="0"/>
                </a:moveTo>
                <a:lnTo>
                  <a:pt x="6819" y="0"/>
                </a:lnTo>
                <a:lnTo>
                  <a:pt x="0" y="6311"/>
                </a:lnTo>
                <a:lnTo>
                  <a:pt x="0" y="55486"/>
                </a:lnTo>
                <a:lnTo>
                  <a:pt x="6819" y="61810"/>
                </a:lnTo>
                <a:lnTo>
                  <a:pt x="23660" y="61810"/>
                </a:lnTo>
                <a:lnTo>
                  <a:pt x="30479" y="55486"/>
                </a:lnTo>
                <a:lnTo>
                  <a:pt x="30479" y="6311"/>
                </a:lnTo>
                <a:lnTo>
                  <a:pt x="23660" y="0"/>
                </a:lnTo>
                <a:close/>
              </a:path>
            </a:pathLst>
          </a:custGeom>
          <a:solidFill>
            <a:srgbClr val="FFFFFF"/>
          </a:solidFill>
        </p:spPr>
        <p:txBody>
          <a:bodyPr wrap="square" lIns="0" tIns="0" rIns="0" bIns="0" rtlCol="0"/>
          <a:lstStyle/>
          <a:p>
            <a:pPr defTabSz="806867"/>
            <a:endParaRPr sz="1588">
              <a:solidFill>
                <a:prstClr val="black"/>
              </a:solidFill>
              <a:latin typeface="Calibri"/>
            </a:endParaRPr>
          </a:p>
        </p:txBody>
      </p:sp>
      <p:sp>
        <p:nvSpPr>
          <p:cNvPr id="35" name="object 35"/>
          <p:cNvSpPr/>
          <p:nvPr/>
        </p:nvSpPr>
        <p:spPr>
          <a:xfrm>
            <a:off x="8141218" y="2920453"/>
            <a:ext cx="38660" cy="65554"/>
          </a:xfrm>
          <a:custGeom>
            <a:avLst/>
            <a:gdLst/>
            <a:ahLst/>
            <a:cxnLst/>
            <a:rect l="l" t="t" r="r" b="b"/>
            <a:pathLst>
              <a:path w="43815" h="74295">
                <a:moveTo>
                  <a:pt x="21844" y="0"/>
                </a:moveTo>
                <a:lnTo>
                  <a:pt x="13351" y="1591"/>
                </a:lnTo>
                <a:lnTo>
                  <a:pt x="6407" y="5927"/>
                </a:lnTo>
                <a:lnTo>
                  <a:pt x="1720" y="12355"/>
                </a:lnTo>
                <a:lnTo>
                  <a:pt x="0" y="20218"/>
                </a:lnTo>
                <a:lnTo>
                  <a:pt x="0" y="53822"/>
                </a:lnTo>
                <a:lnTo>
                  <a:pt x="1720" y="61685"/>
                </a:lnTo>
                <a:lnTo>
                  <a:pt x="6407" y="68113"/>
                </a:lnTo>
                <a:lnTo>
                  <a:pt x="13351" y="72449"/>
                </a:lnTo>
                <a:lnTo>
                  <a:pt x="21844" y="74040"/>
                </a:lnTo>
                <a:lnTo>
                  <a:pt x="30341" y="72449"/>
                </a:lnTo>
                <a:lnTo>
                  <a:pt x="37285" y="68113"/>
                </a:lnTo>
                <a:lnTo>
                  <a:pt x="41878" y="61810"/>
                </a:lnTo>
                <a:lnTo>
                  <a:pt x="17081" y="61810"/>
                </a:lnTo>
                <a:lnTo>
                  <a:pt x="13208" y="58229"/>
                </a:lnTo>
                <a:lnTo>
                  <a:pt x="13208" y="15811"/>
                </a:lnTo>
                <a:lnTo>
                  <a:pt x="17081" y="12230"/>
                </a:lnTo>
                <a:lnTo>
                  <a:pt x="41878" y="12230"/>
                </a:lnTo>
                <a:lnTo>
                  <a:pt x="37285" y="5927"/>
                </a:lnTo>
                <a:lnTo>
                  <a:pt x="30341" y="1591"/>
                </a:lnTo>
                <a:lnTo>
                  <a:pt x="21844" y="0"/>
                </a:lnTo>
                <a:close/>
              </a:path>
              <a:path w="43815" h="74295">
                <a:moveTo>
                  <a:pt x="41878" y="12230"/>
                </a:moveTo>
                <a:lnTo>
                  <a:pt x="26606" y="12230"/>
                </a:lnTo>
                <a:lnTo>
                  <a:pt x="30480" y="15811"/>
                </a:lnTo>
                <a:lnTo>
                  <a:pt x="30480" y="58229"/>
                </a:lnTo>
                <a:lnTo>
                  <a:pt x="26606" y="61810"/>
                </a:lnTo>
                <a:lnTo>
                  <a:pt x="41878" y="61810"/>
                </a:lnTo>
                <a:lnTo>
                  <a:pt x="43688" y="53822"/>
                </a:lnTo>
                <a:lnTo>
                  <a:pt x="43688" y="20218"/>
                </a:lnTo>
                <a:lnTo>
                  <a:pt x="41969" y="12355"/>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36" name="object 36"/>
          <p:cNvSpPr/>
          <p:nvPr/>
        </p:nvSpPr>
        <p:spPr>
          <a:xfrm>
            <a:off x="8145169" y="2979252"/>
            <a:ext cx="163046" cy="234203"/>
          </a:xfrm>
          <a:custGeom>
            <a:avLst/>
            <a:gdLst/>
            <a:ahLst/>
            <a:cxnLst/>
            <a:rect l="l" t="t" r="r" b="b"/>
            <a:pathLst>
              <a:path w="184784" h="265429">
                <a:moveTo>
                  <a:pt x="169852" y="222821"/>
                </a:moveTo>
                <a:lnTo>
                  <a:pt x="138226" y="222821"/>
                </a:lnTo>
                <a:lnTo>
                  <a:pt x="181775" y="264845"/>
                </a:lnTo>
                <a:lnTo>
                  <a:pt x="184594" y="263271"/>
                </a:lnTo>
                <a:lnTo>
                  <a:pt x="169852" y="222821"/>
                </a:lnTo>
                <a:close/>
              </a:path>
              <a:path w="184784" h="265429">
                <a:moveTo>
                  <a:pt x="30772" y="0"/>
                </a:moveTo>
                <a:lnTo>
                  <a:pt x="0" y="17335"/>
                </a:lnTo>
                <a:lnTo>
                  <a:pt x="135966" y="224091"/>
                </a:lnTo>
                <a:lnTo>
                  <a:pt x="138226" y="222821"/>
                </a:lnTo>
                <a:lnTo>
                  <a:pt x="169852" y="222821"/>
                </a:lnTo>
                <a:lnTo>
                  <a:pt x="164465" y="208038"/>
                </a:lnTo>
                <a:lnTo>
                  <a:pt x="166738" y="206768"/>
                </a:lnTo>
                <a:lnTo>
                  <a:pt x="30772" y="0"/>
                </a:lnTo>
                <a:close/>
              </a:path>
            </a:pathLst>
          </a:custGeom>
          <a:solidFill>
            <a:srgbClr val="FFFFFF"/>
          </a:solidFill>
        </p:spPr>
        <p:txBody>
          <a:bodyPr wrap="square" lIns="0" tIns="0" rIns="0" bIns="0" rtlCol="0"/>
          <a:lstStyle/>
          <a:p>
            <a:pPr defTabSz="806867"/>
            <a:endParaRPr sz="1588">
              <a:solidFill>
                <a:prstClr val="black"/>
              </a:solidFill>
              <a:latin typeface="Calibri"/>
            </a:endParaRPr>
          </a:p>
        </p:txBody>
      </p:sp>
      <p:sp>
        <p:nvSpPr>
          <p:cNvPr id="37" name="object 37"/>
          <p:cNvSpPr/>
          <p:nvPr/>
        </p:nvSpPr>
        <p:spPr>
          <a:xfrm>
            <a:off x="8137164" y="2971846"/>
            <a:ext cx="178174" cy="248210"/>
          </a:xfrm>
          <a:custGeom>
            <a:avLst/>
            <a:gdLst/>
            <a:ahLst/>
            <a:cxnLst/>
            <a:rect l="l" t="t" r="r" b="b"/>
            <a:pathLst>
              <a:path w="201929" h="281304">
                <a:moveTo>
                  <a:pt x="164508" y="238988"/>
                </a:moveTo>
                <a:lnTo>
                  <a:pt x="146202" y="238988"/>
                </a:lnTo>
                <a:lnTo>
                  <a:pt x="189737" y="281012"/>
                </a:lnTo>
                <a:lnTo>
                  <a:pt x="201625" y="274345"/>
                </a:lnTo>
                <a:lnTo>
                  <a:pt x="194298" y="254254"/>
                </a:lnTo>
                <a:lnTo>
                  <a:pt x="180339" y="254254"/>
                </a:lnTo>
                <a:lnTo>
                  <a:pt x="164508" y="238988"/>
                </a:lnTo>
                <a:close/>
              </a:path>
              <a:path w="201929" h="281304">
                <a:moveTo>
                  <a:pt x="53110" y="16802"/>
                </a:moveTo>
                <a:lnTo>
                  <a:pt x="37642" y="16802"/>
                </a:lnTo>
                <a:lnTo>
                  <a:pt x="166725" y="213118"/>
                </a:lnTo>
                <a:lnTo>
                  <a:pt x="165595" y="213753"/>
                </a:lnTo>
                <a:lnTo>
                  <a:pt x="180339" y="254254"/>
                </a:lnTo>
                <a:lnTo>
                  <a:pt x="194298" y="254254"/>
                </a:lnTo>
                <a:lnTo>
                  <a:pt x="181482" y="219113"/>
                </a:lnTo>
                <a:lnTo>
                  <a:pt x="184886" y="217208"/>
                </a:lnTo>
                <a:lnTo>
                  <a:pt x="53110" y="16802"/>
                </a:lnTo>
                <a:close/>
              </a:path>
              <a:path w="201929" h="281304">
                <a:moveTo>
                  <a:pt x="42062" y="0"/>
                </a:moveTo>
                <a:lnTo>
                  <a:pt x="0" y="23685"/>
                </a:lnTo>
                <a:lnTo>
                  <a:pt x="142824" y="240893"/>
                </a:lnTo>
                <a:lnTo>
                  <a:pt x="146202" y="238988"/>
                </a:lnTo>
                <a:lnTo>
                  <a:pt x="164508" y="238988"/>
                </a:lnTo>
                <a:lnTo>
                  <a:pt x="149058" y="224091"/>
                </a:lnTo>
                <a:lnTo>
                  <a:pt x="147243" y="224091"/>
                </a:lnTo>
                <a:lnTo>
                  <a:pt x="18148" y="27774"/>
                </a:lnTo>
                <a:lnTo>
                  <a:pt x="37642" y="16802"/>
                </a:lnTo>
                <a:lnTo>
                  <a:pt x="53110" y="16802"/>
                </a:lnTo>
                <a:lnTo>
                  <a:pt x="42062" y="0"/>
                </a:lnTo>
                <a:close/>
              </a:path>
              <a:path w="201929" h="281304">
                <a:moveTo>
                  <a:pt x="148386" y="223443"/>
                </a:moveTo>
                <a:lnTo>
                  <a:pt x="147243" y="224091"/>
                </a:lnTo>
                <a:lnTo>
                  <a:pt x="149058" y="224091"/>
                </a:lnTo>
                <a:lnTo>
                  <a:pt x="148386" y="223443"/>
                </a:lnTo>
                <a:close/>
              </a:path>
            </a:pathLst>
          </a:custGeom>
          <a:solidFill>
            <a:srgbClr val="CE6A28"/>
          </a:solidFill>
        </p:spPr>
        <p:txBody>
          <a:bodyPr wrap="square" lIns="0" tIns="0" rIns="0" bIns="0" rtlCol="0"/>
          <a:lstStyle/>
          <a:p>
            <a:pPr defTabSz="806867"/>
            <a:endParaRPr sz="1588">
              <a:solidFill>
                <a:prstClr val="black"/>
              </a:solidFill>
              <a:latin typeface="Calibri"/>
            </a:endParaRPr>
          </a:p>
        </p:txBody>
      </p:sp>
      <p:sp>
        <p:nvSpPr>
          <p:cNvPr id="38" name="object 38"/>
          <p:cNvSpPr/>
          <p:nvPr/>
        </p:nvSpPr>
        <p:spPr>
          <a:xfrm>
            <a:off x="8010144" y="2959467"/>
            <a:ext cx="179854" cy="253813"/>
          </a:xfrm>
          <a:custGeom>
            <a:avLst/>
            <a:gdLst/>
            <a:ahLst/>
            <a:cxnLst/>
            <a:rect l="l" t="t" r="r" b="b"/>
            <a:pathLst>
              <a:path w="203834" h="287654">
                <a:moveTo>
                  <a:pt x="174315" y="0"/>
                </a:moveTo>
                <a:lnTo>
                  <a:pt x="135809" y="22872"/>
                </a:lnTo>
                <a:lnTo>
                  <a:pt x="134462" y="30987"/>
                </a:lnTo>
                <a:lnTo>
                  <a:pt x="135357" y="39045"/>
                </a:lnTo>
                <a:lnTo>
                  <a:pt x="138379" y="46646"/>
                </a:lnTo>
                <a:lnTo>
                  <a:pt x="15087" y="233997"/>
                </a:lnTo>
                <a:lnTo>
                  <a:pt x="17348" y="235267"/>
                </a:lnTo>
                <a:lnTo>
                  <a:pt x="0" y="285826"/>
                </a:lnTo>
                <a:lnTo>
                  <a:pt x="2819" y="287413"/>
                </a:lnTo>
                <a:lnTo>
                  <a:pt x="43586" y="250062"/>
                </a:lnTo>
                <a:lnTo>
                  <a:pt x="46695" y="250062"/>
                </a:lnTo>
                <a:lnTo>
                  <a:pt x="169151" y="63982"/>
                </a:lnTo>
                <a:lnTo>
                  <a:pt x="203617" y="36565"/>
                </a:lnTo>
                <a:lnTo>
                  <a:pt x="203004" y="24242"/>
                </a:lnTo>
                <a:lnTo>
                  <a:pt x="197441" y="13031"/>
                </a:lnTo>
                <a:lnTo>
                  <a:pt x="187299" y="4355"/>
                </a:lnTo>
                <a:lnTo>
                  <a:pt x="174315" y="0"/>
                </a:lnTo>
                <a:close/>
              </a:path>
              <a:path w="203834" h="287654">
                <a:moveTo>
                  <a:pt x="46695" y="250062"/>
                </a:moveTo>
                <a:lnTo>
                  <a:pt x="43586" y="250062"/>
                </a:lnTo>
                <a:lnTo>
                  <a:pt x="45859" y="251332"/>
                </a:lnTo>
                <a:lnTo>
                  <a:pt x="46695" y="250062"/>
                </a:lnTo>
                <a:close/>
              </a:path>
            </a:pathLst>
          </a:custGeom>
          <a:solidFill>
            <a:srgbClr val="CDDEF2"/>
          </a:solidFill>
        </p:spPr>
        <p:txBody>
          <a:bodyPr wrap="square" lIns="0" tIns="0" rIns="0" bIns="0" rtlCol="0"/>
          <a:lstStyle/>
          <a:p>
            <a:pPr defTabSz="806867"/>
            <a:endParaRPr sz="1588">
              <a:solidFill>
                <a:prstClr val="black"/>
              </a:solidFill>
              <a:latin typeface="Calibri"/>
            </a:endParaRPr>
          </a:p>
        </p:txBody>
      </p:sp>
      <p:sp>
        <p:nvSpPr>
          <p:cNvPr id="39" name="object 39"/>
          <p:cNvSpPr/>
          <p:nvPr/>
        </p:nvSpPr>
        <p:spPr>
          <a:xfrm>
            <a:off x="8144167" y="2973411"/>
            <a:ext cx="30816" cy="28574"/>
          </a:xfrm>
          <a:custGeom>
            <a:avLst/>
            <a:gdLst/>
            <a:ahLst/>
            <a:cxnLst/>
            <a:rect l="l" t="t" r="r" b="b"/>
            <a:pathLst>
              <a:path w="34925" h="32385">
                <a:moveTo>
                  <a:pt x="19895" y="0"/>
                </a:moveTo>
                <a:lnTo>
                  <a:pt x="13188" y="290"/>
                </a:lnTo>
                <a:lnTo>
                  <a:pt x="7089" y="2885"/>
                </a:lnTo>
                <a:lnTo>
                  <a:pt x="2369" y="7611"/>
                </a:lnTo>
                <a:lnTo>
                  <a:pt x="0" y="13662"/>
                </a:lnTo>
                <a:lnTo>
                  <a:pt x="309" y="19867"/>
                </a:lnTo>
                <a:lnTo>
                  <a:pt x="3109" y="25510"/>
                </a:lnTo>
                <a:lnTo>
                  <a:pt x="8211" y="29874"/>
                </a:lnTo>
                <a:lnTo>
                  <a:pt x="14747" y="32070"/>
                </a:lnTo>
                <a:lnTo>
                  <a:pt x="21454" y="31784"/>
                </a:lnTo>
                <a:lnTo>
                  <a:pt x="27557" y="29190"/>
                </a:lnTo>
                <a:lnTo>
                  <a:pt x="32278" y="24464"/>
                </a:lnTo>
                <a:lnTo>
                  <a:pt x="34647" y="18414"/>
                </a:lnTo>
                <a:lnTo>
                  <a:pt x="34338" y="12207"/>
                </a:lnTo>
                <a:lnTo>
                  <a:pt x="31538" y="6560"/>
                </a:lnTo>
                <a:lnTo>
                  <a:pt x="26436" y="2188"/>
                </a:lnTo>
                <a:lnTo>
                  <a:pt x="19895" y="0"/>
                </a:lnTo>
                <a:close/>
              </a:path>
            </a:pathLst>
          </a:custGeom>
          <a:solidFill>
            <a:srgbClr val="FFFFFF"/>
          </a:solidFill>
        </p:spPr>
        <p:txBody>
          <a:bodyPr wrap="square" lIns="0" tIns="0" rIns="0" bIns="0" rtlCol="0"/>
          <a:lstStyle/>
          <a:p>
            <a:pPr defTabSz="806867"/>
            <a:endParaRPr sz="1588">
              <a:solidFill>
                <a:prstClr val="black"/>
              </a:solidFill>
              <a:latin typeface="Calibri"/>
            </a:endParaRPr>
          </a:p>
        </p:txBody>
      </p:sp>
      <p:sp>
        <p:nvSpPr>
          <p:cNvPr id="40" name="object 40"/>
          <p:cNvSpPr/>
          <p:nvPr/>
        </p:nvSpPr>
        <p:spPr>
          <a:xfrm>
            <a:off x="8065058" y="3099463"/>
            <a:ext cx="25773" cy="24093"/>
          </a:xfrm>
          <a:custGeom>
            <a:avLst/>
            <a:gdLst/>
            <a:ahLst/>
            <a:cxnLst/>
            <a:rect l="l" t="t" r="r" b="b"/>
            <a:pathLst>
              <a:path w="29209" h="27304">
                <a:moveTo>
                  <a:pt x="22529" y="0"/>
                </a:moveTo>
                <a:lnTo>
                  <a:pt x="6502" y="0"/>
                </a:lnTo>
                <a:lnTo>
                  <a:pt x="0" y="6007"/>
                </a:lnTo>
                <a:lnTo>
                  <a:pt x="0" y="20840"/>
                </a:lnTo>
                <a:lnTo>
                  <a:pt x="6502" y="26847"/>
                </a:lnTo>
                <a:lnTo>
                  <a:pt x="22529" y="26847"/>
                </a:lnTo>
                <a:lnTo>
                  <a:pt x="29019" y="20840"/>
                </a:lnTo>
                <a:lnTo>
                  <a:pt x="29019" y="6007"/>
                </a:lnTo>
                <a:lnTo>
                  <a:pt x="22529" y="0"/>
                </a:lnTo>
                <a:close/>
              </a:path>
            </a:pathLst>
          </a:custGeom>
          <a:solidFill>
            <a:srgbClr val="B3B3B3"/>
          </a:solidFill>
        </p:spPr>
        <p:txBody>
          <a:bodyPr wrap="square" lIns="0" tIns="0" rIns="0" bIns="0" rtlCol="0"/>
          <a:lstStyle/>
          <a:p>
            <a:pPr defTabSz="806867"/>
            <a:endParaRPr sz="1588">
              <a:solidFill>
                <a:prstClr val="black"/>
              </a:solidFill>
              <a:latin typeface="Calibri"/>
            </a:endParaRPr>
          </a:p>
        </p:txBody>
      </p:sp>
      <p:sp>
        <p:nvSpPr>
          <p:cNvPr id="41" name="object 41"/>
          <p:cNvSpPr/>
          <p:nvPr/>
        </p:nvSpPr>
        <p:spPr>
          <a:xfrm>
            <a:off x="7889872" y="2480068"/>
            <a:ext cx="164166" cy="0"/>
          </a:xfrm>
          <a:custGeom>
            <a:avLst/>
            <a:gdLst/>
            <a:ahLst/>
            <a:cxnLst/>
            <a:rect l="l" t="t" r="r" b="b"/>
            <a:pathLst>
              <a:path w="186054">
                <a:moveTo>
                  <a:pt x="0" y="0"/>
                </a:moveTo>
                <a:lnTo>
                  <a:pt x="185864" y="0"/>
                </a:lnTo>
              </a:path>
            </a:pathLst>
          </a:custGeom>
          <a:ln w="33489">
            <a:solidFill>
              <a:srgbClr val="EFCEB8"/>
            </a:solidFill>
          </a:ln>
        </p:spPr>
        <p:txBody>
          <a:bodyPr wrap="square" lIns="0" tIns="0" rIns="0" bIns="0" rtlCol="0"/>
          <a:lstStyle/>
          <a:p>
            <a:pPr defTabSz="806867"/>
            <a:endParaRPr sz="1588">
              <a:solidFill>
                <a:prstClr val="black"/>
              </a:solidFill>
              <a:latin typeface="Calibri"/>
            </a:endParaRPr>
          </a:p>
        </p:txBody>
      </p:sp>
      <p:sp>
        <p:nvSpPr>
          <p:cNvPr id="42" name="object 42"/>
          <p:cNvSpPr/>
          <p:nvPr/>
        </p:nvSpPr>
        <p:spPr>
          <a:xfrm>
            <a:off x="7889872" y="2543471"/>
            <a:ext cx="164166" cy="0"/>
          </a:xfrm>
          <a:custGeom>
            <a:avLst/>
            <a:gdLst/>
            <a:ahLst/>
            <a:cxnLst/>
            <a:rect l="l" t="t" r="r" b="b"/>
            <a:pathLst>
              <a:path w="186054">
                <a:moveTo>
                  <a:pt x="0" y="0"/>
                </a:moveTo>
                <a:lnTo>
                  <a:pt x="185864" y="0"/>
                </a:lnTo>
              </a:path>
            </a:pathLst>
          </a:custGeom>
          <a:ln w="33489">
            <a:solidFill>
              <a:srgbClr val="EFCEB8"/>
            </a:solidFill>
          </a:ln>
        </p:spPr>
        <p:txBody>
          <a:bodyPr wrap="square" lIns="0" tIns="0" rIns="0" bIns="0" rtlCol="0"/>
          <a:lstStyle/>
          <a:p>
            <a:pPr defTabSz="806867"/>
            <a:endParaRPr sz="1588">
              <a:solidFill>
                <a:prstClr val="black"/>
              </a:solidFill>
              <a:latin typeface="Calibri"/>
            </a:endParaRPr>
          </a:p>
        </p:txBody>
      </p:sp>
      <p:sp>
        <p:nvSpPr>
          <p:cNvPr id="43" name="object 43"/>
          <p:cNvSpPr/>
          <p:nvPr/>
        </p:nvSpPr>
        <p:spPr>
          <a:xfrm>
            <a:off x="7889872" y="2606891"/>
            <a:ext cx="164166" cy="0"/>
          </a:xfrm>
          <a:custGeom>
            <a:avLst/>
            <a:gdLst/>
            <a:ahLst/>
            <a:cxnLst/>
            <a:rect l="l" t="t" r="r" b="b"/>
            <a:pathLst>
              <a:path w="186054">
                <a:moveTo>
                  <a:pt x="0" y="0"/>
                </a:moveTo>
                <a:lnTo>
                  <a:pt x="185864" y="0"/>
                </a:lnTo>
              </a:path>
            </a:pathLst>
          </a:custGeom>
          <a:ln w="33477">
            <a:solidFill>
              <a:srgbClr val="EFCEB8"/>
            </a:solidFill>
          </a:ln>
        </p:spPr>
        <p:txBody>
          <a:bodyPr wrap="square" lIns="0" tIns="0" rIns="0" bIns="0" rtlCol="0"/>
          <a:lstStyle/>
          <a:p>
            <a:pPr defTabSz="806867"/>
            <a:endParaRPr sz="1588">
              <a:solidFill>
                <a:prstClr val="black"/>
              </a:solidFill>
              <a:latin typeface="Calibri"/>
            </a:endParaRPr>
          </a:p>
        </p:txBody>
      </p:sp>
      <p:sp>
        <p:nvSpPr>
          <p:cNvPr id="44" name="object 44"/>
          <p:cNvSpPr/>
          <p:nvPr/>
        </p:nvSpPr>
        <p:spPr>
          <a:xfrm>
            <a:off x="7889872" y="2670283"/>
            <a:ext cx="164166" cy="0"/>
          </a:xfrm>
          <a:custGeom>
            <a:avLst/>
            <a:gdLst/>
            <a:ahLst/>
            <a:cxnLst/>
            <a:rect l="l" t="t" r="r" b="b"/>
            <a:pathLst>
              <a:path w="186054">
                <a:moveTo>
                  <a:pt x="0" y="0"/>
                </a:moveTo>
                <a:lnTo>
                  <a:pt x="185864" y="0"/>
                </a:lnTo>
              </a:path>
            </a:pathLst>
          </a:custGeom>
          <a:ln w="33477">
            <a:solidFill>
              <a:srgbClr val="EFCEB8"/>
            </a:solidFill>
          </a:ln>
        </p:spPr>
        <p:txBody>
          <a:bodyPr wrap="square" lIns="0" tIns="0" rIns="0" bIns="0" rtlCol="0"/>
          <a:lstStyle/>
          <a:p>
            <a:pPr defTabSz="806867"/>
            <a:endParaRPr sz="1588">
              <a:solidFill>
                <a:prstClr val="black"/>
              </a:solidFill>
              <a:latin typeface="Calibri"/>
            </a:endParaRPr>
          </a:p>
        </p:txBody>
      </p:sp>
      <p:sp>
        <p:nvSpPr>
          <p:cNvPr id="45" name="object 45"/>
          <p:cNvSpPr/>
          <p:nvPr/>
        </p:nvSpPr>
        <p:spPr>
          <a:xfrm>
            <a:off x="7889872" y="2733680"/>
            <a:ext cx="164166" cy="0"/>
          </a:xfrm>
          <a:custGeom>
            <a:avLst/>
            <a:gdLst/>
            <a:ahLst/>
            <a:cxnLst/>
            <a:rect l="l" t="t" r="r" b="b"/>
            <a:pathLst>
              <a:path w="186054">
                <a:moveTo>
                  <a:pt x="0" y="0"/>
                </a:moveTo>
                <a:lnTo>
                  <a:pt x="185864" y="0"/>
                </a:lnTo>
              </a:path>
            </a:pathLst>
          </a:custGeom>
          <a:ln w="33489">
            <a:solidFill>
              <a:srgbClr val="EFCEB8"/>
            </a:solidFill>
          </a:ln>
        </p:spPr>
        <p:txBody>
          <a:bodyPr wrap="square" lIns="0" tIns="0" rIns="0" bIns="0" rtlCol="0"/>
          <a:lstStyle/>
          <a:p>
            <a:pPr defTabSz="806867"/>
            <a:endParaRPr sz="1588">
              <a:solidFill>
                <a:prstClr val="black"/>
              </a:solidFill>
              <a:latin typeface="Calibri"/>
            </a:endParaRPr>
          </a:p>
        </p:txBody>
      </p:sp>
      <p:sp>
        <p:nvSpPr>
          <p:cNvPr id="46" name="object 46"/>
          <p:cNvSpPr/>
          <p:nvPr/>
        </p:nvSpPr>
        <p:spPr>
          <a:xfrm>
            <a:off x="134471" y="0"/>
            <a:ext cx="8875059" cy="299197"/>
          </a:xfrm>
          <a:custGeom>
            <a:avLst/>
            <a:gdLst/>
            <a:ahLst/>
            <a:cxnLst/>
            <a:rect l="l" t="t" r="r" b="b"/>
            <a:pathLst>
              <a:path w="10058400" h="339090">
                <a:moveTo>
                  <a:pt x="0" y="338581"/>
                </a:moveTo>
                <a:lnTo>
                  <a:pt x="0" y="0"/>
                </a:lnTo>
                <a:lnTo>
                  <a:pt x="10058400" y="0"/>
                </a:lnTo>
                <a:lnTo>
                  <a:pt x="10058400" y="338581"/>
                </a:lnTo>
                <a:lnTo>
                  <a:pt x="0" y="338581"/>
                </a:lnTo>
                <a:close/>
              </a:path>
            </a:pathLst>
          </a:custGeom>
          <a:solidFill>
            <a:srgbClr val="035C84"/>
          </a:solidFill>
        </p:spPr>
        <p:txBody>
          <a:bodyPr wrap="square" lIns="0" tIns="0" rIns="0" bIns="0" rtlCol="0"/>
          <a:lstStyle/>
          <a:p>
            <a:pPr defTabSz="806867"/>
            <a:endParaRPr sz="1588">
              <a:solidFill>
                <a:prstClr val="black"/>
              </a:solidFill>
              <a:latin typeface="Calibri"/>
            </a:endParaRPr>
          </a:p>
        </p:txBody>
      </p:sp>
      <p:sp>
        <p:nvSpPr>
          <p:cNvPr id="47" name="object 47"/>
          <p:cNvSpPr/>
          <p:nvPr/>
        </p:nvSpPr>
        <p:spPr>
          <a:xfrm>
            <a:off x="930088" y="6443382"/>
            <a:ext cx="7474324" cy="0"/>
          </a:xfrm>
          <a:custGeom>
            <a:avLst/>
            <a:gdLst/>
            <a:ahLst/>
            <a:cxnLst/>
            <a:rect l="l" t="t" r="r" b="b"/>
            <a:pathLst>
              <a:path w="8470900">
                <a:moveTo>
                  <a:pt x="0" y="0"/>
                </a:moveTo>
                <a:lnTo>
                  <a:pt x="8470900" y="0"/>
                </a:lnTo>
              </a:path>
            </a:pathLst>
          </a:custGeom>
          <a:ln w="25400">
            <a:solidFill>
              <a:srgbClr val="CE6A28"/>
            </a:solidFill>
          </a:ln>
        </p:spPr>
        <p:txBody>
          <a:bodyPr wrap="square" lIns="0" tIns="0" rIns="0" bIns="0" rtlCol="0"/>
          <a:lstStyle/>
          <a:p>
            <a:pPr defTabSz="806867"/>
            <a:endParaRPr sz="1588">
              <a:solidFill>
                <a:prstClr val="black"/>
              </a:solidFill>
              <a:latin typeface="Calibri"/>
            </a:endParaRPr>
          </a:p>
        </p:txBody>
      </p:sp>
      <p:sp>
        <p:nvSpPr>
          <p:cNvPr id="48" name="object 48"/>
          <p:cNvSpPr/>
          <p:nvPr/>
        </p:nvSpPr>
        <p:spPr>
          <a:xfrm>
            <a:off x="739588" y="6443382"/>
            <a:ext cx="78441"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pPr defTabSz="806867"/>
            <a:endParaRPr sz="1588">
              <a:solidFill>
                <a:prstClr val="black"/>
              </a:solidFill>
              <a:latin typeface="Calibri"/>
            </a:endParaRPr>
          </a:p>
        </p:txBody>
      </p:sp>
      <p:sp>
        <p:nvSpPr>
          <p:cNvPr id="49" name="object 49"/>
          <p:cNvSpPr/>
          <p:nvPr/>
        </p:nvSpPr>
        <p:spPr>
          <a:xfrm>
            <a:off x="848644" y="6412968"/>
            <a:ext cx="50987" cy="44263"/>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pPr defTabSz="806867"/>
            <a:endParaRPr sz="1588">
              <a:solidFill>
                <a:prstClr val="black"/>
              </a:solidFill>
              <a:latin typeface="Calibri"/>
            </a:endParaRPr>
          </a:p>
        </p:txBody>
      </p:sp>
      <p:sp>
        <p:nvSpPr>
          <p:cNvPr id="59" name="object 59"/>
          <p:cNvSpPr txBox="1">
            <a:spLocks noGrp="1"/>
          </p:cNvSpPr>
          <p:nvPr>
            <p:ph type="title"/>
          </p:nvPr>
        </p:nvSpPr>
        <p:spPr>
          <a:xfrm>
            <a:off x="728382" y="548928"/>
            <a:ext cx="7698441" cy="255678"/>
          </a:xfrm>
          <a:prstGeom prst="rect">
            <a:avLst/>
          </a:prstGeom>
        </p:spPr>
        <p:txBody>
          <a:bodyPr vert="horz" wrap="square" lIns="0" tIns="11206" rIns="0" bIns="0" rtlCol="0">
            <a:spAutoFit/>
          </a:bodyPr>
          <a:lstStyle/>
          <a:p>
            <a:pPr marL="11206">
              <a:spcBef>
                <a:spcPts val="88"/>
              </a:spcBef>
              <a:tabLst>
                <a:tab pos="4168250" algn="l"/>
                <a:tab pos="7687085" algn="l"/>
              </a:tabLst>
            </a:pPr>
            <a:r>
              <a:rPr spc="124" dirty="0"/>
              <a:t>Interpretación </a:t>
            </a:r>
            <a:r>
              <a:rPr spc="132" dirty="0"/>
              <a:t>del </a:t>
            </a:r>
            <a:r>
              <a:rPr spc="146" dirty="0"/>
              <a:t>diagnóstico</a:t>
            </a:r>
            <a:r>
              <a:rPr spc="-141" dirty="0"/>
              <a:t> </a:t>
            </a:r>
            <a:r>
              <a:rPr spc="141" dirty="0"/>
              <a:t>Nacional	</a:t>
            </a:r>
            <a:r>
              <a:rPr u="sng" spc="185" dirty="0">
                <a:uFill>
                  <a:solidFill>
                    <a:srgbClr val="CE6A28"/>
                  </a:solidFill>
                </a:uFill>
              </a:rPr>
              <a:t> </a:t>
            </a:r>
            <a:r>
              <a:rPr u="sng" spc="141" dirty="0">
                <a:uFill>
                  <a:solidFill>
                    <a:srgbClr val="CE6A28"/>
                  </a:solidFill>
                </a:uFill>
              </a:rPr>
              <a:t>	</a:t>
            </a:r>
          </a:p>
        </p:txBody>
      </p:sp>
      <p:sp>
        <p:nvSpPr>
          <p:cNvPr id="60" name="object 60"/>
          <p:cNvSpPr txBox="1"/>
          <p:nvPr/>
        </p:nvSpPr>
        <p:spPr>
          <a:xfrm>
            <a:off x="728427" y="931248"/>
            <a:ext cx="4821331" cy="3661930"/>
          </a:xfrm>
          <a:prstGeom prst="rect">
            <a:avLst/>
          </a:prstGeom>
        </p:spPr>
        <p:txBody>
          <a:bodyPr vert="horz" wrap="square" lIns="0" tIns="11206" rIns="0" bIns="0" rtlCol="0">
            <a:spAutoFit/>
          </a:bodyPr>
          <a:lstStyle/>
          <a:p>
            <a:pPr marL="11206" marR="4483" indent="111504" algn="just" defTabSz="806867">
              <a:lnSpc>
                <a:spcPct val="111100"/>
              </a:lnSpc>
              <a:spcBef>
                <a:spcPts val="88"/>
              </a:spcBef>
            </a:pPr>
            <a:r>
              <a:rPr sz="927" spc="22" dirty="0">
                <a:solidFill>
                  <a:srgbClr val="404040"/>
                </a:solidFill>
                <a:latin typeface="Tahoma"/>
                <a:cs typeface="Tahoma"/>
              </a:rPr>
              <a:t>Los</a:t>
            </a:r>
            <a:r>
              <a:rPr sz="927" spc="-115" dirty="0">
                <a:solidFill>
                  <a:srgbClr val="404040"/>
                </a:solidFill>
                <a:latin typeface="Tahoma"/>
                <a:cs typeface="Tahoma"/>
              </a:rPr>
              <a:t> </a:t>
            </a:r>
            <a:r>
              <a:rPr sz="927" dirty="0">
                <a:solidFill>
                  <a:srgbClr val="404040"/>
                </a:solidFill>
                <a:latin typeface="Tahoma"/>
                <a:cs typeface="Tahoma"/>
              </a:rPr>
              <a:t>resultados</a:t>
            </a:r>
            <a:r>
              <a:rPr sz="927" spc="-110" dirty="0">
                <a:solidFill>
                  <a:srgbClr val="404040"/>
                </a:solidFill>
                <a:latin typeface="Tahoma"/>
                <a:cs typeface="Tahoma"/>
              </a:rPr>
              <a:t> </a:t>
            </a:r>
            <a:r>
              <a:rPr sz="927" dirty="0">
                <a:solidFill>
                  <a:srgbClr val="404040"/>
                </a:solidFill>
                <a:latin typeface="Tahoma"/>
                <a:cs typeface="Tahoma"/>
              </a:rPr>
              <a:t>del</a:t>
            </a:r>
            <a:r>
              <a:rPr sz="927" spc="-110" dirty="0">
                <a:solidFill>
                  <a:srgbClr val="404040"/>
                </a:solidFill>
                <a:latin typeface="Tahoma"/>
                <a:cs typeface="Tahoma"/>
              </a:rPr>
              <a:t> </a:t>
            </a:r>
            <a:r>
              <a:rPr sz="927" spc="-9" dirty="0">
                <a:solidFill>
                  <a:srgbClr val="404040"/>
                </a:solidFill>
                <a:latin typeface="Tahoma"/>
                <a:cs typeface="Tahoma"/>
              </a:rPr>
              <a:t>presente</a:t>
            </a:r>
            <a:r>
              <a:rPr sz="927" spc="-110" dirty="0">
                <a:solidFill>
                  <a:srgbClr val="404040"/>
                </a:solidFill>
                <a:latin typeface="Tahoma"/>
                <a:cs typeface="Tahoma"/>
              </a:rPr>
              <a:t> </a:t>
            </a:r>
            <a:r>
              <a:rPr sz="927" spc="4" dirty="0" err="1">
                <a:solidFill>
                  <a:srgbClr val="404040"/>
                </a:solidFill>
                <a:latin typeface="Tahoma"/>
                <a:cs typeface="Tahoma"/>
              </a:rPr>
              <a:t>diagnóstico</a:t>
            </a:r>
            <a:r>
              <a:rPr sz="927" spc="-110" dirty="0">
                <a:solidFill>
                  <a:srgbClr val="404040"/>
                </a:solidFill>
                <a:latin typeface="Tahoma"/>
                <a:cs typeface="Tahoma"/>
              </a:rPr>
              <a:t> </a:t>
            </a:r>
            <a:r>
              <a:rPr lang="es-MX" sz="927" spc="4" dirty="0">
                <a:solidFill>
                  <a:srgbClr val="404040"/>
                </a:solidFill>
                <a:latin typeface="Tahoma"/>
                <a:cs typeface="Tahoma"/>
              </a:rPr>
              <a:t>por Centro Escolar</a:t>
            </a:r>
            <a:r>
              <a:rPr sz="927" spc="-110" dirty="0">
                <a:solidFill>
                  <a:srgbClr val="404040"/>
                </a:solidFill>
                <a:latin typeface="Tahoma"/>
                <a:cs typeface="Tahoma"/>
              </a:rPr>
              <a:t> </a:t>
            </a:r>
            <a:r>
              <a:rPr sz="927" spc="4" dirty="0">
                <a:solidFill>
                  <a:srgbClr val="404040"/>
                </a:solidFill>
                <a:latin typeface="Tahoma"/>
                <a:cs typeface="Tahoma"/>
              </a:rPr>
              <a:t>son</a:t>
            </a:r>
            <a:r>
              <a:rPr sz="927" spc="-110" dirty="0">
                <a:solidFill>
                  <a:srgbClr val="404040"/>
                </a:solidFill>
                <a:latin typeface="Tahoma"/>
                <a:cs typeface="Tahoma"/>
              </a:rPr>
              <a:t> </a:t>
            </a:r>
            <a:r>
              <a:rPr sz="927" spc="-4" dirty="0">
                <a:solidFill>
                  <a:srgbClr val="404040"/>
                </a:solidFill>
                <a:latin typeface="Tahoma"/>
                <a:cs typeface="Tahoma"/>
              </a:rPr>
              <a:t>una</a:t>
            </a:r>
            <a:r>
              <a:rPr sz="927" spc="-110" dirty="0">
                <a:solidFill>
                  <a:srgbClr val="404040"/>
                </a:solidFill>
                <a:latin typeface="Tahoma"/>
                <a:cs typeface="Tahoma"/>
              </a:rPr>
              <a:t> </a:t>
            </a:r>
            <a:r>
              <a:rPr sz="927" spc="4" dirty="0">
                <a:solidFill>
                  <a:srgbClr val="404040"/>
                </a:solidFill>
                <a:latin typeface="Tahoma"/>
                <a:cs typeface="Tahoma"/>
              </a:rPr>
              <a:t>valiosa</a:t>
            </a:r>
            <a:r>
              <a:rPr sz="927" spc="-110" dirty="0">
                <a:solidFill>
                  <a:srgbClr val="404040"/>
                </a:solidFill>
                <a:latin typeface="Tahoma"/>
                <a:cs typeface="Tahoma"/>
              </a:rPr>
              <a:t> </a:t>
            </a:r>
            <a:r>
              <a:rPr sz="927" spc="-4" dirty="0">
                <a:solidFill>
                  <a:srgbClr val="404040"/>
                </a:solidFill>
                <a:latin typeface="Tahoma"/>
                <a:cs typeface="Tahoma"/>
              </a:rPr>
              <a:t>fuente</a:t>
            </a:r>
            <a:r>
              <a:rPr sz="927" spc="-110" dirty="0">
                <a:solidFill>
                  <a:srgbClr val="404040"/>
                </a:solidFill>
                <a:latin typeface="Tahoma"/>
                <a:cs typeface="Tahoma"/>
              </a:rPr>
              <a:t> </a:t>
            </a:r>
            <a:r>
              <a:rPr sz="927" spc="-13" dirty="0">
                <a:solidFill>
                  <a:srgbClr val="404040"/>
                </a:solidFill>
                <a:latin typeface="Tahoma"/>
                <a:cs typeface="Tahoma"/>
              </a:rPr>
              <a:t>de</a:t>
            </a:r>
            <a:r>
              <a:rPr sz="927" spc="-115" dirty="0">
                <a:solidFill>
                  <a:srgbClr val="404040"/>
                </a:solidFill>
                <a:latin typeface="Tahoma"/>
                <a:cs typeface="Tahoma"/>
              </a:rPr>
              <a:t> </a:t>
            </a:r>
            <a:r>
              <a:rPr sz="927" spc="4" dirty="0">
                <a:solidFill>
                  <a:srgbClr val="404040"/>
                </a:solidFill>
                <a:latin typeface="Tahoma"/>
                <a:cs typeface="Tahoma"/>
              </a:rPr>
              <a:t>información</a:t>
            </a:r>
            <a:r>
              <a:rPr sz="927" spc="-110" dirty="0">
                <a:solidFill>
                  <a:srgbClr val="404040"/>
                </a:solidFill>
                <a:latin typeface="Tahoma"/>
                <a:cs typeface="Tahoma"/>
              </a:rPr>
              <a:t> </a:t>
            </a:r>
            <a:r>
              <a:rPr sz="927" spc="-9" dirty="0">
                <a:solidFill>
                  <a:srgbClr val="404040"/>
                </a:solidFill>
                <a:latin typeface="Tahoma"/>
                <a:cs typeface="Tahoma"/>
              </a:rPr>
              <a:t>para  </a:t>
            </a:r>
            <a:r>
              <a:rPr sz="927" spc="-13" dirty="0">
                <a:solidFill>
                  <a:srgbClr val="404040"/>
                </a:solidFill>
                <a:latin typeface="Tahoma"/>
                <a:cs typeface="Tahoma"/>
              </a:rPr>
              <a:t>favorecer</a:t>
            </a:r>
            <a:r>
              <a:rPr sz="927" spc="-137" dirty="0">
                <a:solidFill>
                  <a:srgbClr val="404040"/>
                </a:solidFill>
                <a:latin typeface="Tahoma"/>
                <a:cs typeface="Tahoma"/>
              </a:rPr>
              <a:t> </a:t>
            </a:r>
            <a:r>
              <a:rPr sz="927" spc="-18" dirty="0">
                <a:solidFill>
                  <a:srgbClr val="404040"/>
                </a:solidFill>
                <a:latin typeface="Tahoma"/>
                <a:cs typeface="Tahoma"/>
              </a:rPr>
              <a:t>de</a:t>
            </a:r>
            <a:r>
              <a:rPr sz="927" spc="-137" dirty="0">
                <a:solidFill>
                  <a:srgbClr val="404040"/>
                </a:solidFill>
                <a:latin typeface="Tahoma"/>
                <a:cs typeface="Tahoma"/>
              </a:rPr>
              <a:t> </a:t>
            </a:r>
            <a:r>
              <a:rPr sz="927" spc="-4" dirty="0">
                <a:solidFill>
                  <a:srgbClr val="404040"/>
                </a:solidFill>
                <a:latin typeface="Tahoma"/>
                <a:cs typeface="Tahoma"/>
              </a:rPr>
              <a:t>forma</a:t>
            </a:r>
            <a:r>
              <a:rPr sz="927" spc="-137" dirty="0">
                <a:solidFill>
                  <a:srgbClr val="404040"/>
                </a:solidFill>
                <a:latin typeface="Tahoma"/>
                <a:cs typeface="Tahoma"/>
              </a:rPr>
              <a:t> </a:t>
            </a:r>
            <a:r>
              <a:rPr sz="927" spc="-9" dirty="0">
                <a:solidFill>
                  <a:srgbClr val="404040"/>
                </a:solidFill>
                <a:latin typeface="Tahoma"/>
                <a:cs typeface="Tahoma"/>
              </a:rPr>
              <a:t>natural</a:t>
            </a:r>
            <a:r>
              <a:rPr sz="927" spc="-132" dirty="0">
                <a:solidFill>
                  <a:srgbClr val="404040"/>
                </a:solidFill>
                <a:latin typeface="Tahoma"/>
                <a:cs typeface="Tahoma"/>
              </a:rPr>
              <a:t> </a:t>
            </a:r>
            <a:r>
              <a:rPr sz="927" spc="35" dirty="0">
                <a:solidFill>
                  <a:srgbClr val="404040"/>
                </a:solidFill>
                <a:latin typeface="Tahoma"/>
                <a:cs typeface="Tahoma"/>
              </a:rPr>
              <a:t>y</a:t>
            </a:r>
            <a:r>
              <a:rPr sz="927" spc="-137" dirty="0">
                <a:solidFill>
                  <a:srgbClr val="404040"/>
                </a:solidFill>
                <a:latin typeface="Tahoma"/>
                <a:cs typeface="Tahoma"/>
              </a:rPr>
              <a:t> </a:t>
            </a:r>
            <a:r>
              <a:rPr sz="927" spc="-4" dirty="0">
                <a:solidFill>
                  <a:srgbClr val="404040"/>
                </a:solidFill>
                <a:latin typeface="Tahoma"/>
                <a:cs typeface="Tahoma"/>
              </a:rPr>
              <a:t>situada</a:t>
            </a:r>
            <a:r>
              <a:rPr sz="927" spc="-137" dirty="0">
                <a:solidFill>
                  <a:srgbClr val="404040"/>
                </a:solidFill>
                <a:latin typeface="Tahoma"/>
                <a:cs typeface="Tahoma"/>
              </a:rPr>
              <a:t> </a:t>
            </a:r>
            <a:r>
              <a:rPr sz="927" spc="-4" dirty="0">
                <a:solidFill>
                  <a:srgbClr val="404040"/>
                </a:solidFill>
                <a:latin typeface="Tahoma"/>
                <a:cs typeface="Tahoma"/>
              </a:rPr>
              <a:t>la</a:t>
            </a:r>
            <a:r>
              <a:rPr sz="927" spc="-132" dirty="0">
                <a:solidFill>
                  <a:srgbClr val="404040"/>
                </a:solidFill>
                <a:latin typeface="Tahoma"/>
                <a:cs typeface="Tahoma"/>
              </a:rPr>
              <a:t> </a:t>
            </a:r>
            <a:r>
              <a:rPr sz="927" spc="-9" dirty="0">
                <a:solidFill>
                  <a:srgbClr val="404040"/>
                </a:solidFill>
                <a:latin typeface="Tahoma"/>
                <a:cs typeface="Tahoma"/>
              </a:rPr>
              <a:t>toma</a:t>
            </a:r>
            <a:r>
              <a:rPr sz="927" spc="-137" dirty="0">
                <a:solidFill>
                  <a:srgbClr val="404040"/>
                </a:solidFill>
                <a:latin typeface="Tahoma"/>
                <a:cs typeface="Tahoma"/>
              </a:rPr>
              <a:t> </a:t>
            </a:r>
            <a:r>
              <a:rPr sz="927" spc="-18" dirty="0">
                <a:solidFill>
                  <a:srgbClr val="404040"/>
                </a:solidFill>
                <a:latin typeface="Tahoma"/>
                <a:cs typeface="Tahoma"/>
              </a:rPr>
              <a:t>de</a:t>
            </a:r>
            <a:r>
              <a:rPr sz="927" spc="-137" dirty="0">
                <a:solidFill>
                  <a:srgbClr val="404040"/>
                </a:solidFill>
                <a:latin typeface="Tahoma"/>
                <a:cs typeface="Tahoma"/>
              </a:rPr>
              <a:t> </a:t>
            </a:r>
            <a:r>
              <a:rPr sz="927" spc="-4" dirty="0">
                <a:solidFill>
                  <a:srgbClr val="404040"/>
                </a:solidFill>
                <a:latin typeface="Tahoma"/>
                <a:cs typeface="Tahoma"/>
              </a:rPr>
              <a:t>decisiones</a:t>
            </a:r>
            <a:r>
              <a:rPr sz="927" spc="-137" dirty="0">
                <a:solidFill>
                  <a:srgbClr val="404040"/>
                </a:solidFill>
                <a:latin typeface="Tahoma"/>
                <a:cs typeface="Tahoma"/>
              </a:rPr>
              <a:t> </a:t>
            </a:r>
            <a:r>
              <a:rPr sz="927" spc="-18" dirty="0">
                <a:solidFill>
                  <a:srgbClr val="404040"/>
                </a:solidFill>
                <a:latin typeface="Tahoma"/>
                <a:cs typeface="Tahoma"/>
              </a:rPr>
              <a:t>de</a:t>
            </a:r>
            <a:r>
              <a:rPr sz="927" spc="-132" dirty="0">
                <a:solidFill>
                  <a:srgbClr val="404040"/>
                </a:solidFill>
                <a:latin typeface="Tahoma"/>
                <a:cs typeface="Tahoma"/>
              </a:rPr>
              <a:t> </a:t>
            </a:r>
            <a:r>
              <a:rPr sz="927" spc="-18" dirty="0">
                <a:solidFill>
                  <a:srgbClr val="404040"/>
                </a:solidFill>
                <a:latin typeface="Tahoma"/>
                <a:cs typeface="Tahoma"/>
              </a:rPr>
              <a:t>mejora</a:t>
            </a:r>
            <a:r>
              <a:rPr sz="927" spc="-137" dirty="0">
                <a:solidFill>
                  <a:srgbClr val="404040"/>
                </a:solidFill>
                <a:latin typeface="Tahoma"/>
                <a:cs typeface="Tahoma"/>
              </a:rPr>
              <a:t> </a:t>
            </a:r>
            <a:r>
              <a:rPr sz="927" spc="-18" dirty="0">
                <a:solidFill>
                  <a:srgbClr val="404040"/>
                </a:solidFill>
                <a:latin typeface="Tahoma"/>
                <a:cs typeface="Tahoma"/>
              </a:rPr>
              <a:t>de</a:t>
            </a:r>
            <a:r>
              <a:rPr sz="927" spc="-137" dirty="0">
                <a:solidFill>
                  <a:srgbClr val="404040"/>
                </a:solidFill>
                <a:latin typeface="Tahoma"/>
                <a:cs typeface="Tahoma"/>
              </a:rPr>
              <a:t> </a:t>
            </a:r>
            <a:r>
              <a:rPr sz="927" spc="4" dirty="0">
                <a:solidFill>
                  <a:srgbClr val="404040"/>
                </a:solidFill>
                <a:latin typeface="Tahoma"/>
                <a:cs typeface="Tahoma"/>
              </a:rPr>
              <a:t>los</a:t>
            </a:r>
            <a:r>
              <a:rPr sz="927" spc="-132" dirty="0">
                <a:solidFill>
                  <a:srgbClr val="404040"/>
                </a:solidFill>
                <a:latin typeface="Tahoma"/>
                <a:cs typeface="Tahoma"/>
              </a:rPr>
              <a:t> </a:t>
            </a:r>
            <a:r>
              <a:rPr sz="927" spc="-13" dirty="0" err="1">
                <a:solidFill>
                  <a:srgbClr val="404040"/>
                </a:solidFill>
                <a:latin typeface="Tahoma"/>
                <a:cs typeface="Tahoma"/>
              </a:rPr>
              <a:t>aprendizajes</a:t>
            </a:r>
            <a:r>
              <a:rPr sz="927" spc="-137" dirty="0">
                <a:solidFill>
                  <a:srgbClr val="404040"/>
                </a:solidFill>
                <a:latin typeface="Tahoma"/>
                <a:cs typeface="Tahoma"/>
              </a:rPr>
              <a:t> </a:t>
            </a:r>
            <a:r>
              <a:rPr sz="927" spc="-18" dirty="0">
                <a:solidFill>
                  <a:srgbClr val="404040"/>
                </a:solidFill>
                <a:latin typeface="Tahoma"/>
                <a:cs typeface="Tahoma"/>
              </a:rPr>
              <a:t>de</a:t>
            </a:r>
            <a:r>
              <a:rPr sz="927" spc="-119" dirty="0">
                <a:solidFill>
                  <a:srgbClr val="404040"/>
                </a:solidFill>
                <a:latin typeface="Tahoma"/>
                <a:cs typeface="Tahoma"/>
              </a:rPr>
              <a:t> </a:t>
            </a:r>
            <a:r>
              <a:rPr sz="927" spc="-13" dirty="0">
                <a:solidFill>
                  <a:srgbClr val="404040"/>
                </a:solidFill>
                <a:latin typeface="Tahoma"/>
                <a:cs typeface="Tahoma"/>
              </a:rPr>
              <a:t>docentes,</a:t>
            </a:r>
            <a:r>
              <a:rPr sz="927" spc="-119" dirty="0">
                <a:solidFill>
                  <a:srgbClr val="404040"/>
                </a:solidFill>
                <a:latin typeface="Tahoma"/>
                <a:cs typeface="Tahoma"/>
              </a:rPr>
              <a:t> </a:t>
            </a:r>
            <a:r>
              <a:rPr sz="927" spc="-4" dirty="0">
                <a:solidFill>
                  <a:srgbClr val="404040"/>
                </a:solidFill>
                <a:latin typeface="Tahoma"/>
                <a:cs typeface="Tahoma"/>
              </a:rPr>
              <a:t>padres</a:t>
            </a:r>
            <a:r>
              <a:rPr sz="927" spc="-119" dirty="0">
                <a:solidFill>
                  <a:srgbClr val="404040"/>
                </a:solidFill>
                <a:latin typeface="Tahoma"/>
                <a:cs typeface="Tahoma"/>
              </a:rPr>
              <a:t> </a:t>
            </a:r>
            <a:r>
              <a:rPr sz="927" spc="-13" dirty="0">
                <a:solidFill>
                  <a:srgbClr val="404040"/>
                </a:solidFill>
                <a:latin typeface="Tahoma"/>
                <a:cs typeface="Tahoma"/>
              </a:rPr>
              <a:t>de</a:t>
            </a:r>
            <a:r>
              <a:rPr sz="927" spc="-119" dirty="0">
                <a:solidFill>
                  <a:srgbClr val="404040"/>
                </a:solidFill>
                <a:latin typeface="Tahoma"/>
                <a:cs typeface="Tahoma"/>
              </a:rPr>
              <a:t> </a:t>
            </a:r>
            <a:r>
              <a:rPr sz="927" spc="4" dirty="0">
                <a:solidFill>
                  <a:srgbClr val="404040"/>
                </a:solidFill>
                <a:latin typeface="Tahoma"/>
                <a:cs typeface="Tahoma"/>
              </a:rPr>
              <a:t>familia</a:t>
            </a:r>
            <a:r>
              <a:rPr sz="927" spc="-119" dirty="0">
                <a:solidFill>
                  <a:srgbClr val="404040"/>
                </a:solidFill>
                <a:latin typeface="Tahoma"/>
                <a:cs typeface="Tahoma"/>
              </a:rPr>
              <a:t> </a:t>
            </a:r>
            <a:r>
              <a:rPr sz="927" spc="35" dirty="0">
                <a:solidFill>
                  <a:srgbClr val="404040"/>
                </a:solidFill>
                <a:latin typeface="Tahoma"/>
                <a:cs typeface="Tahoma"/>
              </a:rPr>
              <a:t>y</a:t>
            </a:r>
            <a:r>
              <a:rPr sz="927" spc="-119" dirty="0">
                <a:solidFill>
                  <a:srgbClr val="404040"/>
                </a:solidFill>
                <a:latin typeface="Tahoma"/>
                <a:cs typeface="Tahoma"/>
              </a:rPr>
              <a:t> </a:t>
            </a:r>
            <a:r>
              <a:rPr sz="927" spc="-4" dirty="0">
                <a:solidFill>
                  <a:srgbClr val="404040"/>
                </a:solidFill>
                <a:latin typeface="Tahoma"/>
                <a:cs typeface="Tahoma"/>
              </a:rPr>
              <a:t>alumnos,</a:t>
            </a:r>
            <a:r>
              <a:rPr sz="927" spc="-119" dirty="0">
                <a:solidFill>
                  <a:srgbClr val="404040"/>
                </a:solidFill>
                <a:latin typeface="Tahoma"/>
                <a:cs typeface="Tahoma"/>
              </a:rPr>
              <a:t> </a:t>
            </a:r>
            <a:r>
              <a:rPr sz="927" spc="-13" dirty="0">
                <a:solidFill>
                  <a:srgbClr val="404040"/>
                </a:solidFill>
                <a:latin typeface="Tahoma"/>
                <a:cs typeface="Tahoma"/>
              </a:rPr>
              <a:t>en</a:t>
            </a:r>
            <a:r>
              <a:rPr sz="927" spc="-119" dirty="0">
                <a:solidFill>
                  <a:srgbClr val="404040"/>
                </a:solidFill>
                <a:latin typeface="Tahoma"/>
                <a:cs typeface="Tahoma"/>
              </a:rPr>
              <a:t> </a:t>
            </a:r>
            <a:r>
              <a:rPr sz="927" dirty="0">
                <a:solidFill>
                  <a:srgbClr val="404040"/>
                </a:solidFill>
                <a:latin typeface="Tahoma"/>
                <a:cs typeface="Tahoma"/>
              </a:rPr>
              <a:t>el</a:t>
            </a:r>
            <a:r>
              <a:rPr sz="927" spc="-119" dirty="0">
                <a:solidFill>
                  <a:srgbClr val="404040"/>
                </a:solidFill>
                <a:latin typeface="Tahoma"/>
                <a:cs typeface="Tahoma"/>
              </a:rPr>
              <a:t> </a:t>
            </a:r>
            <a:r>
              <a:rPr sz="927" spc="-4" dirty="0">
                <a:solidFill>
                  <a:srgbClr val="404040"/>
                </a:solidFill>
                <a:latin typeface="Tahoma"/>
                <a:cs typeface="Tahoma"/>
              </a:rPr>
              <a:t>contexto</a:t>
            </a:r>
            <a:r>
              <a:rPr sz="927" spc="-119" dirty="0">
                <a:solidFill>
                  <a:srgbClr val="404040"/>
                </a:solidFill>
                <a:latin typeface="Tahoma"/>
                <a:cs typeface="Tahoma"/>
              </a:rPr>
              <a:t> </a:t>
            </a:r>
            <a:r>
              <a:rPr sz="927" dirty="0">
                <a:solidFill>
                  <a:srgbClr val="404040"/>
                </a:solidFill>
                <a:latin typeface="Tahoma"/>
                <a:cs typeface="Tahoma"/>
              </a:rPr>
              <a:t>del  </a:t>
            </a:r>
            <a:r>
              <a:rPr sz="927" spc="-4" dirty="0">
                <a:solidFill>
                  <a:srgbClr val="404040"/>
                </a:solidFill>
                <a:latin typeface="Tahoma"/>
                <a:cs typeface="Tahoma"/>
              </a:rPr>
              <a:t>aula</a:t>
            </a:r>
            <a:r>
              <a:rPr sz="927" spc="-115" dirty="0">
                <a:solidFill>
                  <a:srgbClr val="404040"/>
                </a:solidFill>
                <a:latin typeface="Tahoma"/>
                <a:cs typeface="Tahoma"/>
              </a:rPr>
              <a:t> </a:t>
            </a:r>
            <a:r>
              <a:rPr sz="927" spc="35" dirty="0">
                <a:solidFill>
                  <a:srgbClr val="404040"/>
                </a:solidFill>
                <a:latin typeface="Tahoma"/>
                <a:cs typeface="Tahoma"/>
              </a:rPr>
              <a:t>y</a:t>
            </a:r>
            <a:r>
              <a:rPr sz="927" spc="-115" dirty="0">
                <a:solidFill>
                  <a:srgbClr val="404040"/>
                </a:solidFill>
                <a:latin typeface="Tahoma"/>
                <a:cs typeface="Tahoma"/>
              </a:rPr>
              <a:t> </a:t>
            </a:r>
            <a:r>
              <a:rPr sz="927" dirty="0">
                <a:solidFill>
                  <a:srgbClr val="404040"/>
                </a:solidFill>
                <a:latin typeface="Tahoma"/>
                <a:cs typeface="Tahoma"/>
              </a:rPr>
              <a:t>del</a:t>
            </a:r>
            <a:r>
              <a:rPr sz="927" spc="-110" dirty="0">
                <a:solidFill>
                  <a:srgbClr val="404040"/>
                </a:solidFill>
                <a:latin typeface="Tahoma"/>
                <a:cs typeface="Tahoma"/>
              </a:rPr>
              <a:t> </a:t>
            </a:r>
            <a:r>
              <a:rPr sz="927" spc="-4" dirty="0">
                <a:solidFill>
                  <a:srgbClr val="404040"/>
                </a:solidFill>
                <a:latin typeface="Tahoma"/>
                <a:cs typeface="Tahoma"/>
              </a:rPr>
              <a:t>centro</a:t>
            </a:r>
            <a:r>
              <a:rPr sz="927" spc="-115" dirty="0">
                <a:solidFill>
                  <a:srgbClr val="404040"/>
                </a:solidFill>
                <a:latin typeface="Tahoma"/>
                <a:cs typeface="Tahoma"/>
              </a:rPr>
              <a:t> </a:t>
            </a:r>
            <a:r>
              <a:rPr sz="927" spc="-13" dirty="0">
                <a:solidFill>
                  <a:srgbClr val="404040"/>
                </a:solidFill>
                <a:latin typeface="Tahoma"/>
                <a:cs typeface="Tahoma"/>
              </a:rPr>
              <a:t>escolar.</a:t>
            </a:r>
            <a:r>
              <a:rPr sz="927" spc="-115" dirty="0">
                <a:solidFill>
                  <a:srgbClr val="404040"/>
                </a:solidFill>
                <a:latin typeface="Tahoma"/>
                <a:cs typeface="Tahoma"/>
              </a:rPr>
              <a:t> </a:t>
            </a:r>
            <a:r>
              <a:rPr sz="927" spc="-9" dirty="0">
                <a:solidFill>
                  <a:srgbClr val="404040"/>
                </a:solidFill>
                <a:latin typeface="Tahoma"/>
                <a:cs typeface="Tahoma"/>
              </a:rPr>
              <a:t>Dado</a:t>
            </a:r>
            <a:r>
              <a:rPr sz="927" spc="-110" dirty="0">
                <a:solidFill>
                  <a:srgbClr val="404040"/>
                </a:solidFill>
                <a:latin typeface="Tahoma"/>
                <a:cs typeface="Tahoma"/>
              </a:rPr>
              <a:t> </a:t>
            </a:r>
            <a:r>
              <a:rPr sz="927" spc="4" dirty="0">
                <a:solidFill>
                  <a:srgbClr val="404040"/>
                </a:solidFill>
                <a:latin typeface="Tahoma"/>
                <a:cs typeface="Tahoma"/>
              </a:rPr>
              <a:t>lo</a:t>
            </a:r>
            <a:r>
              <a:rPr sz="927" spc="-115" dirty="0">
                <a:solidFill>
                  <a:srgbClr val="404040"/>
                </a:solidFill>
                <a:latin typeface="Tahoma"/>
                <a:cs typeface="Tahoma"/>
              </a:rPr>
              <a:t> </a:t>
            </a:r>
            <a:r>
              <a:rPr sz="927" spc="-18" dirty="0">
                <a:solidFill>
                  <a:srgbClr val="404040"/>
                </a:solidFill>
                <a:latin typeface="Tahoma"/>
                <a:cs typeface="Tahoma"/>
              </a:rPr>
              <a:t>anterior,</a:t>
            </a:r>
            <a:r>
              <a:rPr sz="927" spc="-115" dirty="0">
                <a:solidFill>
                  <a:srgbClr val="404040"/>
                </a:solidFill>
                <a:latin typeface="Tahoma"/>
                <a:cs typeface="Tahoma"/>
              </a:rPr>
              <a:t> </a:t>
            </a:r>
            <a:r>
              <a:rPr sz="927" b="1" spc="-49" dirty="0">
                <a:solidFill>
                  <a:srgbClr val="404040"/>
                </a:solidFill>
                <a:latin typeface="Arial"/>
                <a:cs typeface="Arial"/>
              </a:rPr>
              <a:t>se</a:t>
            </a:r>
            <a:r>
              <a:rPr sz="927" b="1" spc="-88" dirty="0">
                <a:solidFill>
                  <a:srgbClr val="404040"/>
                </a:solidFill>
                <a:latin typeface="Arial"/>
                <a:cs typeface="Arial"/>
              </a:rPr>
              <a:t> </a:t>
            </a:r>
            <a:r>
              <a:rPr sz="927" b="1" dirty="0">
                <a:solidFill>
                  <a:srgbClr val="404040"/>
                </a:solidFill>
                <a:latin typeface="Arial"/>
                <a:cs typeface="Arial"/>
              </a:rPr>
              <a:t>enfatiza</a:t>
            </a:r>
            <a:r>
              <a:rPr sz="927" b="1" spc="-93" dirty="0">
                <a:solidFill>
                  <a:srgbClr val="404040"/>
                </a:solidFill>
                <a:latin typeface="Arial"/>
                <a:cs typeface="Arial"/>
              </a:rPr>
              <a:t> </a:t>
            </a:r>
            <a:r>
              <a:rPr sz="927" b="1" spc="-53" dirty="0">
                <a:solidFill>
                  <a:srgbClr val="404040"/>
                </a:solidFill>
                <a:latin typeface="Arial"/>
                <a:cs typeface="Arial"/>
              </a:rPr>
              <a:t>no</a:t>
            </a:r>
            <a:r>
              <a:rPr sz="927" b="1" spc="-93" dirty="0">
                <a:solidFill>
                  <a:srgbClr val="404040"/>
                </a:solidFill>
                <a:latin typeface="Arial"/>
                <a:cs typeface="Arial"/>
              </a:rPr>
              <a:t> </a:t>
            </a:r>
            <a:r>
              <a:rPr sz="927" b="1" spc="13" dirty="0">
                <a:solidFill>
                  <a:srgbClr val="404040"/>
                </a:solidFill>
                <a:latin typeface="Arial"/>
                <a:cs typeface="Arial"/>
              </a:rPr>
              <a:t>utilizar</a:t>
            </a:r>
            <a:r>
              <a:rPr sz="927" b="1" spc="-93" dirty="0">
                <a:solidFill>
                  <a:srgbClr val="404040"/>
                </a:solidFill>
                <a:latin typeface="Arial"/>
                <a:cs typeface="Arial"/>
              </a:rPr>
              <a:t> </a:t>
            </a:r>
            <a:r>
              <a:rPr sz="927" b="1" dirty="0">
                <a:solidFill>
                  <a:srgbClr val="404040"/>
                </a:solidFill>
                <a:latin typeface="Arial"/>
                <a:cs typeface="Arial"/>
              </a:rPr>
              <a:t>el</a:t>
            </a:r>
            <a:r>
              <a:rPr sz="927" b="1" spc="-88" dirty="0">
                <a:solidFill>
                  <a:srgbClr val="404040"/>
                </a:solidFill>
                <a:latin typeface="Arial"/>
                <a:cs typeface="Arial"/>
              </a:rPr>
              <a:t> </a:t>
            </a:r>
            <a:r>
              <a:rPr sz="927" b="1" spc="-18" dirty="0">
                <a:solidFill>
                  <a:srgbClr val="404040"/>
                </a:solidFill>
                <a:latin typeface="Arial"/>
                <a:cs typeface="Arial"/>
              </a:rPr>
              <a:t>presente</a:t>
            </a:r>
            <a:r>
              <a:rPr sz="927" b="1" spc="-93" dirty="0">
                <a:solidFill>
                  <a:srgbClr val="404040"/>
                </a:solidFill>
                <a:latin typeface="Arial"/>
                <a:cs typeface="Arial"/>
              </a:rPr>
              <a:t> </a:t>
            </a:r>
            <a:r>
              <a:rPr sz="927" b="1" spc="-22" dirty="0">
                <a:solidFill>
                  <a:srgbClr val="404040"/>
                </a:solidFill>
                <a:latin typeface="Arial"/>
                <a:cs typeface="Arial"/>
              </a:rPr>
              <a:t>diagnóstico</a:t>
            </a:r>
            <a:r>
              <a:rPr sz="927" b="1" spc="-93" dirty="0">
                <a:solidFill>
                  <a:srgbClr val="404040"/>
                </a:solidFill>
                <a:latin typeface="Arial"/>
                <a:cs typeface="Arial"/>
              </a:rPr>
              <a:t> </a:t>
            </a:r>
            <a:r>
              <a:rPr sz="927" b="1" spc="-22" dirty="0">
                <a:solidFill>
                  <a:srgbClr val="404040"/>
                </a:solidFill>
                <a:latin typeface="Arial"/>
                <a:cs typeface="Arial"/>
              </a:rPr>
              <a:t>para  </a:t>
            </a:r>
            <a:r>
              <a:rPr sz="927" b="1" spc="4" dirty="0">
                <a:solidFill>
                  <a:srgbClr val="404040"/>
                </a:solidFill>
                <a:latin typeface="Arial"/>
                <a:cs typeface="Arial"/>
              </a:rPr>
              <a:t>la</a:t>
            </a:r>
            <a:r>
              <a:rPr sz="927" b="1" spc="-97" dirty="0">
                <a:solidFill>
                  <a:srgbClr val="404040"/>
                </a:solidFill>
                <a:latin typeface="Arial"/>
                <a:cs typeface="Arial"/>
              </a:rPr>
              <a:t> </a:t>
            </a:r>
            <a:r>
              <a:rPr sz="927" b="1" spc="-22" dirty="0">
                <a:solidFill>
                  <a:srgbClr val="404040"/>
                </a:solidFill>
                <a:latin typeface="Arial"/>
                <a:cs typeface="Arial"/>
              </a:rPr>
              <a:t>rendición</a:t>
            </a:r>
            <a:r>
              <a:rPr sz="927" b="1" spc="-93" dirty="0">
                <a:solidFill>
                  <a:srgbClr val="404040"/>
                </a:solidFill>
                <a:latin typeface="Arial"/>
                <a:cs typeface="Arial"/>
              </a:rPr>
              <a:t> </a:t>
            </a:r>
            <a:r>
              <a:rPr sz="927" b="1" spc="-35" dirty="0">
                <a:solidFill>
                  <a:srgbClr val="404040"/>
                </a:solidFill>
                <a:latin typeface="Arial"/>
                <a:cs typeface="Arial"/>
              </a:rPr>
              <a:t>de</a:t>
            </a:r>
            <a:r>
              <a:rPr sz="927" b="1" spc="-93" dirty="0">
                <a:solidFill>
                  <a:srgbClr val="404040"/>
                </a:solidFill>
                <a:latin typeface="Arial"/>
                <a:cs typeface="Arial"/>
              </a:rPr>
              <a:t> </a:t>
            </a:r>
            <a:r>
              <a:rPr sz="927" b="1" spc="-31" dirty="0">
                <a:solidFill>
                  <a:srgbClr val="404040"/>
                </a:solidFill>
                <a:latin typeface="Arial"/>
                <a:cs typeface="Arial"/>
              </a:rPr>
              <a:t>cuentas</a:t>
            </a:r>
            <a:r>
              <a:rPr sz="927" b="1" spc="-93" dirty="0">
                <a:solidFill>
                  <a:srgbClr val="404040"/>
                </a:solidFill>
                <a:latin typeface="Arial"/>
                <a:cs typeface="Arial"/>
              </a:rPr>
              <a:t> </a:t>
            </a:r>
            <a:r>
              <a:rPr sz="927" b="1" spc="-53" dirty="0">
                <a:solidFill>
                  <a:srgbClr val="404040"/>
                </a:solidFill>
                <a:latin typeface="Arial"/>
                <a:cs typeface="Arial"/>
              </a:rPr>
              <a:t>o</a:t>
            </a:r>
            <a:r>
              <a:rPr sz="927" b="1" spc="-97" dirty="0">
                <a:solidFill>
                  <a:srgbClr val="404040"/>
                </a:solidFill>
                <a:latin typeface="Arial"/>
                <a:cs typeface="Arial"/>
              </a:rPr>
              <a:t> </a:t>
            </a:r>
            <a:r>
              <a:rPr sz="927" b="1" spc="4" dirty="0">
                <a:solidFill>
                  <a:srgbClr val="404040"/>
                </a:solidFill>
                <a:latin typeface="Arial"/>
                <a:cs typeface="Arial"/>
              </a:rPr>
              <a:t>la</a:t>
            </a:r>
            <a:r>
              <a:rPr sz="927" b="1" spc="-93" dirty="0">
                <a:solidFill>
                  <a:srgbClr val="404040"/>
                </a:solidFill>
                <a:latin typeface="Arial"/>
                <a:cs typeface="Arial"/>
              </a:rPr>
              <a:t> </a:t>
            </a:r>
            <a:r>
              <a:rPr sz="927" b="1" spc="-35" dirty="0">
                <a:solidFill>
                  <a:srgbClr val="404040"/>
                </a:solidFill>
                <a:latin typeface="Arial"/>
                <a:cs typeface="Arial"/>
              </a:rPr>
              <a:t>comparación</a:t>
            </a:r>
            <a:r>
              <a:rPr sz="927" b="1" spc="-93" dirty="0">
                <a:solidFill>
                  <a:srgbClr val="404040"/>
                </a:solidFill>
                <a:latin typeface="Arial"/>
                <a:cs typeface="Arial"/>
              </a:rPr>
              <a:t> </a:t>
            </a:r>
            <a:r>
              <a:rPr sz="927" b="1" dirty="0">
                <a:solidFill>
                  <a:srgbClr val="404040"/>
                </a:solidFill>
                <a:latin typeface="Arial"/>
                <a:cs typeface="Arial"/>
              </a:rPr>
              <a:t>entre</a:t>
            </a:r>
            <a:r>
              <a:rPr sz="927" b="1" spc="-93" dirty="0">
                <a:solidFill>
                  <a:srgbClr val="404040"/>
                </a:solidFill>
                <a:latin typeface="Arial"/>
                <a:cs typeface="Arial"/>
              </a:rPr>
              <a:t> </a:t>
            </a:r>
            <a:r>
              <a:rPr lang="es-MX" sz="927" b="1" spc="-18" dirty="0">
                <a:solidFill>
                  <a:srgbClr val="404040"/>
                </a:solidFill>
                <a:latin typeface="Arial"/>
                <a:cs typeface="Arial"/>
              </a:rPr>
              <a:t>Centros Escolares</a:t>
            </a:r>
            <a:r>
              <a:rPr sz="927" spc="-9" dirty="0">
                <a:solidFill>
                  <a:srgbClr val="404040"/>
                </a:solidFill>
                <a:latin typeface="Tahoma"/>
                <a:cs typeface="Tahoma"/>
              </a:rPr>
              <a:t>.</a:t>
            </a:r>
            <a:r>
              <a:rPr sz="927" spc="-119" dirty="0">
                <a:solidFill>
                  <a:srgbClr val="404040"/>
                </a:solidFill>
                <a:latin typeface="Tahoma"/>
                <a:cs typeface="Tahoma"/>
              </a:rPr>
              <a:t> </a:t>
            </a:r>
            <a:r>
              <a:rPr sz="927" spc="88" dirty="0">
                <a:solidFill>
                  <a:srgbClr val="404040"/>
                </a:solidFill>
                <a:latin typeface="Tahoma"/>
                <a:cs typeface="Tahoma"/>
              </a:rPr>
              <a:t>A</a:t>
            </a:r>
            <a:r>
              <a:rPr sz="927" spc="-115" dirty="0">
                <a:solidFill>
                  <a:srgbClr val="404040"/>
                </a:solidFill>
                <a:latin typeface="Tahoma"/>
                <a:cs typeface="Tahoma"/>
              </a:rPr>
              <a:t> </a:t>
            </a:r>
            <a:r>
              <a:rPr sz="927" dirty="0">
                <a:solidFill>
                  <a:srgbClr val="404040"/>
                </a:solidFill>
                <a:latin typeface="Tahoma"/>
                <a:cs typeface="Tahoma"/>
              </a:rPr>
              <a:t>modo</a:t>
            </a:r>
            <a:r>
              <a:rPr sz="927" spc="-115" dirty="0">
                <a:solidFill>
                  <a:srgbClr val="404040"/>
                </a:solidFill>
                <a:latin typeface="Tahoma"/>
                <a:cs typeface="Tahoma"/>
              </a:rPr>
              <a:t> </a:t>
            </a:r>
            <a:r>
              <a:rPr sz="927" spc="-13" dirty="0">
                <a:solidFill>
                  <a:srgbClr val="404040"/>
                </a:solidFill>
                <a:latin typeface="Tahoma"/>
                <a:cs typeface="Tahoma"/>
              </a:rPr>
              <a:t>de</a:t>
            </a:r>
            <a:r>
              <a:rPr sz="927" spc="-115" dirty="0">
                <a:solidFill>
                  <a:srgbClr val="404040"/>
                </a:solidFill>
                <a:latin typeface="Tahoma"/>
                <a:cs typeface="Tahoma"/>
              </a:rPr>
              <a:t> </a:t>
            </a:r>
            <a:r>
              <a:rPr sz="927" spc="-9" dirty="0">
                <a:solidFill>
                  <a:srgbClr val="404040"/>
                </a:solidFill>
                <a:latin typeface="Tahoma"/>
                <a:cs typeface="Tahoma"/>
              </a:rPr>
              <a:t>propuesta,  para</a:t>
            </a:r>
            <a:r>
              <a:rPr sz="927" spc="-71" dirty="0">
                <a:solidFill>
                  <a:srgbClr val="404040"/>
                </a:solidFill>
                <a:latin typeface="Tahoma"/>
                <a:cs typeface="Tahoma"/>
              </a:rPr>
              <a:t> </a:t>
            </a:r>
            <a:r>
              <a:rPr sz="927" dirty="0">
                <a:solidFill>
                  <a:srgbClr val="404040"/>
                </a:solidFill>
                <a:latin typeface="Tahoma"/>
                <a:cs typeface="Tahoma"/>
              </a:rPr>
              <a:t>un</a:t>
            </a:r>
            <a:r>
              <a:rPr sz="927" spc="-66" dirty="0">
                <a:solidFill>
                  <a:srgbClr val="404040"/>
                </a:solidFill>
                <a:latin typeface="Tahoma"/>
                <a:cs typeface="Tahoma"/>
              </a:rPr>
              <a:t> </a:t>
            </a:r>
            <a:r>
              <a:rPr sz="927" dirty="0">
                <a:solidFill>
                  <a:srgbClr val="404040"/>
                </a:solidFill>
                <a:latin typeface="Tahoma"/>
                <a:cs typeface="Tahoma"/>
              </a:rPr>
              <a:t>proceso</a:t>
            </a:r>
            <a:r>
              <a:rPr sz="927" spc="-71" dirty="0">
                <a:solidFill>
                  <a:srgbClr val="404040"/>
                </a:solidFill>
                <a:latin typeface="Tahoma"/>
                <a:cs typeface="Tahoma"/>
              </a:rPr>
              <a:t> </a:t>
            </a:r>
            <a:r>
              <a:rPr sz="927" spc="-9" dirty="0">
                <a:solidFill>
                  <a:srgbClr val="404040"/>
                </a:solidFill>
                <a:latin typeface="Tahoma"/>
                <a:cs typeface="Tahoma"/>
              </a:rPr>
              <a:t>de</a:t>
            </a:r>
            <a:r>
              <a:rPr sz="927" spc="-66" dirty="0">
                <a:solidFill>
                  <a:srgbClr val="404040"/>
                </a:solidFill>
                <a:latin typeface="Tahoma"/>
                <a:cs typeface="Tahoma"/>
              </a:rPr>
              <a:t> </a:t>
            </a:r>
            <a:r>
              <a:rPr sz="927" dirty="0">
                <a:solidFill>
                  <a:srgbClr val="404040"/>
                </a:solidFill>
                <a:latin typeface="Tahoma"/>
                <a:cs typeface="Tahoma"/>
              </a:rPr>
              <a:t>interpretación</a:t>
            </a:r>
            <a:r>
              <a:rPr sz="927" spc="-71" dirty="0">
                <a:solidFill>
                  <a:srgbClr val="404040"/>
                </a:solidFill>
                <a:latin typeface="Tahoma"/>
                <a:cs typeface="Tahoma"/>
              </a:rPr>
              <a:t> </a:t>
            </a:r>
            <a:r>
              <a:rPr sz="927" spc="-4" dirty="0">
                <a:solidFill>
                  <a:srgbClr val="404040"/>
                </a:solidFill>
                <a:latin typeface="Tahoma"/>
                <a:cs typeface="Tahoma"/>
              </a:rPr>
              <a:t>que</a:t>
            </a:r>
            <a:r>
              <a:rPr sz="927" spc="-66" dirty="0">
                <a:solidFill>
                  <a:srgbClr val="404040"/>
                </a:solidFill>
                <a:latin typeface="Tahoma"/>
                <a:cs typeface="Tahoma"/>
              </a:rPr>
              <a:t> </a:t>
            </a:r>
            <a:r>
              <a:rPr sz="927" spc="4" dirty="0">
                <a:solidFill>
                  <a:srgbClr val="404040"/>
                </a:solidFill>
                <a:latin typeface="Tahoma"/>
                <a:cs typeface="Tahoma"/>
              </a:rPr>
              <a:t>permita</a:t>
            </a:r>
            <a:r>
              <a:rPr sz="927" spc="-71" dirty="0">
                <a:solidFill>
                  <a:srgbClr val="404040"/>
                </a:solidFill>
                <a:latin typeface="Tahoma"/>
                <a:cs typeface="Tahoma"/>
              </a:rPr>
              <a:t> </a:t>
            </a:r>
            <a:r>
              <a:rPr sz="927" spc="4" dirty="0">
                <a:solidFill>
                  <a:srgbClr val="404040"/>
                </a:solidFill>
                <a:latin typeface="Tahoma"/>
                <a:cs typeface="Tahoma"/>
              </a:rPr>
              <a:t>la</a:t>
            </a:r>
            <a:r>
              <a:rPr sz="927" spc="-66" dirty="0">
                <a:solidFill>
                  <a:srgbClr val="404040"/>
                </a:solidFill>
                <a:latin typeface="Tahoma"/>
                <a:cs typeface="Tahoma"/>
              </a:rPr>
              <a:t> </a:t>
            </a:r>
            <a:r>
              <a:rPr sz="927" spc="4" dirty="0">
                <a:solidFill>
                  <a:srgbClr val="404040"/>
                </a:solidFill>
                <a:latin typeface="Tahoma"/>
                <a:cs typeface="Tahoma"/>
              </a:rPr>
              <a:t>apropiación</a:t>
            </a:r>
            <a:r>
              <a:rPr sz="927" spc="-66" dirty="0">
                <a:solidFill>
                  <a:srgbClr val="404040"/>
                </a:solidFill>
                <a:latin typeface="Tahoma"/>
                <a:cs typeface="Tahoma"/>
              </a:rPr>
              <a:t> </a:t>
            </a:r>
            <a:r>
              <a:rPr sz="927" spc="4" dirty="0">
                <a:solidFill>
                  <a:srgbClr val="404040"/>
                </a:solidFill>
                <a:latin typeface="Tahoma"/>
                <a:cs typeface="Tahoma"/>
              </a:rPr>
              <a:t>del</a:t>
            </a:r>
            <a:r>
              <a:rPr sz="927" spc="-71" dirty="0">
                <a:solidFill>
                  <a:srgbClr val="404040"/>
                </a:solidFill>
                <a:latin typeface="Tahoma"/>
                <a:cs typeface="Tahoma"/>
              </a:rPr>
              <a:t> </a:t>
            </a:r>
            <a:r>
              <a:rPr sz="927" dirty="0">
                <a:solidFill>
                  <a:srgbClr val="404040"/>
                </a:solidFill>
                <a:latin typeface="Tahoma"/>
                <a:cs typeface="Tahoma"/>
              </a:rPr>
              <a:t>diagnóstico,</a:t>
            </a:r>
            <a:r>
              <a:rPr sz="927" spc="-66" dirty="0">
                <a:solidFill>
                  <a:srgbClr val="404040"/>
                </a:solidFill>
                <a:latin typeface="Tahoma"/>
                <a:cs typeface="Tahoma"/>
              </a:rPr>
              <a:t> </a:t>
            </a:r>
            <a:r>
              <a:rPr sz="927" dirty="0">
                <a:solidFill>
                  <a:srgbClr val="404040"/>
                </a:solidFill>
                <a:latin typeface="Tahoma"/>
                <a:cs typeface="Tahoma"/>
              </a:rPr>
              <a:t>se</a:t>
            </a:r>
            <a:r>
              <a:rPr sz="927" spc="-71" dirty="0">
                <a:solidFill>
                  <a:srgbClr val="404040"/>
                </a:solidFill>
                <a:latin typeface="Tahoma"/>
                <a:cs typeface="Tahoma"/>
              </a:rPr>
              <a:t> </a:t>
            </a:r>
            <a:r>
              <a:rPr sz="927" spc="-9" dirty="0">
                <a:solidFill>
                  <a:srgbClr val="404040"/>
                </a:solidFill>
                <a:latin typeface="Tahoma"/>
                <a:cs typeface="Tahoma"/>
              </a:rPr>
              <a:t>recomienda:</a:t>
            </a:r>
            <a:endParaRPr sz="927" dirty="0">
              <a:solidFill>
                <a:prstClr val="black"/>
              </a:solidFill>
              <a:latin typeface="Tahoma"/>
              <a:cs typeface="Tahoma"/>
            </a:endParaRPr>
          </a:p>
          <a:p>
            <a:pPr defTabSz="806867">
              <a:spcBef>
                <a:spcPts val="13"/>
              </a:spcBef>
            </a:pPr>
            <a:endParaRPr sz="1059" dirty="0">
              <a:solidFill>
                <a:prstClr val="black"/>
              </a:solidFill>
              <a:latin typeface="Times New Roman"/>
              <a:cs typeface="Times New Roman"/>
            </a:endParaRPr>
          </a:p>
          <a:p>
            <a:pPr marL="156330" marR="84609" indent="-112065" algn="just" defTabSz="806867">
              <a:lnSpc>
                <a:spcPct val="111100"/>
              </a:lnSpc>
              <a:spcBef>
                <a:spcPts val="4"/>
              </a:spcBef>
              <a:buFontTx/>
              <a:buChar char="•"/>
              <a:tabLst>
                <a:tab pos="156891" algn="l"/>
              </a:tabLst>
            </a:pPr>
            <a:r>
              <a:rPr sz="927" spc="9" dirty="0">
                <a:solidFill>
                  <a:srgbClr val="404040"/>
                </a:solidFill>
                <a:latin typeface="Tahoma"/>
                <a:cs typeface="Tahoma"/>
              </a:rPr>
              <a:t>Verificar las </a:t>
            </a:r>
            <a:r>
              <a:rPr sz="927" dirty="0">
                <a:solidFill>
                  <a:srgbClr val="404040"/>
                </a:solidFill>
                <a:latin typeface="Tahoma"/>
                <a:cs typeface="Tahoma"/>
              </a:rPr>
              <a:t>habilidades </a:t>
            </a:r>
            <a:r>
              <a:rPr sz="927" spc="4" dirty="0">
                <a:solidFill>
                  <a:srgbClr val="404040"/>
                </a:solidFill>
                <a:latin typeface="Tahoma"/>
                <a:cs typeface="Tahoma"/>
              </a:rPr>
              <a:t>básicas diagnosticadas </a:t>
            </a:r>
            <a:r>
              <a:rPr sz="927" spc="-13" dirty="0">
                <a:solidFill>
                  <a:srgbClr val="404040"/>
                </a:solidFill>
                <a:latin typeface="Tahoma"/>
                <a:cs typeface="Tahoma"/>
              </a:rPr>
              <a:t>en </a:t>
            </a:r>
            <a:r>
              <a:rPr sz="927" dirty="0">
                <a:solidFill>
                  <a:srgbClr val="404040"/>
                </a:solidFill>
                <a:latin typeface="Tahoma"/>
                <a:cs typeface="Tahoma"/>
              </a:rPr>
              <a:t>Matemáticas </a:t>
            </a:r>
            <a:r>
              <a:rPr sz="927" spc="-4" dirty="0">
                <a:solidFill>
                  <a:srgbClr val="404040"/>
                </a:solidFill>
                <a:latin typeface="Tahoma"/>
                <a:cs typeface="Tahoma"/>
              </a:rPr>
              <a:t>con una </a:t>
            </a:r>
            <a:r>
              <a:rPr sz="927" dirty="0">
                <a:solidFill>
                  <a:srgbClr val="404040"/>
                </a:solidFill>
                <a:latin typeface="Tahoma"/>
                <a:cs typeface="Tahoma"/>
              </a:rPr>
              <a:t>probabilidad</a:t>
            </a:r>
            <a:r>
              <a:rPr sz="927" spc="-207" dirty="0">
                <a:solidFill>
                  <a:srgbClr val="404040"/>
                </a:solidFill>
                <a:latin typeface="Tahoma"/>
                <a:cs typeface="Tahoma"/>
              </a:rPr>
              <a:t> </a:t>
            </a:r>
            <a:r>
              <a:rPr sz="927" spc="-9" dirty="0">
                <a:solidFill>
                  <a:srgbClr val="404040"/>
                </a:solidFill>
                <a:latin typeface="Tahoma"/>
                <a:cs typeface="Tahoma"/>
              </a:rPr>
              <a:t>de  </a:t>
            </a:r>
            <a:r>
              <a:rPr sz="927" spc="4" dirty="0">
                <a:solidFill>
                  <a:srgbClr val="404040"/>
                </a:solidFill>
                <a:latin typeface="Tahoma"/>
                <a:cs typeface="Tahoma"/>
              </a:rPr>
              <a:t>dominio</a:t>
            </a:r>
            <a:r>
              <a:rPr sz="927" spc="-84" dirty="0">
                <a:solidFill>
                  <a:srgbClr val="404040"/>
                </a:solidFill>
                <a:latin typeface="Tahoma"/>
                <a:cs typeface="Tahoma"/>
              </a:rPr>
              <a:t> </a:t>
            </a:r>
            <a:r>
              <a:rPr sz="927" spc="4" dirty="0">
                <a:solidFill>
                  <a:srgbClr val="404040"/>
                </a:solidFill>
                <a:latin typeface="Tahoma"/>
                <a:cs typeface="Tahoma"/>
              </a:rPr>
              <a:t>débil</a:t>
            </a:r>
            <a:r>
              <a:rPr sz="927" spc="-84" dirty="0">
                <a:solidFill>
                  <a:srgbClr val="404040"/>
                </a:solidFill>
                <a:latin typeface="Tahoma"/>
                <a:cs typeface="Tahoma"/>
              </a:rPr>
              <a:t> </a:t>
            </a:r>
            <a:r>
              <a:rPr sz="927" spc="106" dirty="0">
                <a:solidFill>
                  <a:srgbClr val="404040"/>
                </a:solidFill>
                <a:latin typeface="Tahoma"/>
                <a:cs typeface="Tahoma"/>
              </a:rPr>
              <a:t>(</a:t>
            </a:r>
            <a:r>
              <a:rPr sz="927" spc="106" dirty="0">
                <a:solidFill>
                  <a:srgbClr val="C95E43"/>
                </a:solidFill>
                <a:latin typeface="Wingdings 3" panose="05040102010807070707" pitchFamily="18" charset="2"/>
                <a:cs typeface="Microsoft Sans Serif"/>
              </a:rPr>
              <a:t>q</a:t>
            </a:r>
            <a:r>
              <a:rPr sz="927" spc="106" dirty="0">
                <a:solidFill>
                  <a:srgbClr val="404040"/>
                </a:solidFill>
                <a:latin typeface="Tahoma"/>
                <a:cs typeface="Tahoma"/>
              </a:rPr>
              <a:t>)</a:t>
            </a:r>
            <a:r>
              <a:rPr sz="927" spc="-84" dirty="0">
                <a:solidFill>
                  <a:srgbClr val="404040"/>
                </a:solidFill>
                <a:latin typeface="Tahoma"/>
                <a:cs typeface="Tahoma"/>
              </a:rPr>
              <a:t> </a:t>
            </a:r>
            <a:r>
              <a:rPr sz="927" spc="35" dirty="0">
                <a:solidFill>
                  <a:srgbClr val="404040"/>
                </a:solidFill>
                <a:latin typeface="Tahoma"/>
                <a:cs typeface="Tahoma"/>
              </a:rPr>
              <a:t>y</a:t>
            </a:r>
            <a:r>
              <a:rPr sz="927" spc="-84" dirty="0">
                <a:solidFill>
                  <a:srgbClr val="404040"/>
                </a:solidFill>
                <a:latin typeface="Tahoma"/>
                <a:cs typeface="Tahoma"/>
              </a:rPr>
              <a:t> </a:t>
            </a:r>
            <a:r>
              <a:rPr sz="927" spc="-9" dirty="0">
                <a:solidFill>
                  <a:srgbClr val="404040"/>
                </a:solidFill>
                <a:latin typeface="Tahoma"/>
                <a:cs typeface="Tahoma"/>
              </a:rPr>
              <a:t>atenuado</a:t>
            </a:r>
            <a:r>
              <a:rPr sz="927" spc="-84" dirty="0">
                <a:solidFill>
                  <a:srgbClr val="404040"/>
                </a:solidFill>
                <a:latin typeface="Tahoma"/>
                <a:cs typeface="Tahoma"/>
              </a:rPr>
              <a:t> </a:t>
            </a:r>
            <a:r>
              <a:rPr sz="927" spc="-22" dirty="0">
                <a:solidFill>
                  <a:srgbClr val="404040"/>
                </a:solidFill>
                <a:latin typeface="Tahoma"/>
                <a:cs typeface="Tahoma"/>
              </a:rPr>
              <a:t>(</a:t>
            </a:r>
            <a:r>
              <a:rPr sz="927" spc="-22" dirty="0">
                <a:solidFill>
                  <a:srgbClr val="FBC8B1"/>
                </a:solidFill>
                <a:latin typeface="Wingdings"/>
                <a:cs typeface="Wingdings"/>
              </a:rPr>
              <a:t></a:t>
            </a:r>
            <a:r>
              <a:rPr sz="927" spc="-22" dirty="0">
                <a:solidFill>
                  <a:srgbClr val="404040"/>
                </a:solidFill>
                <a:latin typeface="Tahoma"/>
                <a:cs typeface="Tahoma"/>
              </a:rPr>
              <a:t>)</a:t>
            </a:r>
            <a:r>
              <a:rPr sz="927" spc="-79" dirty="0">
                <a:solidFill>
                  <a:srgbClr val="404040"/>
                </a:solidFill>
                <a:latin typeface="Tahoma"/>
                <a:cs typeface="Tahoma"/>
              </a:rPr>
              <a:t> </a:t>
            </a:r>
            <a:r>
              <a:rPr sz="927" spc="-13" dirty="0">
                <a:solidFill>
                  <a:srgbClr val="404040"/>
                </a:solidFill>
                <a:latin typeface="Tahoma"/>
                <a:cs typeface="Tahoma"/>
              </a:rPr>
              <a:t>para</a:t>
            </a:r>
            <a:r>
              <a:rPr sz="927" spc="-84" dirty="0">
                <a:solidFill>
                  <a:srgbClr val="404040"/>
                </a:solidFill>
                <a:latin typeface="Tahoma"/>
                <a:cs typeface="Tahoma"/>
              </a:rPr>
              <a:t> </a:t>
            </a:r>
            <a:r>
              <a:rPr sz="927" spc="9" dirty="0">
                <a:solidFill>
                  <a:srgbClr val="404040"/>
                </a:solidFill>
                <a:latin typeface="Tahoma"/>
                <a:cs typeface="Tahoma"/>
              </a:rPr>
              <a:t>priorizar</a:t>
            </a:r>
            <a:r>
              <a:rPr sz="927" spc="-84" dirty="0">
                <a:solidFill>
                  <a:srgbClr val="404040"/>
                </a:solidFill>
                <a:latin typeface="Tahoma"/>
                <a:cs typeface="Tahoma"/>
              </a:rPr>
              <a:t> </a:t>
            </a:r>
            <a:r>
              <a:rPr sz="927" spc="9" dirty="0">
                <a:solidFill>
                  <a:srgbClr val="404040"/>
                </a:solidFill>
                <a:latin typeface="Tahoma"/>
                <a:cs typeface="Tahoma"/>
              </a:rPr>
              <a:t>su</a:t>
            </a:r>
            <a:r>
              <a:rPr sz="927" spc="-84" dirty="0">
                <a:solidFill>
                  <a:srgbClr val="404040"/>
                </a:solidFill>
                <a:latin typeface="Tahoma"/>
                <a:cs typeface="Tahoma"/>
              </a:rPr>
              <a:t> </a:t>
            </a:r>
            <a:r>
              <a:rPr sz="927" spc="-18" dirty="0">
                <a:solidFill>
                  <a:srgbClr val="404040"/>
                </a:solidFill>
                <a:latin typeface="Tahoma"/>
                <a:cs typeface="Tahoma"/>
              </a:rPr>
              <a:t>atención;</a:t>
            </a:r>
            <a:endParaRPr sz="927" dirty="0">
              <a:solidFill>
                <a:prstClr val="black"/>
              </a:solidFill>
              <a:latin typeface="Tahoma"/>
              <a:cs typeface="Tahoma"/>
            </a:endParaRPr>
          </a:p>
          <a:p>
            <a:pPr defTabSz="806867">
              <a:spcBef>
                <a:spcPts val="18"/>
              </a:spcBef>
              <a:buClr>
                <a:srgbClr val="404040"/>
              </a:buClr>
              <a:buFont typeface="Tahoma"/>
              <a:buChar char="•"/>
            </a:pPr>
            <a:endParaRPr sz="1059" dirty="0">
              <a:solidFill>
                <a:prstClr val="black"/>
              </a:solidFill>
              <a:latin typeface="Times New Roman"/>
              <a:cs typeface="Times New Roman"/>
            </a:endParaRPr>
          </a:p>
          <a:p>
            <a:pPr marL="156330" marR="85169" indent="-112065" algn="just" defTabSz="806867">
              <a:lnSpc>
                <a:spcPct val="111100"/>
              </a:lnSpc>
              <a:buFontTx/>
              <a:buChar char="•"/>
              <a:tabLst>
                <a:tab pos="156891" algn="l"/>
              </a:tabLst>
            </a:pPr>
            <a:r>
              <a:rPr sz="927" spc="9" dirty="0">
                <a:solidFill>
                  <a:srgbClr val="404040"/>
                </a:solidFill>
                <a:latin typeface="Tahoma"/>
                <a:cs typeface="Tahoma"/>
              </a:rPr>
              <a:t>verificar</a:t>
            </a:r>
            <a:r>
              <a:rPr sz="927" spc="-44" dirty="0">
                <a:solidFill>
                  <a:srgbClr val="404040"/>
                </a:solidFill>
                <a:latin typeface="Tahoma"/>
                <a:cs typeface="Tahoma"/>
              </a:rPr>
              <a:t> </a:t>
            </a:r>
            <a:r>
              <a:rPr sz="927" spc="-4" dirty="0">
                <a:solidFill>
                  <a:srgbClr val="404040"/>
                </a:solidFill>
                <a:latin typeface="Tahoma"/>
                <a:cs typeface="Tahoma"/>
              </a:rPr>
              <a:t>con</a:t>
            </a:r>
            <a:r>
              <a:rPr sz="927" spc="-40" dirty="0">
                <a:solidFill>
                  <a:srgbClr val="404040"/>
                </a:solidFill>
                <a:latin typeface="Tahoma"/>
                <a:cs typeface="Tahoma"/>
              </a:rPr>
              <a:t> </a:t>
            </a:r>
            <a:r>
              <a:rPr sz="927" spc="9" dirty="0">
                <a:solidFill>
                  <a:srgbClr val="404040"/>
                </a:solidFill>
                <a:latin typeface="Tahoma"/>
                <a:cs typeface="Tahoma"/>
              </a:rPr>
              <a:t>los</a:t>
            </a:r>
            <a:r>
              <a:rPr sz="927" spc="-44" dirty="0">
                <a:solidFill>
                  <a:srgbClr val="404040"/>
                </a:solidFill>
                <a:latin typeface="Tahoma"/>
                <a:cs typeface="Tahoma"/>
              </a:rPr>
              <a:t> </a:t>
            </a:r>
            <a:r>
              <a:rPr sz="927" dirty="0">
                <a:solidFill>
                  <a:srgbClr val="404040"/>
                </a:solidFill>
                <a:latin typeface="Tahoma"/>
                <a:cs typeface="Tahoma"/>
              </a:rPr>
              <a:t>objetivos</a:t>
            </a:r>
            <a:r>
              <a:rPr sz="927" spc="-40" dirty="0">
                <a:solidFill>
                  <a:srgbClr val="404040"/>
                </a:solidFill>
                <a:latin typeface="Tahoma"/>
                <a:cs typeface="Tahoma"/>
              </a:rPr>
              <a:t> </a:t>
            </a:r>
            <a:r>
              <a:rPr sz="927" spc="-13" dirty="0">
                <a:solidFill>
                  <a:srgbClr val="404040"/>
                </a:solidFill>
                <a:latin typeface="Tahoma"/>
                <a:cs typeface="Tahoma"/>
              </a:rPr>
              <a:t>de</a:t>
            </a:r>
            <a:r>
              <a:rPr sz="927" spc="-44" dirty="0">
                <a:solidFill>
                  <a:srgbClr val="404040"/>
                </a:solidFill>
                <a:latin typeface="Tahoma"/>
                <a:cs typeface="Tahoma"/>
              </a:rPr>
              <a:t> </a:t>
            </a:r>
            <a:r>
              <a:rPr sz="927" spc="-9" dirty="0">
                <a:solidFill>
                  <a:srgbClr val="404040"/>
                </a:solidFill>
                <a:latin typeface="Tahoma"/>
                <a:cs typeface="Tahoma"/>
              </a:rPr>
              <a:t>aprendizaje</a:t>
            </a:r>
            <a:r>
              <a:rPr sz="927" spc="-40" dirty="0">
                <a:solidFill>
                  <a:srgbClr val="404040"/>
                </a:solidFill>
                <a:latin typeface="Tahoma"/>
                <a:cs typeface="Tahoma"/>
              </a:rPr>
              <a:t> </a:t>
            </a:r>
            <a:r>
              <a:rPr sz="927" dirty="0">
                <a:solidFill>
                  <a:srgbClr val="404040"/>
                </a:solidFill>
                <a:latin typeface="Tahoma"/>
                <a:cs typeface="Tahoma"/>
              </a:rPr>
              <a:t>establecidos</a:t>
            </a:r>
            <a:r>
              <a:rPr sz="927" spc="-44" dirty="0">
                <a:solidFill>
                  <a:srgbClr val="404040"/>
                </a:solidFill>
                <a:latin typeface="Tahoma"/>
                <a:cs typeface="Tahoma"/>
              </a:rPr>
              <a:t> </a:t>
            </a:r>
            <a:r>
              <a:rPr sz="927" spc="-13" dirty="0">
                <a:solidFill>
                  <a:srgbClr val="404040"/>
                </a:solidFill>
                <a:latin typeface="Tahoma"/>
                <a:cs typeface="Tahoma"/>
              </a:rPr>
              <a:t>en</a:t>
            </a:r>
            <a:r>
              <a:rPr sz="927" spc="-40" dirty="0">
                <a:solidFill>
                  <a:srgbClr val="404040"/>
                </a:solidFill>
                <a:latin typeface="Tahoma"/>
                <a:cs typeface="Tahoma"/>
              </a:rPr>
              <a:t> </a:t>
            </a:r>
            <a:r>
              <a:rPr sz="927" dirty="0">
                <a:solidFill>
                  <a:srgbClr val="404040"/>
                </a:solidFill>
                <a:latin typeface="Tahoma"/>
                <a:cs typeface="Tahoma"/>
              </a:rPr>
              <a:t>el</a:t>
            </a:r>
            <a:r>
              <a:rPr sz="927" spc="-44" dirty="0">
                <a:solidFill>
                  <a:srgbClr val="404040"/>
                </a:solidFill>
                <a:latin typeface="Tahoma"/>
                <a:cs typeface="Tahoma"/>
              </a:rPr>
              <a:t> </a:t>
            </a:r>
            <a:r>
              <a:rPr sz="927" spc="9" dirty="0">
                <a:solidFill>
                  <a:srgbClr val="404040"/>
                </a:solidFill>
                <a:latin typeface="Tahoma"/>
                <a:cs typeface="Tahoma"/>
              </a:rPr>
              <a:t>currículum</a:t>
            </a:r>
            <a:r>
              <a:rPr sz="927" spc="-40" dirty="0">
                <a:solidFill>
                  <a:srgbClr val="404040"/>
                </a:solidFill>
                <a:latin typeface="Tahoma"/>
                <a:cs typeface="Tahoma"/>
              </a:rPr>
              <a:t> </a:t>
            </a:r>
            <a:r>
              <a:rPr sz="927" dirty="0">
                <a:solidFill>
                  <a:srgbClr val="404040"/>
                </a:solidFill>
                <a:latin typeface="Tahoma"/>
                <a:cs typeface="Tahoma"/>
              </a:rPr>
              <a:t>nacional</a:t>
            </a:r>
            <a:r>
              <a:rPr sz="927" spc="-40" dirty="0">
                <a:solidFill>
                  <a:srgbClr val="404040"/>
                </a:solidFill>
                <a:latin typeface="Tahoma"/>
                <a:cs typeface="Tahoma"/>
              </a:rPr>
              <a:t> </a:t>
            </a:r>
            <a:r>
              <a:rPr sz="927" spc="-13" dirty="0">
                <a:solidFill>
                  <a:srgbClr val="404040"/>
                </a:solidFill>
                <a:latin typeface="Tahoma"/>
                <a:cs typeface="Tahoma"/>
              </a:rPr>
              <a:t>de</a:t>
            </a:r>
            <a:r>
              <a:rPr sz="927" spc="-44" dirty="0">
                <a:solidFill>
                  <a:srgbClr val="404040"/>
                </a:solidFill>
                <a:latin typeface="Tahoma"/>
                <a:cs typeface="Tahoma"/>
              </a:rPr>
              <a:t> </a:t>
            </a:r>
            <a:r>
              <a:rPr sz="927" spc="4" dirty="0">
                <a:solidFill>
                  <a:srgbClr val="404040"/>
                </a:solidFill>
                <a:latin typeface="Tahoma"/>
                <a:cs typeface="Tahoma"/>
              </a:rPr>
              <a:t>Mate-  máticas </a:t>
            </a:r>
            <a:r>
              <a:rPr sz="927" spc="-13" dirty="0">
                <a:solidFill>
                  <a:srgbClr val="404040"/>
                </a:solidFill>
                <a:latin typeface="Tahoma"/>
                <a:cs typeface="Tahoma"/>
              </a:rPr>
              <a:t>de</a:t>
            </a:r>
            <a:r>
              <a:rPr sz="927" spc="-176" dirty="0">
                <a:solidFill>
                  <a:srgbClr val="404040"/>
                </a:solidFill>
                <a:latin typeface="Tahoma"/>
                <a:cs typeface="Tahoma"/>
              </a:rPr>
              <a:t> </a:t>
            </a:r>
            <a:r>
              <a:rPr sz="927" spc="-4" dirty="0">
                <a:solidFill>
                  <a:srgbClr val="404040"/>
                </a:solidFill>
                <a:latin typeface="Tahoma"/>
                <a:cs typeface="Tahoma"/>
              </a:rPr>
              <a:t>primaria;</a:t>
            </a:r>
            <a:endParaRPr sz="927" dirty="0">
              <a:solidFill>
                <a:prstClr val="black"/>
              </a:solidFill>
              <a:latin typeface="Tahoma"/>
              <a:cs typeface="Tahoma"/>
            </a:endParaRPr>
          </a:p>
          <a:p>
            <a:pPr defTabSz="806867">
              <a:spcBef>
                <a:spcPts val="18"/>
              </a:spcBef>
              <a:buClr>
                <a:srgbClr val="404040"/>
              </a:buClr>
              <a:buFont typeface="Tahoma"/>
              <a:buChar char="•"/>
            </a:pPr>
            <a:endParaRPr sz="1059" dirty="0">
              <a:solidFill>
                <a:prstClr val="black"/>
              </a:solidFill>
              <a:latin typeface="Times New Roman"/>
              <a:cs typeface="Times New Roman"/>
            </a:endParaRPr>
          </a:p>
          <a:p>
            <a:pPr marL="156330" marR="81807" indent="-112065" algn="just" defTabSz="806867">
              <a:lnSpc>
                <a:spcPct val="111100"/>
              </a:lnSpc>
              <a:buFontTx/>
              <a:buChar char="•"/>
              <a:tabLst>
                <a:tab pos="156891" algn="l"/>
              </a:tabLst>
            </a:pPr>
            <a:r>
              <a:rPr sz="927" spc="-4" dirty="0">
                <a:solidFill>
                  <a:srgbClr val="404040"/>
                </a:solidFill>
                <a:latin typeface="Tahoma"/>
                <a:cs typeface="Tahoma"/>
              </a:rPr>
              <a:t>contrastar con </a:t>
            </a:r>
            <a:r>
              <a:rPr sz="927" spc="9" dirty="0">
                <a:solidFill>
                  <a:srgbClr val="404040"/>
                </a:solidFill>
                <a:latin typeface="Tahoma"/>
                <a:cs typeface="Tahoma"/>
              </a:rPr>
              <a:t>los </a:t>
            </a:r>
            <a:r>
              <a:rPr sz="927" dirty="0">
                <a:solidFill>
                  <a:srgbClr val="404040"/>
                </a:solidFill>
                <a:latin typeface="Tahoma"/>
                <a:cs typeface="Tahoma"/>
              </a:rPr>
              <a:t>contenidos referidos </a:t>
            </a:r>
            <a:r>
              <a:rPr sz="927" spc="-13" dirty="0">
                <a:solidFill>
                  <a:srgbClr val="404040"/>
                </a:solidFill>
                <a:latin typeface="Tahoma"/>
                <a:cs typeface="Tahoma"/>
              </a:rPr>
              <a:t>en </a:t>
            </a:r>
            <a:r>
              <a:rPr sz="927" spc="9" dirty="0">
                <a:solidFill>
                  <a:srgbClr val="404040"/>
                </a:solidFill>
                <a:latin typeface="Tahoma"/>
                <a:cs typeface="Tahoma"/>
              </a:rPr>
              <a:t>las </a:t>
            </a:r>
            <a:r>
              <a:rPr sz="927" dirty="0">
                <a:solidFill>
                  <a:srgbClr val="404040"/>
                </a:solidFill>
                <a:latin typeface="Tahoma"/>
                <a:cs typeface="Tahoma"/>
              </a:rPr>
              <a:t>teorías </a:t>
            </a:r>
            <a:r>
              <a:rPr sz="927" spc="-9" dirty="0">
                <a:solidFill>
                  <a:srgbClr val="404040"/>
                </a:solidFill>
                <a:latin typeface="Tahoma"/>
                <a:cs typeface="Tahoma"/>
              </a:rPr>
              <a:t>pedagógicas, </a:t>
            </a:r>
            <a:r>
              <a:rPr sz="927" spc="4" dirty="0">
                <a:solidFill>
                  <a:srgbClr val="404040"/>
                </a:solidFill>
                <a:latin typeface="Tahoma"/>
                <a:cs typeface="Tahoma"/>
              </a:rPr>
              <a:t>psicológicas </a:t>
            </a:r>
            <a:r>
              <a:rPr sz="927" spc="35" dirty="0">
                <a:solidFill>
                  <a:srgbClr val="404040"/>
                </a:solidFill>
                <a:latin typeface="Tahoma"/>
                <a:cs typeface="Tahoma"/>
              </a:rPr>
              <a:t>y </a:t>
            </a:r>
            <a:r>
              <a:rPr sz="927" spc="-13" dirty="0">
                <a:solidFill>
                  <a:srgbClr val="404040"/>
                </a:solidFill>
                <a:latin typeface="Tahoma"/>
                <a:cs typeface="Tahoma"/>
              </a:rPr>
              <a:t>de </a:t>
            </a:r>
            <a:r>
              <a:rPr sz="927" spc="9" dirty="0">
                <a:solidFill>
                  <a:srgbClr val="404040"/>
                </a:solidFill>
                <a:latin typeface="Tahoma"/>
                <a:cs typeface="Tahoma"/>
              </a:rPr>
              <a:t>las  </a:t>
            </a:r>
            <a:r>
              <a:rPr sz="927" dirty="0">
                <a:solidFill>
                  <a:srgbClr val="404040"/>
                </a:solidFill>
                <a:latin typeface="Tahoma"/>
                <a:cs typeface="Tahoma"/>
              </a:rPr>
              <a:t>neurociencias</a:t>
            </a:r>
            <a:r>
              <a:rPr sz="927" spc="-84" dirty="0">
                <a:solidFill>
                  <a:srgbClr val="404040"/>
                </a:solidFill>
                <a:latin typeface="Tahoma"/>
                <a:cs typeface="Tahoma"/>
              </a:rPr>
              <a:t> </a:t>
            </a:r>
            <a:r>
              <a:rPr sz="927" dirty="0">
                <a:solidFill>
                  <a:srgbClr val="404040"/>
                </a:solidFill>
                <a:latin typeface="Tahoma"/>
                <a:cs typeface="Tahoma"/>
              </a:rPr>
              <a:t>del</a:t>
            </a:r>
            <a:r>
              <a:rPr sz="927" spc="-84" dirty="0">
                <a:solidFill>
                  <a:srgbClr val="404040"/>
                </a:solidFill>
                <a:latin typeface="Tahoma"/>
                <a:cs typeface="Tahoma"/>
              </a:rPr>
              <a:t> </a:t>
            </a:r>
            <a:r>
              <a:rPr sz="927" spc="-9" dirty="0">
                <a:solidFill>
                  <a:srgbClr val="404040"/>
                </a:solidFill>
                <a:latin typeface="Tahoma"/>
                <a:cs typeface="Tahoma"/>
              </a:rPr>
              <a:t>aprendizaje</a:t>
            </a:r>
            <a:r>
              <a:rPr sz="927" spc="-84" dirty="0">
                <a:solidFill>
                  <a:srgbClr val="404040"/>
                </a:solidFill>
                <a:latin typeface="Tahoma"/>
                <a:cs typeface="Tahoma"/>
              </a:rPr>
              <a:t> </a:t>
            </a:r>
            <a:r>
              <a:rPr sz="927" spc="-13" dirty="0">
                <a:solidFill>
                  <a:srgbClr val="404040"/>
                </a:solidFill>
                <a:latin typeface="Tahoma"/>
                <a:cs typeface="Tahoma"/>
              </a:rPr>
              <a:t>de</a:t>
            </a:r>
            <a:r>
              <a:rPr sz="927" spc="-84" dirty="0">
                <a:solidFill>
                  <a:srgbClr val="404040"/>
                </a:solidFill>
                <a:latin typeface="Tahoma"/>
                <a:cs typeface="Tahoma"/>
              </a:rPr>
              <a:t> </a:t>
            </a:r>
            <a:r>
              <a:rPr sz="927" spc="9" dirty="0">
                <a:solidFill>
                  <a:srgbClr val="404040"/>
                </a:solidFill>
                <a:latin typeface="Tahoma"/>
                <a:cs typeface="Tahoma"/>
              </a:rPr>
              <a:t>las</a:t>
            </a:r>
            <a:r>
              <a:rPr sz="927" spc="-84" dirty="0">
                <a:solidFill>
                  <a:srgbClr val="404040"/>
                </a:solidFill>
                <a:latin typeface="Tahoma"/>
                <a:cs typeface="Tahoma"/>
              </a:rPr>
              <a:t> </a:t>
            </a:r>
            <a:r>
              <a:rPr sz="927" spc="-9" dirty="0">
                <a:solidFill>
                  <a:srgbClr val="404040"/>
                </a:solidFill>
                <a:latin typeface="Tahoma"/>
                <a:cs typeface="Tahoma"/>
              </a:rPr>
              <a:t>Matemáticas;</a:t>
            </a:r>
            <a:endParaRPr sz="927" dirty="0">
              <a:solidFill>
                <a:prstClr val="black"/>
              </a:solidFill>
              <a:latin typeface="Tahoma"/>
              <a:cs typeface="Tahoma"/>
            </a:endParaRPr>
          </a:p>
          <a:p>
            <a:pPr defTabSz="806867">
              <a:spcBef>
                <a:spcPts val="18"/>
              </a:spcBef>
              <a:buClr>
                <a:srgbClr val="404040"/>
              </a:buClr>
              <a:buFont typeface="Tahoma"/>
              <a:buChar char="•"/>
            </a:pPr>
            <a:endParaRPr sz="1059" dirty="0">
              <a:solidFill>
                <a:prstClr val="black"/>
              </a:solidFill>
              <a:latin typeface="Times New Roman"/>
              <a:cs typeface="Times New Roman"/>
            </a:endParaRPr>
          </a:p>
          <a:p>
            <a:pPr marL="156330" marR="85169" indent="-112065" algn="just" defTabSz="806867">
              <a:lnSpc>
                <a:spcPct val="111100"/>
              </a:lnSpc>
              <a:buFontTx/>
              <a:buChar char="•"/>
              <a:tabLst>
                <a:tab pos="156891" algn="l"/>
              </a:tabLst>
            </a:pPr>
            <a:r>
              <a:rPr sz="927" spc="-13" dirty="0">
                <a:solidFill>
                  <a:srgbClr val="404040"/>
                </a:solidFill>
                <a:latin typeface="Tahoma"/>
                <a:cs typeface="Tahoma"/>
              </a:rPr>
              <a:t>de</a:t>
            </a:r>
            <a:r>
              <a:rPr sz="927" spc="-119" dirty="0">
                <a:solidFill>
                  <a:srgbClr val="404040"/>
                </a:solidFill>
                <a:latin typeface="Tahoma"/>
                <a:cs typeface="Tahoma"/>
              </a:rPr>
              <a:t> </a:t>
            </a:r>
            <a:r>
              <a:rPr sz="927" dirty="0">
                <a:solidFill>
                  <a:srgbClr val="404040"/>
                </a:solidFill>
                <a:latin typeface="Tahoma"/>
                <a:cs typeface="Tahoma"/>
              </a:rPr>
              <a:t>forma</a:t>
            </a:r>
            <a:r>
              <a:rPr sz="927" spc="-119" dirty="0">
                <a:solidFill>
                  <a:srgbClr val="404040"/>
                </a:solidFill>
                <a:latin typeface="Tahoma"/>
                <a:cs typeface="Tahoma"/>
              </a:rPr>
              <a:t> </a:t>
            </a:r>
            <a:r>
              <a:rPr sz="927" spc="-9" dirty="0">
                <a:solidFill>
                  <a:srgbClr val="404040"/>
                </a:solidFill>
                <a:latin typeface="Tahoma"/>
                <a:cs typeface="Tahoma"/>
              </a:rPr>
              <a:t>especial,</a:t>
            </a:r>
            <a:r>
              <a:rPr sz="927" spc="-115" dirty="0">
                <a:solidFill>
                  <a:srgbClr val="404040"/>
                </a:solidFill>
                <a:latin typeface="Tahoma"/>
                <a:cs typeface="Tahoma"/>
              </a:rPr>
              <a:t> </a:t>
            </a:r>
            <a:r>
              <a:rPr sz="927" spc="-4" dirty="0">
                <a:solidFill>
                  <a:srgbClr val="404040"/>
                </a:solidFill>
                <a:latin typeface="Tahoma"/>
                <a:cs typeface="Tahoma"/>
              </a:rPr>
              <a:t>analizar</a:t>
            </a:r>
            <a:r>
              <a:rPr sz="927" spc="-119" dirty="0">
                <a:solidFill>
                  <a:srgbClr val="404040"/>
                </a:solidFill>
                <a:latin typeface="Tahoma"/>
                <a:cs typeface="Tahoma"/>
              </a:rPr>
              <a:t> </a:t>
            </a:r>
            <a:r>
              <a:rPr sz="927" spc="-4" dirty="0">
                <a:solidFill>
                  <a:srgbClr val="404040"/>
                </a:solidFill>
                <a:latin typeface="Tahoma"/>
                <a:cs typeface="Tahoma"/>
              </a:rPr>
              <a:t>el</a:t>
            </a:r>
            <a:r>
              <a:rPr sz="927" spc="-115" dirty="0">
                <a:solidFill>
                  <a:srgbClr val="404040"/>
                </a:solidFill>
                <a:latin typeface="Tahoma"/>
                <a:cs typeface="Tahoma"/>
              </a:rPr>
              <a:t> </a:t>
            </a:r>
            <a:r>
              <a:rPr sz="927" dirty="0">
                <a:solidFill>
                  <a:srgbClr val="404040"/>
                </a:solidFill>
                <a:latin typeface="Tahoma"/>
                <a:cs typeface="Tahoma"/>
              </a:rPr>
              <a:t>diagnóstico</a:t>
            </a:r>
            <a:r>
              <a:rPr sz="927" spc="-119" dirty="0">
                <a:solidFill>
                  <a:srgbClr val="404040"/>
                </a:solidFill>
                <a:latin typeface="Tahoma"/>
                <a:cs typeface="Tahoma"/>
              </a:rPr>
              <a:t> </a:t>
            </a:r>
            <a:r>
              <a:rPr sz="927" spc="-13" dirty="0">
                <a:solidFill>
                  <a:srgbClr val="404040"/>
                </a:solidFill>
                <a:latin typeface="Tahoma"/>
                <a:cs typeface="Tahoma"/>
              </a:rPr>
              <a:t>de</a:t>
            </a:r>
            <a:r>
              <a:rPr sz="927" spc="-115" dirty="0">
                <a:solidFill>
                  <a:srgbClr val="404040"/>
                </a:solidFill>
                <a:latin typeface="Tahoma"/>
                <a:cs typeface="Tahoma"/>
              </a:rPr>
              <a:t> </a:t>
            </a:r>
            <a:r>
              <a:rPr sz="927" spc="-4" dirty="0">
                <a:solidFill>
                  <a:srgbClr val="404040"/>
                </a:solidFill>
                <a:latin typeface="Tahoma"/>
                <a:cs typeface="Tahoma"/>
              </a:rPr>
              <a:t>aquellas</a:t>
            </a:r>
            <a:r>
              <a:rPr sz="927" spc="-119" dirty="0">
                <a:solidFill>
                  <a:srgbClr val="404040"/>
                </a:solidFill>
                <a:latin typeface="Tahoma"/>
                <a:cs typeface="Tahoma"/>
              </a:rPr>
              <a:t> </a:t>
            </a:r>
            <a:r>
              <a:rPr sz="927" dirty="0">
                <a:solidFill>
                  <a:srgbClr val="404040"/>
                </a:solidFill>
                <a:latin typeface="Tahoma"/>
                <a:cs typeface="Tahoma"/>
              </a:rPr>
              <a:t>habilidades</a:t>
            </a:r>
            <a:r>
              <a:rPr sz="927" spc="-115" dirty="0">
                <a:solidFill>
                  <a:srgbClr val="404040"/>
                </a:solidFill>
                <a:latin typeface="Tahoma"/>
                <a:cs typeface="Tahoma"/>
              </a:rPr>
              <a:t> </a:t>
            </a:r>
            <a:r>
              <a:rPr sz="927" dirty="0">
                <a:solidFill>
                  <a:srgbClr val="404040"/>
                </a:solidFill>
                <a:latin typeface="Tahoma"/>
                <a:cs typeface="Tahoma"/>
              </a:rPr>
              <a:t>básicas</a:t>
            </a:r>
            <a:r>
              <a:rPr sz="927" spc="-119" dirty="0">
                <a:solidFill>
                  <a:srgbClr val="404040"/>
                </a:solidFill>
                <a:latin typeface="Tahoma"/>
                <a:cs typeface="Tahoma"/>
              </a:rPr>
              <a:t> </a:t>
            </a:r>
            <a:r>
              <a:rPr sz="927" spc="-13" dirty="0">
                <a:solidFill>
                  <a:srgbClr val="404040"/>
                </a:solidFill>
                <a:latin typeface="Tahoma"/>
                <a:cs typeface="Tahoma"/>
              </a:rPr>
              <a:t>que</a:t>
            </a:r>
            <a:r>
              <a:rPr sz="927" spc="-115" dirty="0">
                <a:solidFill>
                  <a:srgbClr val="404040"/>
                </a:solidFill>
                <a:latin typeface="Tahoma"/>
                <a:cs typeface="Tahoma"/>
              </a:rPr>
              <a:t> </a:t>
            </a:r>
            <a:r>
              <a:rPr sz="927" spc="-9" dirty="0">
                <a:solidFill>
                  <a:srgbClr val="404040"/>
                </a:solidFill>
                <a:latin typeface="Tahoma"/>
                <a:cs typeface="Tahoma"/>
              </a:rPr>
              <a:t>sean</a:t>
            </a:r>
            <a:r>
              <a:rPr sz="927" spc="-119" dirty="0">
                <a:solidFill>
                  <a:srgbClr val="404040"/>
                </a:solidFill>
                <a:latin typeface="Tahoma"/>
                <a:cs typeface="Tahoma"/>
              </a:rPr>
              <a:t> </a:t>
            </a:r>
            <a:r>
              <a:rPr sz="927" spc="13" dirty="0">
                <a:solidFill>
                  <a:srgbClr val="404040"/>
                </a:solidFill>
                <a:latin typeface="Tahoma"/>
                <a:cs typeface="Tahoma"/>
              </a:rPr>
              <a:t>incluso-  </a:t>
            </a:r>
            <a:r>
              <a:rPr sz="927" spc="-4" dirty="0">
                <a:solidFill>
                  <a:srgbClr val="404040"/>
                </a:solidFill>
                <a:latin typeface="Tahoma"/>
                <a:cs typeface="Tahoma"/>
              </a:rPr>
              <a:t>ras</a:t>
            </a:r>
            <a:r>
              <a:rPr sz="927" spc="-49" dirty="0">
                <a:solidFill>
                  <a:srgbClr val="404040"/>
                </a:solidFill>
                <a:latin typeface="Tahoma"/>
                <a:cs typeface="Tahoma"/>
              </a:rPr>
              <a:t> </a:t>
            </a:r>
            <a:r>
              <a:rPr sz="927" spc="35" dirty="0">
                <a:solidFill>
                  <a:srgbClr val="404040"/>
                </a:solidFill>
                <a:latin typeface="Tahoma"/>
                <a:cs typeface="Tahoma"/>
              </a:rPr>
              <a:t>y</a:t>
            </a:r>
            <a:r>
              <a:rPr sz="927" spc="-49" dirty="0">
                <a:solidFill>
                  <a:srgbClr val="404040"/>
                </a:solidFill>
                <a:latin typeface="Tahoma"/>
                <a:cs typeface="Tahoma"/>
              </a:rPr>
              <a:t> </a:t>
            </a:r>
            <a:r>
              <a:rPr sz="927" dirty="0">
                <a:solidFill>
                  <a:srgbClr val="404040"/>
                </a:solidFill>
                <a:latin typeface="Tahoma"/>
                <a:cs typeface="Tahoma"/>
              </a:rPr>
              <a:t>estructurales</a:t>
            </a:r>
            <a:r>
              <a:rPr sz="927" spc="-49" dirty="0">
                <a:solidFill>
                  <a:srgbClr val="404040"/>
                </a:solidFill>
                <a:latin typeface="Tahoma"/>
                <a:cs typeface="Tahoma"/>
              </a:rPr>
              <a:t> </a:t>
            </a:r>
            <a:r>
              <a:rPr sz="927" dirty="0">
                <a:solidFill>
                  <a:srgbClr val="404040"/>
                </a:solidFill>
                <a:latin typeface="Tahoma"/>
                <a:cs typeface="Tahoma"/>
              </a:rPr>
              <a:t>del</a:t>
            </a:r>
            <a:r>
              <a:rPr sz="927" spc="-49" dirty="0">
                <a:solidFill>
                  <a:srgbClr val="404040"/>
                </a:solidFill>
                <a:latin typeface="Tahoma"/>
                <a:cs typeface="Tahoma"/>
              </a:rPr>
              <a:t> </a:t>
            </a:r>
            <a:r>
              <a:rPr sz="927" spc="-9" dirty="0">
                <a:solidFill>
                  <a:srgbClr val="404040"/>
                </a:solidFill>
                <a:latin typeface="Tahoma"/>
                <a:cs typeface="Tahoma"/>
              </a:rPr>
              <a:t>aprendizaje</a:t>
            </a:r>
            <a:r>
              <a:rPr sz="927" spc="-44" dirty="0">
                <a:solidFill>
                  <a:srgbClr val="404040"/>
                </a:solidFill>
                <a:latin typeface="Tahoma"/>
                <a:cs typeface="Tahoma"/>
              </a:rPr>
              <a:t> </a:t>
            </a:r>
            <a:r>
              <a:rPr sz="927" spc="-4" dirty="0">
                <a:solidFill>
                  <a:srgbClr val="404040"/>
                </a:solidFill>
                <a:latin typeface="Tahoma"/>
                <a:cs typeface="Tahoma"/>
              </a:rPr>
              <a:t>con</a:t>
            </a:r>
            <a:r>
              <a:rPr sz="927" spc="-49" dirty="0">
                <a:solidFill>
                  <a:srgbClr val="404040"/>
                </a:solidFill>
                <a:latin typeface="Tahoma"/>
                <a:cs typeface="Tahoma"/>
              </a:rPr>
              <a:t> </a:t>
            </a:r>
            <a:r>
              <a:rPr sz="927" dirty="0">
                <a:solidFill>
                  <a:srgbClr val="404040"/>
                </a:solidFill>
                <a:latin typeface="Tahoma"/>
                <a:cs typeface="Tahoma"/>
              </a:rPr>
              <a:t>la</a:t>
            </a:r>
            <a:r>
              <a:rPr sz="927" spc="-49" dirty="0">
                <a:solidFill>
                  <a:srgbClr val="404040"/>
                </a:solidFill>
                <a:latin typeface="Tahoma"/>
                <a:cs typeface="Tahoma"/>
              </a:rPr>
              <a:t> </a:t>
            </a:r>
            <a:r>
              <a:rPr sz="927" spc="4" dirty="0">
                <a:solidFill>
                  <a:srgbClr val="404040"/>
                </a:solidFill>
                <a:latin typeface="Tahoma"/>
                <a:cs typeface="Tahoma"/>
              </a:rPr>
              <a:t>finalidad</a:t>
            </a:r>
            <a:r>
              <a:rPr sz="927" spc="-49" dirty="0">
                <a:solidFill>
                  <a:srgbClr val="404040"/>
                </a:solidFill>
                <a:latin typeface="Tahoma"/>
                <a:cs typeface="Tahoma"/>
              </a:rPr>
              <a:t> </a:t>
            </a:r>
            <a:r>
              <a:rPr sz="927" spc="-13" dirty="0">
                <a:solidFill>
                  <a:srgbClr val="404040"/>
                </a:solidFill>
                <a:latin typeface="Tahoma"/>
                <a:cs typeface="Tahoma"/>
              </a:rPr>
              <a:t>de</a:t>
            </a:r>
            <a:r>
              <a:rPr sz="927" spc="-44" dirty="0">
                <a:solidFill>
                  <a:srgbClr val="404040"/>
                </a:solidFill>
                <a:latin typeface="Tahoma"/>
                <a:cs typeface="Tahoma"/>
              </a:rPr>
              <a:t> </a:t>
            </a:r>
            <a:r>
              <a:rPr sz="927" dirty="0">
                <a:solidFill>
                  <a:srgbClr val="404040"/>
                </a:solidFill>
                <a:latin typeface="Tahoma"/>
                <a:cs typeface="Tahoma"/>
              </a:rPr>
              <a:t>proponer</a:t>
            </a:r>
            <a:r>
              <a:rPr sz="927" spc="-49" dirty="0">
                <a:solidFill>
                  <a:srgbClr val="404040"/>
                </a:solidFill>
                <a:latin typeface="Tahoma"/>
                <a:cs typeface="Tahoma"/>
              </a:rPr>
              <a:t> </a:t>
            </a:r>
            <a:r>
              <a:rPr sz="927" spc="-4" dirty="0">
                <a:solidFill>
                  <a:srgbClr val="404040"/>
                </a:solidFill>
                <a:latin typeface="Tahoma"/>
                <a:cs typeface="Tahoma"/>
              </a:rPr>
              <a:t>estrategias</a:t>
            </a:r>
            <a:r>
              <a:rPr sz="927" spc="-49" dirty="0">
                <a:solidFill>
                  <a:srgbClr val="404040"/>
                </a:solidFill>
                <a:latin typeface="Tahoma"/>
                <a:cs typeface="Tahoma"/>
              </a:rPr>
              <a:t> </a:t>
            </a:r>
            <a:r>
              <a:rPr sz="927" dirty="0">
                <a:solidFill>
                  <a:srgbClr val="404040"/>
                </a:solidFill>
                <a:latin typeface="Tahoma"/>
                <a:cs typeface="Tahoma"/>
              </a:rPr>
              <a:t>focalizadas</a:t>
            </a:r>
            <a:r>
              <a:rPr sz="927" spc="-49" dirty="0">
                <a:solidFill>
                  <a:srgbClr val="404040"/>
                </a:solidFill>
                <a:latin typeface="Tahoma"/>
                <a:cs typeface="Tahoma"/>
              </a:rPr>
              <a:t> </a:t>
            </a:r>
            <a:r>
              <a:rPr sz="927" spc="-9" dirty="0">
                <a:solidFill>
                  <a:srgbClr val="404040"/>
                </a:solidFill>
                <a:latin typeface="Tahoma"/>
                <a:cs typeface="Tahoma"/>
              </a:rPr>
              <a:t>de  </a:t>
            </a:r>
            <a:r>
              <a:rPr sz="927" dirty="0">
                <a:solidFill>
                  <a:srgbClr val="404040"/>
                </a:solidFill>
                <a:latin typeface="Tahoma"/>
                <a:cs typeface="Tahoma"/>
              </a:rPr>
              <a:t>intervención</a:t>
            </a:r>
            <a:r>
              <a:rPr sz="927" spc="-84" dirty="0">
                <a:solidFill>
                  <a:srgbClr val="404040"/>
                </a:solidFill>
                <a:latin typeface="Tahoma"/>
                <a:cs typeface="Tahoma"/>
              </a:rPr>
              <a:t> </a:t>
            </a:r>
            <a:r>
              <a:rPr sz="927" spc="4" dirty="0">
                <a:solidFill>
                  <a:srgbClr val="404040"/>
                </a:solidFill>
                <a:latin typeface="Tahoma"/>
                <a:cs typeface="Tahoma"/>
              </a:rPr>
              <a:t>didáctica</a:t>
            </a:r>
            <a:r>
              <a:rPr sz="927" spc="-84" dirty="0">
                <a:solidFill>
                  <a:srgbClr val="404040"/>
                </a:solidFill>
                <a:latin typeface="Tahoma"/>
                <a:cs typeface="Tahoma"/>
              </a:rPr>
              <a:t> </a:t>
            </a:r>
            <a:r>
              <a:rPr sz="927" spc="-13" dirty="0">
                <a:solidFill>
                  <a:srgbClr val="404040"/>
                </a:solidFill>
                <a:latin typeface="Tahoma"/>
                <a:cs typeface="Tahoma"/>
              </a:rPr>
              <a:t>para</a:t>
            </a:r>
            <a:r>
              <a:rPr sz="927" spc="-84" dirty="0">
                <a:solidFill>
                  <a:srgbClr val="404040"/>
                </a:solidFill>
                <a:latin typeface="Tahoma"/>
                <a:cs typeface="Tahoma"/>
              </a:rPr>
              <a:t> </a:t>
            </a:r>
            <a:r>
              <a:rPr sz="927" dirty="0">
                <a:solidFill>
                  <a:srgbClr val="404040"/>
                </a:solidFill>
                <a:latin typeface="Tahoma"/>
                <a:cs typeface="Tahoma"/>
              </a:rPr>
              <a:t>el</a:t>
            </a:r>
            <a:r>
              <a:rPr sz="927" spc="-79" dirty="0">
                <a:solidFill>
                  <a:srgbClr val="404040"/>
                </a:solidFill>
                <a:latin typeface="Tahoma"/>
                <a:cs typeface="Tahoma"/>
              </a:rPr>
              <a:t> </a:t>
            </a:r>
            <a:r>
              <a:rPr sz="927" spc="-4" dirty="0">
                <a:solidFill>
                  <a:srgbClr val="404040"/>
                </a:solidFill>
                <a:latin typeface="Tahoma"/>
                <a:cs typeface="Tahoma"/>
              </a:rPr>
              <a:t>aula</a:t>
            </a:r>
            <a:r>
              <a:rPr sz="927" spc="-84" dirty="0">
                <a:solidFill>
                  <a:srgbClr val="404040"/>
                </a:solidFill>
                <a:latin typeface="Tahoma"/>
                <a:cs typeface="Tahoma"/>
              </a:rPr>
              <a:t> </a:t>
            </a:r>
            <a:r>
              <a:rPr sz="927" spc="35" dirty="0">
                <a:solidFill>
                  <a:srgbClr val="404040"/>
                </a:solidFill>
                <a:latin typeface="Tahoma"/>
                <a:cs typeface="Tahoma"/>
              </a:rPr>
              <a:t>y</a:t>
            </a:r>
            <a:r>
              <a:rPr sz="927" spc="-84" dirty="0">
                <a:solidFill>
                  <a:srgbClr val="404040"/>
                </a:solidFill>
                <a:latin typeface="Tahoma"/>
                <a:cs typeface="Tahoma"/>
              </a:rPr>
              <a:t> </a:t>
            </a:r>
            <a:r>
              <a:rPr sz="927" dirty="0">
                <a:solidFill>
                  <a:srgbClr val="404040"/>
                </a:solidFill>
                <a:latin typeface="Tahoma"/>
                <a:cs typeface="Tahoma"/>
              </a:rPr>
              <a:t>la</a:t>
            </a:r>
            <a:r>
              <a:rPr sz="927" spc="-79" dirty="0">
                <a:solidFill>
                  <a:srgbClr val="404040"/>
                </a:solidFill>
                <a:latin typeface="Tahoma"/>
                <a:cs typeface="Tahoma"/>
              </a:rPr>
              <a:t> </a:t>
            </a:r>
            <a:r>
              <a:rPr sz="927" dirty="0">
                <a:solidFill>
                  <a:srgbClr val="404040"/>
                </a:solidFill>
                <a:latin typeface="Tahoma"/>
                <a:cs typeface="Tahoma"/>
              </a:rPr>
              <a:t>autogestión</a:t>
            </a:r>
            <a:r>
              <a:rPr sz="927" spc="-84" dirty="0">
                <a:solidFill>
                  <a:srgbClr val="404040"/>
                </a:solidFill>
                <a:latin typeface="Tahoma"/>
                <a:cs typeface="Tahoma"/>
              </a:rPr>
              <a:t> </a:t>
            </a:r>
            <a:r>
              <a:rPr sz="927" dirty="0">
                <a:solidFill>
                  <a:srgbClr val="404040"/>
                </a:solidFill>
                <a:latin typeface="Tahoma"/>
                <a:cs typeface="Tahoma"/>
              </a:rPr>
              <a:t>del</a:t>
            </a:r>
            <a:r>
              <a:rPr sz="927" spc="-84" dirty="0">
                <a:solidFill>
                  <a:srgbClr val="404040"/>
                </a:solidFill>
                <a:latin typeface="Tahoma"/>
                <a:cs typeface="Tahoma"/>
              </a:rPr>
              <a:t> </a:t>
            </a:r>
            <a:r>
              <a:rPr sz="927" spc="-18" dirty="0">
                <a:solidFill>
                  <a:srgbClr val="404040"/>
                </a:solidFill>
                <a:latin typeface="Tahoma"/>
                <a:cs typeface="Tahoma"/>
              </a:rPr>
              <a:t>aprendizaje;</a:t>
            </a:r>
            <a:r>
              <a:rPr sz="927" spc="-79" dirty="0">
                <a:solidFill>
                  <a:srgbClr val="404040"/>
                </a:solidFill>
                <a:latin typeface="Tahoma"/>
                <a:cs typeface="Tahoma"/>
              </a:rPr>
              <a:t> </a:t>
            </a:r>
            <a:r>
              <a:rPr sz="927" spc="35" dirty="0">
                <a:solidFill>
                  <a:srgbClr val="404040"/>
                </a:solidFill>
                <a:latin typeface="Tahoma"/>
                <a:cs typeface="Tahoma"/>
              </a:rPr>
              <a:t>y</a:t>
            </a:r>
            <a:endParaRPr sz="927" dirty="0">
              <a:solidFill>
                <a:prstClr val="black"/>
              </a:solidFill>
              <a:latin typeface="Tahoma"/>
              <a:cs typeface="Tahoma"/>
            </a:endParaRPr>
          </a:p>
          <a:p>
            <a:pPr defTabSz="806867">
              <a:spcBef>
                <a:spcPts val="18"/>
              </a:spcBef>
              <a:buClr>
                <a:srgbClr val="404040"/>
              </a:buClr>
              <a:buFont typeface="Tahoma"/>
              <a:buChar char="•"/>
            </a:pPr>
            <a:endParaRPr sz="1059" dirty="0">
              <a:solidFill>
                <a:prstClr val="black"/>
              </a:solidFill>
              <a:latin typeface="Times New Roman"/>
              <a:cs typeface="Times New Roman"/>
            </a:endParaRPr>
          </a:p>
          <a:p>
            <a:pPr marL="156330" marR="81247" indent="-112065" algn="just" defTabSz="806867">
              <a:lnSpc>
                <a:spcPct val="111100"/>
              </a:lnSpc>
              <a:buFontTx/>
              <a:buChar char="•"/>
              <a:tabLst>
                <a:tab pos="156891" algn="l"/>
              </a:tabLst>
            </a:pPr>
            <a:r>
              <a:rPr sz="927" spc="4" dirty="0">
                <a:solidFill>
                  <a:srgbClr val="404040"/>
                </a:solidFill>
                <a:latin typeface="Tahoma"/>
                <a:cs typeface="Tahoma"/>
              </a:rPr>
              <a:t>complementar </a:t>
            </a:r>
            <a:r>
              <a:rPr sz="927" dirty="0">
                <a:solidFill>
                  <a:srgbClr val="404040"/>
                </a:solidFill>
                <a:latin typeface="Tahoma"/>
                <a:cs typeface="Tahoma"/>
              </a:rPr>
              <a:t>con un </a:t>
            </a:r>
            <a:r>
              <a:rPr sz="927" spc="9" dirty="0">
                <a:solidFill>
                  <a:srgbClr val="404040"/>
                </a:solidFill>
                <a:latin typeface="Tahoma"/>
                <a:cs typeface="Tahoma"/>
              </a:rPr>
              <a:t>diagnóstico </a:t>
            </a:r>
            <a:r>
              <a:rPr sz="927" spc="-9" dirty="0">
                <a:solidFill>
                  <a:srgbClr val="404040"/>
                </a:solidFill>
                <a:latin typeface="Tahoma"/>
                <a:cs typeface="Tahoma"/>
              </a:rPr>
              <a:t>en </a:t>
            </a:r>
            <a:r>
              <a:rPr sz="927" dirty="0">
                <a:solidFill>
                  <a:srgbClr val="404040"/>
                </a:solidFill>
                <a:latin typeface="Tahoma"/>
                <a:cs typeface="Tahoma"/>
              </a:rPr>
              <a:t>el aula </a:t>
            </a:r>
            <a:r>
              <a:rPr sz="927" spc="9" dirty="0">
                <a:solidFill>
                  <a:srgbClr val="404040"/>
                </a:solidFill>
                <a:latin typeface="Tahoma"/>
                <a:cs typeface="Tahoma"/>
              </a:rPr>
              <a:t>más </a:t>
            </a:r>
            <a:r>
              <a:rPr sz="927" spc="-9" dirty="0">
                <a:solidFill>
                  <a:srgbClr val="404040"/>
                </a:solidFill>
                <a:latin typeface="Tahoma"/>
                <a:cs typeface="Tahoma"/>
              </a:rPr>
              <a:t>extenso, </a:t>
            </a:r>
            <a:r>
              <a:rPr sz="927" dirty="0">
                <a:solidFill>
                  <a:srgbClr val="404040"/>
                </a:solidFill>
                <a:latin typeface="Tahoma"/>
                <a:cs typeface="Tahoma"/>
              </a:rPr>
              <a:t>con </a:t>
            </a:r>
            <a:r>
              <a:rPr sz="927" spc="9" dirty="0">
                <a:solidFill>
                  <a:srgbClr val="404040"/>
                </a:solidFill>
                <a:latin typeface="Tahoma"/>
                <a:cs typeface="Tahoma"/>
              </a:rPr>
              <a:t>mayor </a:t>
            </a:r>
            <a:r>
              <a:rPr sz="927" spc="4" dirty="0">
                <a:solidFill>
                  <a:srgbClr val="404040"/>
                </a:solidFill>
                <a:latin typeface="Tahoma"/>
                <a:cs typeface="Tahoma"/>
              </a:rPr>
              <a:t>profundidad </a:t>
            </a:r>
            <a:r>
              <a:rPr sz="927" spc="35" dirty="0">
                <a:solidFill>
                  <a:srgbClr val="404040"/>
                </a:solidFill>
                <a:latin typeface="Tahoma"/>
                <a:cs typeface="Tahoma"/>
              </a:rPr>
              <a:t>y </a:t>
            </a:r>
            <a:r>
              <a:rPr sz="927" spc="-4" dirty="0">
                <a:solidFill>
                  <a:srgbClr val="404040"/>
                </a:solidFill>
                <a:latin typeface="Tahoma"/>
                <a:cs typeface="Tahoma"/>
              </a:rPr>
              <a:t>en  </a:t>
            </a:r>
            <a:r>
              <a:rPr sz="927" spc="4" dirty="0">
                <a:solidFill>
                  <a:srgbClr val="404040"/>
                </a:solidFill>
                <a:latin typeface="Tahoma"/>
                <a:cs typeface="Tahoma"/>
              </a:rPr>
              <a:t>tiempo</a:t>
            </a:r>
            <a:r>
              <a:rPr sz="927" spc="-115" dirty="0">
                <a:solidFill>
                  <a:srgbClr val="404040"/>
                </a:solidFill>
                <a:latin typeface="Tahoma"/>
                <a:cs typeface="Tahoma"/>
              </a:rPr>
              <a:t> </a:t>
            </a:r>
            <a:r>
              <a:rPr sz="927" spc="-9" dirty="0">
                <a:solidFill>
                  <a:srgbClr val="404040"/>
                </a:solidFill>
                <a:latin typeface="Tahoma"/>
                <a:cs typeface="Tahoma"/>
              </a:rPr>
              <a:t>real</a:t>
            </a:r>
            <a:r>
              <a:rPr sz="927" spc="-110" dirty="0">
                <a:solidFill>
                  <a:srgbClr val="404040"/>
                </a:solidFill>
                <a:latin typeface="Tahoma"/>
                <a:cs typeface="Tahoma"/>
              </a:rPr>
              <a:t> </a:t>
            </a:r>
            <a:r>
              <a:rPr sz="927" spc="-13" dirty="0">
                <a:solidFill>
                  <a:srgbClr val="404040"/>
                </a:solidFill>
                <a:latin typeface="Tahoma"/>
                <a:cs typeface="Tahoma"/>
              </a:rPr>
              <a:t>de</a:t>
            </a:r>
            <a:r>
              <a:rPr sz="927" spc="-115" dirty="0">
                <a:solidFill>
                  <a:srgbClr val="404040"/>
                </a:solidFill>
                <a:latin typeface="Tahoma"/>
                <a:cs typeface="Tahoma"/>
              </a:rPr>
              <a:t> </a:t>
            </a:r>
            <a:r>
              <a:rPr sz="927" spc="9" dirty="0">
                <a:solidFill>
                  <a:srgbClr val="404040"/>
                </a:solidFill>
                <a:latin typeface="Tahoma"/>
                <a:cs typeface="Tahoma"/>
              </a:rPr>
              <a:t>las</a:t>
            </a:r>
            <a:r>
              <a:rPr sz="927" spc="-110" dirty="0">
                <a:solidFill>
                  <a:srgbClr val="404040"/>
                </a:solidFill>
                <a:latin typeface="Tahoma"/>
                <a:cs typeface="Tahoma"/>
              </a:rPr>
              <a:t> </a:t>
            </a:r>
            <a:r>
              <a:rPr sz="927" dirty="0">
                <a:solidFill>
                  <a:srgbClr val="404040"/>
                </a:solidFill>
                <a:latin typeface="Tahoma"/>
                <a:cs typeface="Tahoma"/>
              </a:rPr>
              <a:t>habilidades</a:t>
            </a:r>
            <a:r>
              <a:rPr sz="927" spc="-115" dirty="0">
                <a:solidFill>
                  <a:srgbClr val="404040"/>
                </a:solidFill>
                <a:latin typeface="Tahoma"/>
                <a:cs typeface="Tahoma"/>
              </a:rPr>
              <a:t> </a:t>
            </a:r>
            <a:r>
              <a:rPr sz="927" spc="-4" dirty="0">
                <a:solidFill>
                  <a:srgbClr val="404040"/>
                </a:solidFill>
                <a:latin typeface="Tahoma"/>
                <a:cs typeface="Tahoma"/>
              </a:rPr>
              <a:t>estructurales,</a:t>
            </a:r>
            <a:r>
              <a:rPr sz="927" spc="-110" dirty="0">
                <a:solidFill>
                  <a:srgbClr val="404040"/>
                </a:solidFill>
                <a:latin typeface="Tahoma"/>
                <a:cs typeface="Tahoma"/>
              </a:rPr>
              <a:t> </a:t>
            </a:r>
            <a:r>
              <a:rPr sz="927" spc="4" dirty="0">
                <a:solidFill>
                  <a:srgbClr val="404040"/>
                </a:solidFill>
                <a:latin typeface="Tahoma"/>
                <a:cs typeface="Tahoma"/>
              </a:rPr>
              <a:t>así</a:t>
            </a:r>
            <a:r>
              <a:rPr sz="927" spc="-115" dirty="0">
                <a:solidFill>
                  <a:srgbClr val="404040"/>
                </a:solidFill>
                <a:latin typeface="Tahoma"/>
                <a:cs typeface="Tahoma"/>
              </a:rPr>
              <a:t> </a:t>
            </a:r>
            <a:r>
              <a:rPr sz="927" dirty="0">
                <a:solidFill>
                  <a:srgbClr val="404040"/>
                </a:solidFill>
                <a:latin typeface="Tahoma"/>
                <a:cs typeface="Tahoma"/>
              </a:rPr>
              <a:t>como</a:t>
            </a:r>
            <a:r>
              <a:rPr sz="927" spc="-110" dirty="0">
                <a:solidFill>
                  <a:srgbClr val="404040"/>
                </a:solidFill>
                <a:latin typeface="Tahoma"/>
                <a:cs typeface="Tahoma"/>
              </a:rPr>
              <a:t> </a:t>
            </a:r>
            <a:r>
              <a:rPr sz="927" spc="-13" dirty="0">
                <a:solidFill>
                  <a:srgbClr val="404040"/>
                </a:solidFill>
                <a:latin typeface="Tahoma"/>
                <a:cs typeface="Tahoma"/>
              </a:rPr>
              <a:t>de</a:t>
            </a:r>
            <a:r>
              <a:rPr sz="927" spc="-115" dirty="0">
                <a:solidFill>
                  <a:srgbClr val="404040"/>
                </a:solidFill>
                <a:latin typeface="Tahoma"/>
                <a:cs typeface="Tahoma"/>
              </a:rPr>
              <a:t> </a:t>
            </a:r>
            <a:r>
              <a:rPr sz="927" spc="9" dirty="0">
                <a:solidFill>
                  <a:srgbClr val="404040"/>
                </a:solidFill>
                <a:latin typeface="Tahoma"/>
                <a:cs typeface="Tahoma"/>
              </a:rPr>
              <a:t>los</a:t>
            </a:r>
            <a:r>
              <a:rPr sz="927" spc="-110" dirty="0">
                <a:solidFill>
                  <a:srgbClr val="404040"/>
                </a:solidFill>
                <a:latin typeface="Tahoma"/>
                <a:cs typeface="Tahoma"/>
              </a:rPr>
              <a:t> </a:t>
            </a:r>
            <a:r>
              <a:rPr sz="927" spc="-4" dirty="0">
                <a:solidFill>
                  <a:srgbClr val="404040"/>
                </a:solidFill>
                <a:latin typeface="Tahoma"/>
                <a:cs typeface="Tahoma"/>
              </a:rPr>
              <a:t>componentes</a:t>
            </a:r>
            <a:r>
              <a:rPr sz="927" spc="-115" dirty="0">
                <a:solidFill>
                  <a:srgbClr val="404040"/>
                </a:solidFill>
                <a:latin typeface="Tahoma"/>
                <a:cs typeface="Tahoma"/>
              </a:rPr>
              <a:t> </a:t>
            </a:r>
            <a:r>
              <a:rPr sz="927" spc="4" dirty="0">
                <a:solidFill>
                  <a:srgbClr val="404040"/>
                </a:solidFill>
                <a:latin typeface="Tahoma"/>
                <a:cs typeface="Tahoma"/>
              </a:rPr>
              <a:t>afectivos</a:t>
            </a:r>
            <a:r>
              <a:rPr sz="927" spc="-110" dirty="0">
                <a:solidFill>
                  <a:srgbClr val="404040"/>
                </a:solidFill>
                <a:latin typeface="Tahoma"/>
                <a:cs typeface="Tahoma"/>
              </a:rPr>
              <a:t> </a:t>
            </a:r>
            <a:r>
              <a:rPr sz="927" spc="35" dirty="0">
                <a:solidFill>
                  <a:srgbClr val="404040"/>
                </a:solidFill>
                <a:latin typeface="Tahoma"/>
                <a:cs typeface="Tahoma"/>
              </a:rPr>
              <a:t>y</a:t>
            </a:r>
            <a:r>
              <a:rPr sz="927" spc="-115" dirty="0">
                <a:solidFill>
                  <a:srgbClr val="404040"/>
                </a:solidFill>
                <a:latin typeface="Tahoma"/>
                <a:cs typeface="Tahoma"/>
              </a:rPr>
              <a:t> </a:t>
            </a:r>
            <a:r>
              <a:rPr sz="927" dirty="0">
                <a:solidFill>
                  <a:srgbClr val="404040"/>
                </a:solidFill>
                <a:latin typeface="Tahoma"/>
                <a:cs typeface="Tahoma"/>
              </a:rPr>
              <a:t>otras  </a:t>
            </a:r>
            <a:r>
              <a:rPr sz="927" spc="4" dirty="0">
                <a:solidFill>
                  <a:srgbClr val="404040"/>
                </a:solidFill>
                <a:latin typeface="Tahoma"/>
                <a:cs typeface="Tahoma"/>
              </a:rPr>
              <a:t>variables</a:t>
            </a:r>
            <a:r>
              <a:rPr sz="927" spc="-84" dirty="0">
                <a:solidFill>
                  <a:srgbClr val="404040"/>
                </a:solidFill>
                <a:latin typeface="Tahoma"/>
                <a:cs typeface="Tahoma"/>
              </a:rPr>
              <a:t> </a:t>
            </a:r>
            <a:r>
              <a:rPr sz="927" spc="4" dirty="0">
                <a:solidFill>
                  <a:srgbClr val="404040"/>
                </a:solidFill>
                <a:latin typeface="Tahoma"/>
                <a:cs typeface="Tahoma"/>
              </a:rPr>
              <a:t>asociadas</a:t>
            </a:r>
            <a:r>
              <a:rPr sz="927" spc="-84" dirty="0">
                <a:solidFill>
                  <a:srgbClr val="404040"/>
                </a:solidFill>
                <a:latin typeface="Tahoma"/>
                <a:cs typeface="Tahoma"/>
              </a:rPr>
              <a:t> </a:t>
            </a:r>
            <a:r>
              <a:rPr sz="927" spc="-4" dirty="0">
                <a:solidFill>
                  <a:srgbClr val="404040"/>
                </a:solidFill>
                <a:latin typeface="Tahoma"/>
                <a:cs typeface="Tahoma"/>
              </a:rPr>
              <a:t>con</a:t>
            </a:r>
            <a:r>
              <a:rPr sz="927" spc="-84" dirty="0">
                <a:solidFill>
                  <a:srgbClr val="404040"/>
                </a:solidFill>
                <a:latin typeface="Tahoma"/>
                <a:cs typeface="Tahoma"/>
              </a:rPr>
              <a:t> </a:t>
            </a:r>
            <a:r>
              <a:rPr sz="927" dirty="0">
                <a:solidFill>
                  <a:srgbClr val="404040"/>
                </a:solidFill>
                <a:latin typeface="Tahoma"/>
                <a:cs typeface="Tahoma"/>
              </a:rPr>
              <a:t>el</a:t>
            </a:r>
            <a:r>
              <a:rPr sz="927" spc="-79" dirty="0">
                <a:solidFill>
                  <a:srgbClr val="404040"/>
                </a:solidFill>
                <a:latin typeface="Tahoma"/>
                <a:cs typeface="Tahoma"/>
              </a:rPr>
              <a:t> </a:t>
            </a:r>
            <a:r>
              <a:rPr sz="927" spc="-9" dirty="0">
                <a:solidFill>
                  <a:srgbClr val="404040"/>
                </a:solidFill>
                <a:latin typeface="Tahoma"/>
                <a:cs typeface="Tahoma"/>
              </a:rPr>
              <a:t>aprendizaje</a:t>
            </a:r>
            <a:r>
              <a:rPr sz="927" spc="-84" dirty="0">
                <a:solidFill>
                  <a:srgbClr val="404040"/>
                </a:solidFill>
                <a:latin typeface="Tahoma"/>
                <a:cs typeface="Tahoma"/>
              </a:rPr>
              <a:t> </a:t>
            </a:r>
            <a:r>
              <a:rPr sz="927" spc="-13" dirty="0">
                <a:solidFill>
                  <a:srgbClr val="404040"/>
                </a:solidFill>
                <a:latin typeface="Tahoma"/>
                <a:cs typeface="Tahoma"/>
              </a:rPr>
              <a:t>de</a:t>
            </a:r>
            <a:r>
              <a:rPr sz="927" spc="-84" dirty="0">
                <a:solidFill>
                  <a:srgbClr val="404040"/>
                </a:solidFill>
                <a:latin typeface="Tahoma"/>
                <a:cs typeface="Tahoma"/>
              </a:rPr>
              <a:t> </a:t>
            </a:r>
            <a:r>
              <a:rPr sz="927" spc="9" dirty="0">
                <a:solidFill>
                  <a:srgbClr val="404040"/>
                </a:solidFill>
                <a:latin typeface="Tahoma"/>
                <a:cs typeface="Tahoma"/>
              </a:rPr>
              <a:t>las</a:t>
            </a:r>
            <a:r>
              <a:rPr sz="927" spc="-79" dirty="0">
                <a:solidFill>
                  <a:srgbClr val="404040"/>
                </a:solidFill>
                <a:latin typeface="Tahoma"/>
                <a:cs typeface="Tahoma"/>
              </a:rPr>
              <a:t> </a:t>
            </a:r>
            <a:r>
              <a:rPr sz="927" dirty="0">
                <a:solidFill>
                  <a:srgbClr val="404040"/>
                </a:solidFill>
                <a:latin typeface="Tahoma"/>
                <a:cs typeface="Tahoma"/>
              </a:rPr>
              <a:t>Matemáticas</a:t>
            </a:r>
            <a:r>
              <a:rPr sz="927" spc="-84" dirty="0">
                <a:solidFill>
                  <a:srgbClr val="404040"/>
                </a:solidFill>
                <a:latin typeface="Tahoma"/>
                <a:cs typeface="Tahoma"/>
              </a:rPr>
              <a:t> </a:t>
            </a:r>
            <a:r>
              <a:rPr sz="927" spc="-13" dirty="0">
                <a:solidFill>
                  <a:srgbClr val="404040"/>
                </a:solidFill>
                <a:latin typeface="Tahoma"/>
                <a:cs typeface="Tahoma"/>
              </a:rPr>
              <a:t>de</a:t>
            </a:r>
            <a:r>
              <a:rPr sz="927" spc="-84" dirty="0">
                <a:solidFill>
                  <a:srgbClr val="404040"/>
                </a:solidFill>
                <a:latin typeface="Tahoma"/>
                <a:cs typeface="Tahoma"/>
              </a:rPr>
              <a:t> </a:t>
            </a:r>
            <a:r>
              <a:rPr sz="927" spc="9" dirty="0">
                <a:solidFill>
                  <a:srgbClr val="404040"/>
                </a:solidFill>
                <a:latin typeface="Tahoma"/>
                <a:cs typeface="Tahoma"/>
              </a:rPr>
              <a:t>los</a:t>
            </a:r>
            <a:r>
              <a:rPr sz="927" spc="-79" dirty="0">
                <a:solidFill>
                  <a:srgbClr val="404040"/>
                </a:solidFill>
                <a:latin typeface="Tahoma"/>
                <a:cs typeface="Tahoma"/>
              </a:rPr>
              <a:t> </a:t>
            </a:r>
            <a:r>
              <a:rPr sz="927" spc="-4" dirty="0">
                <a:solidFill>
                  <a:srgbClr val="404040"/>
                </a:solidFill>
                <a:latin typeface="Tahoma"/>
                <a:cs typeface="Tahoma"/>
              </a:rPr>
              <a:t>alumnos.</a:t>
            </a:r>
            <a:endParaRPr sz="927" dirty="0">
              <a:solidFill>
                <a:prstClr val="black"/>
              </a:solidFill>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810137552"/>
              </p:ext>
            </p:extLst>
          </p:nvPr>
        </p:nvGraphicFramePr>
        <p:xfrm>
          <a:off x="228600" y="1232648"/>
          <a:ext cx="4953000" cy="3893710"/>
        </p:xfrm>
        <a:graphic>
          <a:graphicData uri="http://schemas.openxmlformats.org/drawingml/2006/table">
            <a:tbl>
              <a:tblPr firstRow="1" bandRow="1">
                <a:tableStyleId>{2D5ABB26-0587-4C30-8999-92F81FD0307C}</a:tableStyleId>
              </a:tblPr>
              <a:tblGrid>
                <a:gridCol w="786505"/>
                <a:gridCol w="702092">
                  <a:extLst>
                    <a:ext uri="{9D8B030D-6E8A-4147-A177-3AD203B41FA5}">
                      <a16:colId xmlns:a16="http://schemas.microsoft.com/office/drawing/2014/main" xmlns="" val="20000"/>
                    </a:ext>
                  </a:extLst>
                </a:gridCol>
                <a:gridCol w="2947955">
                  <a:extLst>
                    <a:ext uri="{9D8B030D-6E8A-4147-A177-3AD203B41FA5}">
                      <a16:colId xmlns:a16="http://schemas.microsoft.com/office/drawing/2014/main" xmlns="" val="20001"/>
                    </a:ext>
                  </a:extLst>
                </a:gridCol>
                <a:gridCol w="516448">
                  <a:extLst>
                    <a:ext uri="{9D8B030D-6E8A-4147-A177-3AD203B41FA5}">
                      <a16:colId xmlns:a16="http://schemas.microsoft.com/office/drawing/2014/main" xmlns="" val="20002"/>
                    </a:ext>
                  </a:extLst>
                </a:gridCol>
              </a:tblGrid>
              <a:tr h="215152">
                <a:tc gridSpan="2">
                  <a:txBody>
                    <a:bodyPr/>
                    <a:lstStyle/>
                    <a:p>
                      <a:pPr marL="0" marR="0" indent="0" algn="ctr" defTabSz="914400" eaLnBrk="1" fontAlgn="auto" latinLnBrk="0" hangingPunct="1">
                        <a:lnSpc>
                          <a:spcPct val="100000"/>
                        </a:lnSpc>
                        <a:spcBef>
                          <a:spcPts val="500"/>
                        </a:spcBef>
                        <a:spcAft>
                          <a:spcPts val="0"/>
                        </a:spcAft>
                        <a:buClrTx/>
                        <a:buSzTx/>
                        <a:buFontTx/>
                        <a:buNone/>
                        <a:tabLst/>
                        <a:defRPr/>
                      </a:pPr>
                      <a:r>
                        <a:rPr lang="es-MX" sz="800" spc="15" dirty="0" smtClean="0">
                          <a:solidFill>
                            <a:srgbClr val="577590"/>
                          </a:solidFill>
                          <a:latin typeface="Lucida Sans"/>
                          <a:cs typeface="Lucida Sans"/>
                        </a:rPr>
                        <a:t>Diagnóstico</a:t>
                      </a:r>
                      <a:endParaRPr lang="es-MX" sz="800" dirty="0" smtClean="0">
                        <a:latin typeface="Lucida Sans"/>
                        <a:cs typeface="Lucida Sans"/>
                      </a:endParaRPr>
                    </a:p>
                  </a:txBody>
                  <a:tcPr marL="0" marR="0" marT="56029" marB="0">
                    <a:lnL w="12700">
                      <a:solidFill>
                        <a:srgbClr val="CE6A28"/>
                      </a:solidFill>
                      <a:prstDash val="solid"/>
                    </a:lnL>
                    <a:lnR w="12700" cap="flat" cmpd="sng" algn="ctr">
                      <a:solidFill>
                        <a:srgbClr val="E2A57E"/>
                      </a:solidFill>
                      <a:prstDash val="solid"/>
                      <a:round/>
                      <a:headEnd type="none" w="med" len="med"/>
                      <a:tailEnd type="none" w="med" len="med"/>
                    </a:lnR>
                    <a:lnT w="12700">
                      <a:solidFill>
                        <a:srgbClr val="CE6A28"/>
                      </a:solidFill>
                      <a:prstDash val="solid"/>
                    </a:lnT>
                    <a:lnB w="12700" cap="flat" cmpd="sng" algn="ctr">
                      <a:solidFill>
                        <a:srgbClr val="CE6A28"/>
                      </a:solidFill>
                      <a:prstDash val="solid"/>
                      <a:round/>
                      <a:headEnd type="none" w="med" len="med"/>
                      <a:tailEnd type="none" w="med" len="med"/>
                    </a:lnB>
                    <a:solidFill>
                      <a:srgbClr val="F3F3F3"/>
                    </a:solidFill>
                  </a:tcPr>
                </a:tc>
                <a:tc hMerge="1">
                  <a:txBody>
                    <a:bodyPr/>
                    <a:lstStyle/>
                    <a:p>
                      <a:pPr algn="ctr">
                        <a:lnSpc>
                          <a:spcPct val="100000"/>
                        </a:lnSpc>
                        <a:spcBef>
                          <a:spcPts val="500"/>
                        </a:spcBef>
                      </a:pPr>
                      <a:endParaRPr sz="800" dirty="0">
                        <a:latin typeface="Lucida Sans"/>
                        <a:cs typeface="Lucida Sans"/>
                      </a:endParaRPr>
                    </a:p>
                  </a:txBody>
                  <a:tcPr marL="0" marR="0" marT="56029" marB="0">
                    <a:lnL w="12700" cap="flat" cmpd="sng" algn="ctr">
                      <a:solidFill>
                        <a:srgbClr val="E2A57E"/>
                      </a:solidFill>
                      <a:prstDash val="solid"/>
                      <a:round/>
                      <a:headEnd type="none" w="med" len="med"/>
                      <a:tailEnd type="none" w="med" len="med"/>
                    </a:lnL>
                    <a:lnR w="12700" cap="flat" cmpd="sng" algn="ctr">
                      <a:solidFill>
                        <a:srgbClr val="E2A57E"/>
                      </a:solidFill>
                      <a:prstDash val="solid"/>
                      <a:round/>
                      <a:headEnd type="none" w="med" len="med"/>
                      <a:tailEnd type="none" w="med" len="med"/>
                    </a:lnR>
                    <a:lnT w="12700">
                      <a:solidFill>
                        <a:srgbClr val="CE6A28"/>
                      </a:solidFill>
                      <a:prstDash val="solid"/>
                    </a:lnT>
                    <a:lnB w="12700">
                      <a:solidFill>
                        <a:srgbClr val="CE6A28"/>
                      </a:solidFill>
                      <a:prstDash val="solid"/>
                    </a:lnB>
                    <a:solidFill>
                      <a:srgbClr val="F3F3F3"/>
                    </a:solidFill>
                  </a:tcPr>
                </a:tc>
                <a:tc rowSpan="2">
                  <a:txBody>
                    <a:bodyPr/>
                    <a:lstStyle/>
                    <a:p>
                      <a:pPr marL="777875">
                        <a:lnSpc>
                          <a:spcPct val="100000"/>
                        </a:lnSpc>
                        <a:spcBef>
                          <a:spcPts val="500"/>
                        </a:spcBef>
                      </a:pPr>
                      <a:r>
                        <a:rPr sz="800" spc="5" dirty="0">
                          <a:solidFill>
                            <a:srgbClr val="577590"/>
                          </a:solidFill>
                          <a:latin typeface="Lucida Sans"/>
                          <a:cs typeface="Lucida Sans"/>
                        </a:rPr>
                        <a:t>Descripción </a:t>
                      </a:r>
                      <a:r>
                        <a:rPr sz="800" spc="10" dirty="0">
                          <a:solidFill>
                            <a:srgbClr val="577590"/>
                          </a:solidFill>
                          <a:latin typeface="Lucida Sans"/>
                          <a:cs typeface="Lucida Sans"/>
                        </a:rPr>
                        <a:t>de </a:t>
                      </a:r>
                      <a:r>
                        <a:rPr sz="800" spc="20" dirty="0">
                          <a:solidFill>
                            <a:srgbClr val="577590"/>
                          </a:solidFill>
                          <a:latin typeface="Lucida Sans"/>
                          <a:cs typeface="Lucida Sans"/>
                        </a:rPr>
                        <a:t>las</a:t>
                      </a:r>
                      <a:r>
                        <a:rPr sz="800" spc="-125" dirty="0">
                          <a:solidFill>
                            <a:srgbClr val="577590"/>
                          </a:solidFill>
                          <a:latin typeface="Lucida Sans"/>
                          <a:cs typeface="Lucida Sans"/>
                        </a:rPr>
                        <a:t> </a:t>
                      </a:r>
                      <a:r>
                        <a:rPr sz="800" spc="15" dirty="0">
                          <a:solidFill>
                            <a:srgbClr val="577590"/>
                          </a:solidFill>
                          <a:latin typeface="Lucida Sans"/>
                          <a:cs typeface="Lucida Sans"/>
                        </a:rPr>
                        <a:t>habilidades</a:t>
                      </a:r>
                      <a:endParaRPr sz="800" dirty="0">
                        <a:latin typeface="Lucida Sans"/>
                        <a:cs typeface="Lucida Sans"/>
                      </a:endParaRPr>
                    </a:p>
                  </a:txBody>
                  <a:tcPr marL="0" marR="0" marT="56029" marB="0" anchor="ctr">
                    <a:lnL w="12700" cap="flat" cmpd="sng" algn="ctr">
                      <a:solidFill>
                        <a:srgbClr val="E2A57E"/>
                      </a:solidFill>
                      <a:prstDash val="solid"/>
                      <a:round/>
                      <a:headEnd type="none" w="med" len="med"/>
                      <a:tailEnd type="none" w="med" len="med"/>
                    </a:lnL>
                    <a:lnR w="12700" cap="flat" cmpd="sng" algn="ctr">
                      <a:solidFill>
                        <a:srgbClr val="E2A57E"/>
                      </a:solidFill>
                      <a:prstDash val="solid"/>
                      <a:round/>
                      <a:headEnd type="none" w="med" len="med"/>
                      <a:tailEnd type="none" w="med" len="med"/>
                    </a:lnR>
                    <a:lnT w="12700">
                      <a:solidFill>
                        <a:srgbClr val="CE6A28"/>
                      </a:solidFill>
                      <a:prstDash val="solid"/>
                    </a:lnT>
                    <a:lnB w="12700" cap="flat" cmpd="sng" algn="ctr">
                      <a:solidFill>
                        <a:srgbClr val="CE6A28"/>
                      </a:solidFill>
                      <a:prstDash val="solid"/>
                      <a:round/>
                      <a:headEnd type="none" w="med" len="med"/>
                      <a:tailEnd type="none" w="med" len="med"/>
                    </a:lnB>
                    <a:solidFill>
                      <a:srgbClr val="F3F3F3"/>
                    </a:solidFill>
                  </a:tcPr>
                </a:tc>
                <a:tc rowSpan="2">
                  <a:txBody>
                    <a:bodyPr/>
                    <a:lstStyle/>
                    <a:p>
                      <a:pPr marR="128270" algn="r">
                        <a:lnSpc>
                          <a:spcPct val="100000"/>
                        </a:lnSpc>
                        <a:spcBef>
                          <a:spcPts val="500"/>
                        </a:spcBef>
                      </a:pPr>
                      <a:r>
                        <a:rPr sz="800" spc="5" dirty="0">
                          <a:solidFill>
                            <a:srgbClr val="577590"/>
                          </a:solidFill>
                          <a:latin typeface="Lucida Sans"/>
                          <a:cs typeface="Lucida Sans"/>
                        </a:rPr>
                        <a:t>Código</a:t>
                      </a:r>
                      <a:endParaRPr sz="800" dirty="0">
                        <a:latin typeface="Lucida Sans"/>
                        <a:cs typeface="Lucida Sans"/>
                      </a:endParaRPr>
                    </a:p>
                  </a:txBody>
                  <a:tcPr marL="0" marR="0" marT="56029" marB="0" anchor="ctr">
                    <a:lnL w="12700" cap="flat" cmpd="sng" algn="ctr">
                      <a:solidFill>
                        <a:srgbClr val="E2A57E"/>
                      </a:solidFill>
                      <a:prstDash val="solid"/>
                      <a:round/>
                      <a:headEnd type="none" w="med" len="med"/>
                      <a:tailEnd type="none" w="med" len="med"/>
                    </a:lnL>
                    <a:lnR w="12700" cap="flat" cmpd="sng" algn="ctr">
                      <a:solidFill>
                        <a:srgbClr val="CE6A28"/>
                      </a:solidFill>
                      <a:prstDash val="solid"/>
                      <a:round/>
                      <a:headEnd type="none" w="med" len="med"/>
                      <a:tailEnd type="none" w="med" len="med"/>
                    </a:lnR>
                    <a:lnT w="12700">
                      <a:solidFill>
                        <a:srgbClr val="CE6A28"/>
                      </a:solidFill>
                      <a:prstDash val="solid"/>
                    </a:lnT>
                    <a:lnB w="12700" cap="flat" cmpd="sng" algn="ctr">
                      <a:solidFill>
                        <a:srgbClr val="CE6A28"/>
                      </a:solidFill>
                      <a:prstDash val="solid"/>
                      <a:round/>
                      <a:headEnd type="none" w="med" len="med"/>
                      <a:tailEnd type="none" w="med" len="med"/>
                    </a:lnB>
                    <a:solidFill>
                      <a:srgbClr val="F3F3F3"/>
                    </a:solidFill>
                  </a:tcPr>
                </a:tc>
              </a:tr>
              <a:tr h="235243">
                <a:tc>
                  <a:txBody>
                    <a:bodyPr/>
                    <a:lstStyle/>
                    <a:p>
                      <a:pPr marL="0" algn="ctr">
                        <a:lnSpc>
                          <a:spcPct val="100000"/>
                        </a:lnSpc>
                        <a:spcBef>
                          <a:spcPts val="500"/>
                        </a:spcBef>
                      </a:pPr>
                      <a:r>
                        <a:rPr lang="es-MX" sz="800" spc="15" dirty="0" smtClean="0">
                          <a:solidFill>
                            <a:srgbClr val="577590"/>
                          </a:solidFill>
                          <a:latin typeface="Lucida Sans"/>
                          <a:ea typeface="+mn-ea"/>
                          <a:cs typeface="Lucida Sans"/>
                        </a:rPr>
                        <a:t>Nacional</a:t>
                      </a:r>
                      <a:endParaRPr sz="800" spc="15" dirty="0">
                        <a:solidFill>
                          <a:srgbClr val="577590"/>
                        </a:solidFill>
                        <a:latin typeface="Lucida Sans"/>
                        <a:ea typeface="+mn-ea"/>
                        <a:cs typeface="Lucida Sans"/>
                      </a:endParaRPr>
                    </a:p>
                  </a:txBody>
                  <a:tcPr marL="0" marR="0" marT="56029" marB="0">
                    <a:lnL w="12700">
                      <a:solidFill>
                        <a:srgbClr val="CE6A28"/>
                      </a:solidFill>
                      <a:prstDash val="solid"/>
                    </a:lnL>
                    <a:lnR w="12700">
                      <a:solidFill>
                        <a:srgbClr val="E2A57E"/>
                      </a:solidFill>
                      <a:prstDash val="solid"/>
                    </a:lnR>
                    <a:lnT w="12700" cap="flat" cmpd="sng" algn="ctr">
                      <a:solidFill>
                        <a:srgbClr val="CE6A28"/>
                      </a:solidFill>
                      <a:prstDash val="solid"/>
                      <a:round/>
                      <a:headEnd type="none" w="med" len="med"/>
                      <a:tailEnd type="none" w="med" len="med"/>
                    </a:lnT>
                    <a:lnB w="12700" cap="flat" cmpd="sng" algn="ctr">
                      <a:solidFill>
                        <a:srgbClr val="CE6A28"/>
                      </a:solidFill>
                      <a:prstDash val="solid"/>
                      <a:round/>
                      <a:headEnd type="none" w="med" len="med"/>
                      <a:tailEnd type="none" w="med" len="med"/>
                    </a:lnB>
                    <a:solidFill>
                      <a:srgbClr val="F3F3F3"/>
                    </a:solidFill>
                  </a:tcPr>
                </a:tc>
                <a:tc>
                  <a:txBody>
                    <a:bodyPr/>
                    <a:lstStyle/>
                    <a:p>
                      <a:pPr algn="ctr">
                        <a:lnSpc>
                          <a:spcPct val="100000"/>
                        </a:lnSpc>
                        <a:spcBef>
                          <a:spcPts val="500"/>
                        </a:spcBef>
                      </a:pPr>
                      <a:r>
                        <a:rPr lang="es-MX" sz="800" spc="15" dirty="0" smtClean="0">
                          <a:solidFill>
                            <a:srgbClr val="577590"/>
                          </a:solidFill>
                          <a:latin typeface="Lucida Sans"/>
                          <a:cs typeface="Lucida Sans"/>
                        </a:rPr>
                        <a:t>CTE</a:t>
                      </a:r>
                      <a:endParaRPr sz="800" dirty="0">
                        <a:latin typeface="Lucida Sans"/>
                        <a:cs typeface="Lucida Sans"/>
                      </a:endParaRPr>
                    </a:p>
                  </a:txBody>
                  <a:tcPr marL="0" marR="0" marT="56029" marB="0">
                    <a:lnL w="12700" cap="flat" cmpd="sng" algn="ctr">
                      <a:solidFill>
                        <a:srgbClr val="E2A57E"/>
                      </a:solidFill>
                      <a:prstDash val="solid"/>
                      <a:round/>
                      <a:headEnd type="none" w="med" len="med"/>
                      <a:tailEnd type="none" w="med" len="med"/>
                    </a:lnL>
                    <a:lnR w="12700">
                      <a:solidFill>
                        <a:srgbClr val="E2A57E"/>
                      </a:solidFill>
                      <a:prstDash val="solid"/>
                    </a:lnR>
                    <a:lnT w="12700" cap="flat" cmpd="sng" algn="ctr">
                      <a:solidFill>
                        <a:srgbClr val="CE6A28"/>
                      </a:solidFill>
                      <a:prstDash val="solid"/>
                      <a:round/>
                      <a:headEnd type="none" w="med" len="med"/>
                      <a:tailEnd type="none" w="med" len="med"/>
                    </a:lnT>
                    <a:lnB w="12700">
                      <a:solidFill>
                        <a:srgbClr val="CE6A28"/>
                      </a:solidFill>
                      <a:prstDash val="solid"/>
                    </a:lnB>
                    <a:solidFill>
                      <a:srgbClr val="F3F3F3"/>
                    </a:solidFill>
                  </a:tcPr>
                </a:tc>
                <a:tc vMerge="1">
                  <a:txBody>
                    <a:bodyPr/>
                    <a:lstStyle/>
                    <a:p>
                      <a:pPr marL="777875">
                        <a:lnSpc>
                          <a:spcPct val="100000"/>
                        </a:lnSpc>
                        <a:spcBef>
                          <a:spcPts val="500"/>
                        </a:spcBef>
                      </a:pPr>
                      <a:endParaRPr sz="800" dirty="0">
                        <a:latin typeface="Lucida Sans"/>
                        <a:cs typeface="Lucida Sans"/>
                      </a:endParaRPr>
                    </a:p>
                  </a:txBody>
                  <a:tcPr marL="0" marR="0" marT="56029" marB="0">
                    <a:lnL w="12700">
                      <a:solidFill>
                        <a:srgbClr val="E2A57E"/>
                      </a:solidFill>
                      <a:prstDash val="solid"/>
                    </a:lnL>
                    <a:lnR w="12700">
                      <a:solidFill>
                        <a:srgbClr val="E2A57E"/>
                      </a:solidFill>
                      <a:prstDash val="solid"/>
                    </a:lnR>
                    <a:lnT w="12700" cap="flat" cmpd="sng" algn="ctr">
                      <a:solidFill>
                        <a:srgbClr val="CE6A28"/>
                      </a:solidFill>
                      <a:prstDash val="solid"/>
                      <a:round/>
                      <a:headEnd type="none" w="med" len="med"/>
                      <a:tailEnd type="none" w="med" len="med"/>
                    </a:lnT>
                    <a:lnB w="12700">
                      <a:solidFill>
                        <a:srgbClr val="CE6A28"/>
                      </a:solidFill>
                      <a:prstDash val="solid"/>
                    </a:lnB>
                    <a:solidFill>
                      <a:srgbClr val="F3F3F3"/>
                    </a:solidFill>
                  </a:tcPr>
                </a:tc>
                <a:tc vMerge="1">
                  <a:txBody>
                    <a:bodyPr/>
                    <a:lstStyle/>
                    <a:p>
                      <a:pPr marR="128270" algn="r">
                        <a:lnSpc>
                          <a:spcPct val="100000"/>
                        </a:lnSpc>
                        <a:spcBef>
                          <a:spcPts val="500"/>
                        </a:spcBef>
                      </a:pPr>
                      <a:endParaRPr sz="800" dirty="0">
                        <a:latin typeface="Lucida Sans"/>
                        <a:cs typeface="Lucida Sans"/>
                      </a:endParaRPr>
                    </a:p>
                  </a:txBody>
                  <a:tcPr marL="0" marR="0" marT="56029" marB="0">
                    <a:lnL w="12700">
                      <a:solidFill>
                        <a:srgbClr val="E2A57E"/>
                      </a:solidFill>
                      <a:prstDash val="solid"/>
                    </a:lnL>
                    <a:lnR w="12700">
                      <a:solidFill>
                        <a:srgbClr val="CE6A28"/>
                      </a:solidFill>
                      <a:prstDash val="solid"/>
                    </a:lnR>
                    <a:lnT w="12700" cap="flat" cmpd="sng" algn="ctr">
                      <a:solidFill>
                        <a:srgbClr val="CE6A28"/>
                      </a:solidFill>
                      <a:prstDash val="solid"/>
                      <a:round/>
                      <a:headEnd type="none" w="med" len="med"/>
                      <a:tailEnd type="none" w="med" len="med"/>
                    </a:lnT>
                    <a:lnB w="12700">
                      <a:solidFill>
                        <a:srgbClr val="CE6A28"/>
                      </a:solidFill>
                      <a:prstDash val="solid"/>
                    </a:lnB>
                    <a:solidFill>
                      <a:srgbClr val="F3F3F3"/>
                    </a:solidFill>
                  </a:tcPr>
                </a:tc>
                <a:extLst>
                  <a:ext uri="{0D108BD9-81ED-4DB2-BD59-A6C34878D82A}">
                    <a16:rowId xmlns:a16="http://schemas.microsoft.com/office/drawing/2014/main" xmlns="" val="10000"/>
                  </a:ext>
                </a:extLst>
              </a:tr>
              <a:tr h="251919">
                <a:tc>
                  <a:txBody>
                    <a:bodyPr/>
                    <a:lstStyle/>
                    <a:p>
                      <a:pPr marL="0" marR="0" indent="0" algn="ctr" defTabSz="914400" eaLnBrk="1" fontAlgn="auto" latinLnBrk="0" hangingPunct="1">
                        <a:lnSpc>
                          <a:spcPct val="100000"/>
                        </a:lnSpc>
                        <a:spcBef>
                          <a:spcPts val="500"/>
                        </a:spcBef>
                        <a:spcAft>
                          <a:spcPts val="0"/>
                        </a:spcAft>
                        <a:buClrTx/>
                        <a:buSzTx/>
                        <a:buFontTx/>
                        <a:buNone/>
                        <a:tabLst/>
                        <a:defRPr/>
                      </a:pPr>
                      <a:r>
                        <a:rPr lang="es-MX" sz="800" dirty="0" smtClean="0">
                          <a:solidFill>
                            <a:srgbClr val="FBC8B1"/>
                          </a:solidFill>
                          <a:latin typeface="Wingdings"/>
                          <a:cs typeface="Wingdings"/>
                        </a:rPr>
                        <a:t></a:t>
                      </a:r>
                      <a:endParaRPr lang="es-MX" sz="800" dirty="0" smtClean="0">
                        <a:latin typeface="Wingdings"/>
                        <a:cs typeface="Wingdings"/>
                      </a:endParaRPr>
                    </a:p>
                  </a:txBody>
                  <a:tcPr marL="0" marR="0" marT="49866" marB="0">
                    <a:lnL w="12700">
                      <a:solidFill>
                        <a:srgbClr val="CE6A28"/>
                      </a:solidFill>
                      <a:prstDash val="solid"/>
                    </a:lnL>
                    <a:lnR w="12700">
                      <a:solidFill>
                        <a:srgbClr val="E2A57E"/>
                      </a:solidFill>
                      <a:prstDash val="solid"/>
                    </a:lnR>
                    <a:lnT w="12700" cap="flat" cmpd="sng" algn="ctr">
                      <a:solidFill>
                        <a:srgbClr val="CE6A28"/>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C95E43"/>
                          </a:solidFill>
                          <a:latin typeface="Wingdings 3" panose="05040102010807070707" pitchFamily="18" charset="2"/>
                          <a:cs typeface="Microsoft Sans Serif"/>
                        </a:rPr>
                        <a:t>q</a:t>
                      </a:r>
                      <a:endParaRPr lang="es-MX" sz="1000" dirty="0">
                        <a:latin typeface="Wingdings 3" panose="05040102010807070707" pitchFamily="18" charset="2"/>
                        <a:cs typeface="Microsoft Sans Serif"/>
                      </a:endParaRPr>
                    </a:p>
                  </a:txBody>
                  <a:tcPr marL="0" marR="0" marT="4986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CE6A28"/>
                      </a:solidFill>
                      <a:prstDash val="solid"/>
                    </a:lnT>
                    <a:lnB w="12700" cap="flat" cmpd="sng" algn="ctr">
                      <a:solidFill>
                        <a:srgbClr val="E2A57E"/>
                      </a:solidFill>
                      <a:prstDash val="solid"/>
                      <a:round/>
                      <a:headEnd type="none" w="med" len="med"/>
                      <a:tailEnd type="none" w="med" len="med"/>
                    </a:lnB>
                  </a:tcPr>
                </a:tc>
                <a:tc>
                  <a:txBody>
                    <a:bodyPr/>
                    <a:lstStyle/>
                    <a:p>
                      <a:pPr marL="101600">
                        <a:lnSpc>
                          <a:spcPct val="100000"/>
                        </a:lnSpc>
                        <a:spcBef>
                          <a:spcPts val="560"/>
                        </a:spcBef>
                      </a:pPr>
                      <a:r>
                        <a:rPr sz="800" dirty="0">
                          <a:solidFill>
                            <a:srgbClr val="404040"/>
                          </a:solidFill>
                          <a:latin typeface="Tahoma"/>
                          <a:cs typeface="Tahoma"/>
                        </a:rPr>
                        <a:t>Comprensión</a:t>
                      </a:r>
                      <a:r>
                        <a:rPr sz="800" spc="-65" dirty="0">
                          <a:solidFill>
                            <a:srgbClr val="404040"/>
                          </a:solidFill>
                          <a:latin typeface="Tahoma"/>
                          <a:cs typeface="Tahoma"/>
                        </a:rPr>
                        <a:t> </a:t>
                      </a:r>
                      <a:r>
                        <a:rPr sz="800" spc="-10" dirty="0">
                          <a:solidFill>
                            <a:srgbClr val="404040"/>
                          </a:solidFill>
                          <a:latin typeface="Tahoma"/>
                          <a:cs typeface="Tahoma"/>
                        </a:rPr>
                        <a:t>de</a:t>
                      </a:r>
                      <a:r>
                        <a:rPr sz="800" spc="-60" dirty="0">
                          <a:solidFill>
                            <a:srgbClr val="404040"/>
                          </a:solidFill>
                          <a:latin typeface="Tahoma"/>
                          <a:cs typeface="Tahoma"/>
                        </a:rPr>
                        <a:t> </a:t>
                      </a:r>
                      <a:r>
                        <a:rPr sz="800" dirty="0">
                          <a:solidFill>
                            <a:srgbClr val="404040"/>
                          </a:solidFill>
                          <a:latin typeface="Tahoma"/>
                          <a:cs typeface="Tahoma"/>
                        </a:rPr>
                        <a:t>problemas</a:t>
                      </a:r>
                      <a:r>
                        <a:rPr sz="800" spc="-65" dirty="0">
                          <a:solidFill>
                            <a:srgbClr val="404040"/>
                          </a:solidFill>
                          <a:latin typeface="Tahoma"/>
                          <a:cs typeface="Tahoma"/>
                        </a:rPr>
                        <a:t> </a:t>
                      </a:r>
                      <a:r>
                        <a:rPr sz="800" dirty="0">
                          <a:solidFill>
                            <a:srgbClr val="404040"/>
                          </a:solidFill>
                          <a:latin typeface="Tahoma"/>
                          <a:cs typeface="Tahoma"/>
                        </a:rPr>
                        <a:t>matemáticos</a:t>
                      </a:r>
                      <a:r>
                        <a:rPr sz="800" spc="-60" dirty="0">
                          <a:solidFill>
                            <a:srgbClr val="404040"/>
                          </a:solidFill>
                          <a:latin typeface="Tahoma"/>
                          <a:cs typeface="Tahoma"/>
                        </a:rPr>
                        <a:t> </a:t>
                      </a:r>
                      <a:r>
                        <a:rPr sz="800" dirty="0">
                          <a:solidFill>
                            <a:srgbClr val="404040"/>
                          </a:solidFill>
                          <a:latin typeface="Tahoma"/>
                          <a:cs typeface="Tahoma"/>
                        </a:rPr>
                        <a:t>contextualizados</a:t>
                      </a:r>
                      <a:endParaRPr sz="800">
                        <a:latin typeface="Tahoma"/>
                        <a:cs typeface="Tahoma"/>
                      </a:endParaRPr>
                    </a:p>
                  </a:txBody>
                  <a:tcPr marL="0" marR="0" marT="62753" marB="0">
                    <a:lnL w="12700">
                      <a:solidFill>
                        <a:srgbClr val="E2A57E"/>
                      </a:solidFill>
                      <a:prstDash val="solid"/>
                    </a:lnL>
                    <a:lnR w="12700">
                      <a:solidFill>
                        <a:srgbClr val="E2A57E"/>
                      </a:solidFill>
                      <a:prstDash val="solid"/>
                    </a:lnR>
                    <a:lnT w="12700">
                      <a:solidFill>
                        <a:srgbClr val="CE6A28"/>
                      </a:solidFill>
                      <a:prstDash val="solid"/>
                    </a:lnT>
                    <a:lnB w="12700">
                      <a:solidFill>
                        <a:srgbClr val="E2A57E"/>
                      </a:solidFill>
                      <a:prstDash val="solid"/>
                    </a:lnB>
                  </a:tcPr>
                </a:tc>
                <a:tc>
                  <a:txBody>
                    <a:bodyPr/>
                    <a:lstStyle/>
                    <a:p>
                      <a:pPr marR="131445" algn="r">
                        <a:lnSpc>
                          <a:spcPct val="100000"/>
                        </a:lnSpc>
                        <a:spcBef>
                          <a:spcPts val="560"/>
                        </a:spcBef>
                      </a:pPr>
                      <a:r>
                        <a:rPr sz="800" spc="5" dirty="0">
                          <a:solidFill>
                            <a:srgbClr val="404040"/>
                          </a:solidFill>
                          <a:latin typeface="Tahoma"/>
                          <a:cs typeface="Tahoma"/>
                        </a:rPr>
                        <a:t>SN</a:t>
                      </a:r>
                      <a:r>
                        <a:rPr sz="800" spc="-60" dirty="0">
                          <a:solidFill>
                            <a:srgbClr val="404040"/>
                          </a:solidFill>
                          <a:latin typeface="Tahoma"/>
                          <a:cs typeface="Tahoma"/>
                        </a:rPr>
                        <a:t>P</a:t>
                      </a:r>
                      <a:r>
                        <a:rPr sz="800" spc="-15" dirty="0">
                          <a:solidFill>
                            <a:srgbClr val="404040"/>
                          </a:solidFill>
                          <a:latin typeface="Tahoma"/>
                          <a:cs typeface="Tahoma"/>
                        </a:rPr>
                        <a:t>A</a:t>
                      </a:r>
                      <a:r>
                        <a:rPr sz="800" dirty="0">
                          <a:solidFill>
                            <a:srgbClr val="404040"/>
                          </a:solidFill>
                          <a:latin typeface="Tahoma"/>
                          <a:cs typeface="Tahoma"/>
                        </a:rPr>
                        <a:t>01</a:t>
                      </a:r>
                      <a:endParaRPr sz="80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CE6A28"/>
                      </a:solidFill>
                      <a:prstDash val="solid"/>
                    </a:lnT>
                    <a:lnB w="12700">
                      <a:solidFill>
                        <a:srgbClr val="E2A57E"/>
                      </a:solidFill>
                      <a:prstDash val="solid"/>
                    </a:lnB>
                  </a:tcPr>
                </a:tc>
                <a:extLst>
                  <a:ext uri="{0D108BD9-81ED-4DB2-BD59-A6C34878D82A}">
                    <a16:rowId xmlns:a16="http://schemas.microsoft.com/office/drawing/2014/main" xmlns="" val="10001"/>
                  </a:ext>
                </a:extLst>
              </a:tr>
              <a:tr h="251918">
                <a:tc>
                  <a:txBody>
                    <a:bodyPr/>
                    <a:lstStyle/>
                    <a:p>
                      <a:pPr marL="0" marR="0" indent="0" algn="ctr" defTabSz="914400" eaLnBrk="1" fontAlgn="auto" latinLnBrk="0" hangingPunct="1">
                        <a:lnSpc>
                          <a:spcPct val="100000"/>
                        </a:lnSpc>
                        <a:spcBef>
                          <a:spcPts val="445"/>
                        </a:spcBef>
                        <a:spcAft>
                          <a:spcPts val="0"/>
                        </a:spcAft>
                        <a:buClrTx/>
                        <a:buSzTx/>
                        <a:buFontTx/>
                        <a:buNone/>
                        <a:tabLst/>
                        <a:defRPr/>
                      </a:pPr>
                      <a:r>
                        <a:rPr lang="es-MX" sz="1000" dirty="0" smtClean="0">
                          <a:solidFill>
                            <a:srgbClr val="A0C4E8"/>
                          </a:solidFill>
                          <a:latin typeface="Wingdings 3" panose="05040102010807070707" pitchFamily="18" charset="2"/>
                          <a:cs typeface="Microsoft Sans Serif"/>
                        </a:rPr>
                        <a:t>p</a:t>
                      </a:r>
                      <a:endParaRPr lang="es-MX" sz="1000" dirty="0" smtClean="0">
                        <a:latin typeface="Wingdings 3" panose="05040102010807070707" pitchFamily="18" charset="2"/>
                        <a:cs typeface="Microsoft Sans Serif"/>
                      </a:endParaRPr>
                    </a:p>
                  </a:txBody>
                  <a:tcPr marL="0" marR="0" marT="49866" marB="0">
                    <a:lnL w="12700">
                      <a:solidFill>
                        <a:srgbClr val="CE6A28"/>
                      </a:solidFill>
                      <a:prstDash val="solid"/>
                    </a:lnL>
                    <a:lnR w="12700" cap="flat" cmpd="sng" algn="ctr">
                      <a:solidFill>
                        <a:srgbClr val="E2A57E"/>
                      </a:solidFill>
                      <a:prstDash val="solid"/>
                      <a:round/>
                      <a:headEnd type="none" w="med" len="med"/>
                      <a:tailEnd type="none" w="med" len="me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445"/>
                        </a:spcBef>
                      </a:pPr>
                      <a:r>
                        <a:rPr sz="1000" dirty="0">
                          <a:solidFill>
                            <a:srgbClr val="FBC8B1"/>
                          </a:solidFill>
                          <a:latin typeface="Wingdings"/>
                          <a:cs typeface="Wingdings"/>
                        </a:rPr>
                        <a:t></a:t>
                      </a:r>
                      <a:endParaRPr sz="1000" dirty="0">
                        <a:latin typeface="Wingdings"/>
                        <a:cs typeface="Wingdings"/>
                      </a:endParaRPr>
                    </a:p>
                  </a:txBody>
                  <a:tcPr marL="0" marR="0" marT="4986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560"/>
                        </a:spcBef>
                      </a:pPr>
                      <a:r>
                        <a:rPr sz="800" dirty="0">
                          <a:solidFill>
                            <a:srgbClr val="404040"/>
                          </a:solidFill>
                          <a:latin typeface="Tahoma"/>
                          <a:cs typeface="Tahoma"/>
                        </a:rPr>
                        <a:t>Comprensión</a:t>
                      </a:r>
                      <a:r>
                        <a:rPr sz="800" spc="-65" dirty="0">
                          <a:solidFill>
                            <a:srgbClr val="404040"/>
                          </a:solidFill>
                          <a:latin typeface="Tahoma"/>
                          <a:cs typeface="Tahoma"/>
                        </a:rPr>
                        <a:t> </a:t>
                      </a:r>
                      <a:r>
                        <a:rPr sz="800" dirty="0">
                          <a:solidFill>
                            <a:srgbClr val="404040"/>
                          </a:solidFill>
                          <a:latin typeface="Tahoma"/>
                          <a:cs typeface="Tahoma"/>
                        </a:rPr>
                        <a:t>del</a:t>
                      </a:r>
                      <a:r>
                        <a:rPr sz="800" spc="-65" dirty="0">
                          <a:solidFill>
                            <a:srgbClr val="404040"/>
                          </a:solidFill>
                          <a:latin typeface="Tahoma"/>
                          <a:cs typeface="Tahoma"/>
                        </a:rPr>
                        <a:t> </a:t>
                      </a:r>
                      <a:r>
                        <a:rPr sz="800" spc="5" dirty="0">
                          <a:solidFill>
                            <a:srgbClr val="404040"/>
                          </a:solidFill>
                          <a:latin typeface="Tahoma"/>
                          <a:cs typeface="Tahoma"/>
                        </a:rPr>
                        <a:t>Sistema</a:t>
                      </a:r>
                      <a:r>
                        <a:rPr sz="800" spc="-65" dirty="0">
                          <a:solidFill>
                            <a:srgbClr val="404040"/>
                          </a:solidFill>
                          <a:latin typeface="Tahoma"/>
                          <a:cs typeface="Tahoma"/>
                        </a:rPr>
                        <a:t> </a:t>
                      </a:r>
                      <a:r>
                        <a:rPr sz="800" spc="-10" dirty="0">
                          <a:solidFill>
                            <a:srgbClr val="404040"/>
                          </a:solidFill>
                          <a:latin typeface="Tahoma"/>
                          <a:cs typeface="Tahoma"/>
                        </a:rPr>
                        <a:t>Internacional</a:t>
                      </a:r>
                      <a:r>
                        <a:rPr sz="800" spc="-65" dirty="0">
                          <a:solidFill>
                            <a:srgbClr val="404040"/>
                          </a:solidFill>
                          <a:latin typeface="Tahoma"/>
                          <a:cs typeface="Tahoma"/>
                        </a:rPr>
                        <a:t> </a:t>
                      </a:r>
                      <a:r>
                        <a:rPr sz="800" spc="-10" dirty="0">
                          <a:solidFill>
                            <a:srgbClr val="404040"/>
                          </a:solidFill>
                          <a:latin typeface="Tahoma"/>
                          <a:cs typeface="Tahoma"/>
                        </a:rPr>
                        <a:t>de</a:t>
                      </a:r>
                      <a:r>
                        <a:rPr sz="800" spc="-65" dirty="0">
                          <a:solidFill>
                            <a:srgbClr val="404040"/>
                          </a:solidFill>
                          <a:latin typeface="Tahoma"/>
                          <a:cs typeface="Tahoma"/>
                        </a:rPr>
                        <a:t> </a:t>
                      </a:r>
                      <a:r>
                        <a:rPr sz="800" dirty="0">
                          <a:solidFill>
                            <a:srgbClr val="404040"/>
                          </a:solidFill>
                          <a:latin typeface="Tahoma"/>
                          <a:cs typeface="Tahoma"/>
                        </a:rPr>
                        <a:t>Unidades</a:t>
                      </a:r>
                      <a:r>
                        <a:rPr sz="800" spc="-65" dirty="0">
                          <a:solidFill>
                            <a:srgbClr val="404040"/>
                          </a:solidFill>
                          <a:latin typeface="Tahoma"/>
                          <a:cs typeface="Tahoma"/>
                        </a:rPr>
                        <a:t> </a:t>
                      </a:r>
                      <a:r>
                        <a:rPr sz="800" spc="-30" dirty="0">
                          <a:solidFill>
                            <a:srgbClr val="404040"/>
                          </a:solidFill>
                          <a:latin typeface="Tahoma"/>
                          <a:cs typeface="Tahoma"/>
                        </a:rPr>
                        <a:t>(SIU)</a:t>
                      </a:r>
                      <a:endParaRPr sz="800">
                        <a:latin typeface="Tahoma"/>
                        <a:cs typeface="Tahoma"/>
                      </a:endParaRPr>
                    </a:p>
                  </a:txBody>
                  <a:tcPr marL="0" marR="0" marT="62753"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R="116839" algn="r">
                        <a:lnSpc>
                          <a:spcPct val="100000"/>
                        </a:lnSpc>
                        <a:spcBef>
                          <a:spcPts val="560"/>
                        </a:spcBef>
                      </a:pPr>
                      <a:r>
                        <a:rPr sz="800" spc="5" dirty="0">
                          <a:solidFill>
                            <a:srgbClr val="404040"/>
                          </a:solidFill>
                          <a:latin typeface="Tahoma"/>
                          <a:cs typeface="Tahoma"/>
                        </a:rPr>
                        <a:t>SN</a:t>
                      </a:r>
                      <a:r>
                        <a:rPr sz="800" spc="-60" dirty="0">
                          <a:solidFill>
                            <a:srgbClr val="404040"/>
                          </a:solidFill>
                          <a:latin typeface="Tahoma"/>
                          <a:cs typeface="Tahoma"/>
                        </a:rPr>
                        <a:t>P</a:t>
                      </a:r>
                      <a:r>
                        <a:rPr sz="800" spc="-15" dirty="0">
                          <a:solidFill>
                            <a:srgbClr val="404040"/>
                          </a:solidFill>
                          <a:latin typeface="Tahoma"/>
                          <a:cs typeface="Tahoma"/>
                        </a:rPr>
                        <a:t>A</a:t>
                      </a:r>
                      <a:r>
                        <a:rPr sz="800" spc="5" dirty="0">
                          <a:solidFill>
                            <a:srgbClr val="404040"/>
                          </a:solidFill>
                          <a:latin typeface="Tahoma"/>
                          <a:cs typeface="Tahoma"/>
                        </a:rPr>
                        <a:t>0</a:t>
                      </a:r>
                      <a:r>
                        <a:rPr sz="800" dirty="0">
                          <a:solidFill>
                            <a:srgbClr val="404040"/>
                          </a:solidFill>
                          <a:latin typeface="Tahoma"/>
                          <a:cs typeface="Tahoma"/>
                        </a:rPr>
                        <a:t>2</a:t>
                      </a:r>
                      <a:endParaRPr sz="80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2"/>
                  </a:ext>
                </a:extLst>
              </a:tr>
              <a:tr h="251919">
                <a:tc>
                  <a:txBody>
                    <a:bodyPr/>
                    <a:lstStyle/>
                    <a:p>
                      <a:pPr algn="ctr">
                        <a:lnSpc>
                          <a:spcPct val="100000"/>
                        </a:lnSpc>
                        <a:spcBef>
                          <a:spcPts val="170"/>
                        </a:spcBef>
                      </a:pPr>
                      <a:r>
                        <a:rPr lang="es-MX" sz="1000" dirty="0" smtClean="0">
                          <a:solidFill>
                            <a:srgbClr val="A0C4E8"/>
                          </a:solidFill>
                          <a:latin typeface="Wingdings 3" panose="05040102010807070707" pitchFamily="18" charset="2"/>
                          <a:cs typeface="Microsoft Sans Serif"/>
                        </a:rPr>
                        <a:t>p</a:t>
                      </a:r>
                      <a:endParaRPr lang="es-MX" sz="1000" dirty="0">
                        <a:latin typeface="Wingdings 3" panose="05040102010807070707" pitchFamily="18" charset="2"/>
                        <a:cs typeface="Microsoft Sans Serif"/>
                      </a:endParaRPr>
                    </a:p>
                  </a:txBody>
                  <a:tcPr marL="0" marR="0" marT="49866" marB="0">
                    <a:lnL w="12700">
                      <a:solidFill>
                        <a:srgbClr val="CE6A28"/>
                      </a:solidFill>
                      <a:prstDash val="solid"/>
                    </a:lnL>
                    <a:lnR w="12700" cap="flat" cmpd="sng" algn="ctr">
                      <a:solidFill>
                        <a:srgbClr val="E2A57E"/>
                      </a:solidFill>
                      <a:prstDash val="solid"/>
                      <a:round/>
                      <a:headEnd type="none" w="med" len="med"/>
                      <a:tailEnd type="none" w="med" len="me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650"/>
                        </a:spcBef>
                      </a:pPr>
                      <a:r>
                        <a:rPr sz="1000" dirty="0">
                          <a:solidFill>
                            <a:srgbClr val="FBC8B1"/>
                          </a:solidFill>
                          <a:latin typeface="Wingdings"/>
                          <a:cs typeface="Wingdings"/>
                        </a:rPr>
                        <a:t></a:t>
                      </a:r>
                      <a:endParaRPr sz="1000" dirty="0">
                        <a:latin typeface="Wingdings"/>
                        <a:cs typeface="Wingdings"/>
                      </a:endParaRPr>
                    </a:p>
                  </a:txBody>
                  <a:tcPr marL="0" marR="0" marT="72838"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560"/>
                        </a:spcBef>
                      </a:pPr>
                      <a:r>
                        <a:rPr sz="800" spc="15" dirty="0">
                          <a:solidFill>
                            <a:srgbClr val="404040"/>
                          </a:solidFill>
                          <a:latin typeface="Tahoma"/>
                          <a:cs typeface="Tahoma"/>
                        </a:rPr>
                        <a:t>Aplicación</a:t>
                      </a:r>
                      <a:r>
                        <a:rPr sz="800" spc="-75"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dirty="0">
                          <a:solidFill>
                            <a:srgbClr val="404040"/>
                          </a:solidFill>
                          <a:latin typeface="Tahoma"/>
                          <a:cs typeface="Tahoma"/>
                        </a:rPr>
                        <a:t>operaciones</a:t>
                      </a:r>
                      <a:r>
                        <a:rPr sz="800" spc="-70" dirty="0">
                          <a:solidFill>
                            <a:srgbClr val="404040"/>
                          </a:solidFill>
                          <a:latin typeface="Tahoma"/>
                          <a:cs typeface="Tahoma"/>
                        </a:rPr>
                        <a:t> </a:t>
                      </a:r>
                      <a:r>
                        <a:rPr sz="800" spc="5" dirty="0">
                          <a:solidFill>
                            <a:srgbClr val="404040"/>
                          </a:solidFill>
                          <a:latin typeface="Tahoma"/>
                          <a:cs typeface="Tahoma"/>
                        </a:rPr>
                        <a:t>aritméticas</a:t>
                      </a:r>
                      <a:r>
                        <a:rPr sz="800" spc="-70" dirty="0">
                          <a:solidFill>
                            <a:srgbClr val="404040"/>
                          </a:solidFill>
                          <a:latin typeface="Tahoma"/>
                          <a:cs typeface="Tahoma"/>
                        </a:rPr>
                        <a:t> </a:t>
                      </a:r>
                      <a:r>
                        <a:rPr sz="800" spc="5" dirty="0">
                          <a:solidFill>
                            <a:srgbClr val="404040"/>
                          </a:solidFill>
                          <a:latin typeface="Tahoma"/>
                          <a:cs typeface="Tahoma"/>
                        </a:rPr>
                        <a:t>básicas</a:t>
                      </a:r>
                      <a:endParaRPr sz="800" dirty="0">
                        <a:latin typeface="Tahoma"/>
                        <a:cs typeface="Tahoma"/>
                      </a:endParaRPr>
                    </a:p>
                  </a:txBody>
                  <a:tcPr marL="0" marR="0" marT="62753"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R="118110" algn="r">
                        <a:lnSpc>
                          <a:spcPct val="100000"/>
                        </a:lnSpc>
                        <a:spcBef>
                          <a:spcPts val="560"/>
                        </a:spcBef>
                      </a:pPr>
                      <a:r>
                        <a:rPr sz="800" spc="5" dirty="0">
                          <a:solidFill>
                            <a:srgbClr val="404040"/>
                          </a:solidFill>
                          <a:latin typeface="Tahoma"/>
                          <a:cs typeface="Tahoma"/>
                        </a:rPr>
                        <a:t>SN</a:t>
                      </a:r>
                      <a:r>
                        <a:rPr sz="800" spc="-60" dirty="0">
                          <a:solidFill>
                            <a:srgbClr val="404040"/>
                          </a:solidFill>
                          <a:latin typeface="Tahoma"/>
                          <a:cs typeface="Tahoma"/>
                        </a:rPr>
                        <a:t>P</a:t>
                      </a:r>
                      <a:r>
                        <a:rPr sz="800" spc="-15" dirty="0">
                          <a:solidFill>
                            <a:srgbClr val="404040"/>
                          </a:solidFill>
                          <a:latin typeface="Tahoma"/>
                          <a:cs typeface="Tahoma"/>
                        </a:rPr>
                        <a:t>A</a:t>
                      </a:r>
                      <a:r>
                        <a:rPr sz="800" spc="-5" dirty="0">
                          <a:solidFill>
                            <a:srgbClr val="404040"/>
                          </a:solidFill>
                          <a:latin typeface="Tahoma"/>
                          <a:cs typeface="Tahoma"/>
                        </a:rPr>
                        <a:t>0</a:t>
                      </a:r>
                      <a:r>
                        <a:rPr sz="800" dirty="0">
                          <a:solidFill>
                            <a:srgbClr val="404040"/>
                          </a:solidFill>
                          <a:latin typeface="Tahoma"/>
                          <a:cs typeface="Tahoma"/>
                        </a:rPr>
                        <a:t>3</a:t>
                      </a:r>
                      <a:endParaRPr sz="80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3"/>
                  </a:ext>
                </a:extLst>
              </a:tr>
              <a:tr h="297767">
                <a:tc>
                  <a:txBody>
                    <a:bodyPr/>
                    <a:lstStyle/>
                    <a:p>
                      <a:pPr algn="ctr">
                        <a:lnSpc>
                          <a:spcPct val="100000"/>
                        </a:lnSpc>
                        <a:spcBef>
                          <a:spcPts val="170"/>
                        </a:spcBef>
                      </a:pPr>
                      <a:r>
                        <a:rPr lang="es-MX" sz="900" smtClean="0">
                          <a:solidFill>
                            <a:srgbClr val="FBC8B1"/>
                          </a:solidFill>
                          <a:latin typeface="Wingdings"/>
                          <a:cs typeface="Wingdings"/>
                        </a:rPr>
                        <a:t></a:t>
                      </a:r>
                      <a:endParaRPr lang="es-MX" sz="900" dirty="0">
                        <a:latin typeface="Wingdings"/>
                        <a:cs typeface="Wingdings"/>
                      </a:endParaRPr>
                    </a:p>
                  </a:txBody>
                  <a:tcPr marL="0" marR="0" marT="72838"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C95E43"/>
                          </a:solidFill>
                          <a:latin typeface="Wingdings 3" panose="05040102010807070707" pitchFamily="18" charset="2"/>
                          <a:cs typeface="Microsoft Sans Serif"/>
                        </a:rPr>
                        <a:t>q</a:t>
                      </a:r>
                      <a:endParaRPr lang="es-MX" sz="1000" dirty="0">
                        <a:latin typeface="Wingdings 3" panose="05040102010807070707" pitchFamily="18" charset="2"/>
                        <a:cs typeface="Microsoft Sans Serif"/>
                      </a:endParaRPr>
                    </a:p>
                  </a:txBody>
                  <a:tcPr marL="0" marR="0" marT="72838" marB="0">
                    <a:lnL w="12700" cap="flat" cmpd="sng" algn="ctr">
                      <a:solidFill>
                        <a:srgbClr val="E2A57E"/>
                      </a:solidFill>
                      <a:prstDash val="solid"/>
                      <a:round/>
                      <a:headEnd type="none" w="med" len="med"/>
                      <a:tailEnd type="none" w="med" len="med"/>
                    </a:lnL>
                    <a:lnR w="12700">
                      <a:solidFill>
                        <a:srgbClr val="E2A57E"/>
                      </a:solidFill>
                      <a:prstDash val="solid"/>
                    </a:lnR>
                    <a:lnT w="12700" cap="flat" cmpd="sng" algn="ctr">
                      <a:solidFill>
                        <a:srgbClr val="E2A57E"/>
                      </a:solidFill>
                      <a:prstDash val="solid"/>
                      <a:round/>
                      <a:headEnd type="none" w="med" len="med"/>
                      <a:tailEnd type="none" w="med" len="med"/>
                    </a:lnT>
                    <a:lnB w="12700">
                      <a:solidFill>
                        <a:srgbClr val="E2A57E"/>
                      </a:solidFill>
                      <a:prstDash val="solid"/>
                    </a:lnB>
                  </a:tcPr>
                </a:tc>
                <a:tc>
                  <a:txBody>
                    <a:bodyPr/>
                    <a:lstStyle/>
                    <a:p>
                      <a:pPr marL="101600">
                        <a:lnSpc>
                          <a:spcPct val="100000"/>
                        </a:lnSpc>
                        <a:spcBef>
                          <a:spcPts val="765"/>
                        </a:spcBef>
                      </a:pPr>
                      <a:r>
                        <a:rPr sz="800" dirty="0">
                          <a:solidFill>
                            <a:srgbClr val="404040"/>
                          </a:solidFill>
                          <a:latin typeface="Tahoma"/>
                          <a:cs typeface="Tahoma"/>
                        </a:rPr>
                        <a:t>Representación</a:t>
                      </a:r>
                      <a:r>
                        <a:rPr sz="800" spc="-70" dirty="0">
                          <a:solidFill>
                            <a:srgbClr val="404040"/>
                          </a:solidFill>
                          <a:latin typeface="Tahoma"/>
                          <a:cs typeface="Tahoma"/>
                        </a:rPr>
                        <a:t> </a:t>
                      </a:r>
                      <a:r>
                        <a:rPr sz="800" dirty="0">
                          <a:solidFill>
                            <a:srgbClr val="404040"/>
                          </a:solidFill>
                          <a:latin typeface="Tahoma"/>
                          <a:cs typeface="Tahoma"/>
                        </a:rPr>
                        <a:t>del</a:t>
                      </a:r>
                      <a:r>
                        <a:rPr sz="800" spc="-70" dirty="0">
                          <a:solidFill>
                            <a:srgbClr val="404040"/>
                          </a:solidFill>
                          <a:latin typeface="Tahoma"/>
                          <a:cs typeface="Tahoma"/>
                        </a:rPr>
                        <a:t> </a:t>
                      </a:r>
                      <a:r>
                        <a:rPr sz="800" dirty="0">
                          <a:solidFill>
                            <a:srgbClr val="404040"/>
                          </a:solidFill>
                          <a:latin typeface="Tahoma"/>
                          <a:cs typeface="Tahoma"/>
                        </a:rPr>
                        <a:t>modelo</a:t>
                      </a:r>
                      <a:r>
                        <a:rPr sz="800" spc="-65" dirty="0">
                          <a:solidFill>
                            <a:srgbClr val="404040"/>
                          </a:solidFill>
                          <a:latin typeface="Tahoma"/>
                          <a:cs typeface="Tahoma"/>
                        </a:rPr>
                        <a:t> </a:t>
                      </a:r>
                      <a:r>
                        <a:rPr sz="800" spc="10" dirty="0">
                          <a:solidFill>
                            <a:srgbClr val="404040"/>
                          </a:solidFill>
                          <a:latin typeface="Tahoma"/>
                          <a:cs typeface="Tahoma"/>
                        </a:rPr>
                        <a:t>aditivo</a:t>
                      </a:r>
                      <a:r>
                        <a:rPr sz="800" spc="-70" dirty="0">
                          <a:solidFill>
                            <a:srgbClr val="404040"/>
                          </a:solidFill>
                          <a:latin typeface="Tahoma"/>
                          <a:cs typeface="Tahoma"/>
                        </a:rPr>
                        <a:t> </a:t>
                      </a:r>
                      <a:r>
                        <a:rPr sz="800" spc="-10" dirty="0">
                          <a:solidFill>
                            <a:srgbClr val="404040"/>
                          </a:solidFill>
                          <a:latin typeface="Tahoma"/>
                          <a:cs typeface="Tahoma"/>
                        </a:rPr>
                        <a:t>de</a:t>
                      </a:r>
                      <a:r>
                        <a:rPr sz="800" spc="-65" dirty="0">
                          <a:solidFill>
                            <a:srgbClr val="404040"/>
                          </a:solidFill>
                          <a:latin typeface="Tahoma"/>
                          <a:cs typeface="Tahoma"/>
                        </a:rPr>
                        <a:t> </a:t>
                      </a:r>
                      <a:r>
                        <a:rPr sz="800" dirty="0">
                          <a:solidFill>
                            <a:srgbClr val="404040"/>
                          </a:solidFill>
                          <a:latin typeface="Tahoma"/>
                          <a:cs typeface="Tahoma"/>
                        </a:rPr>
                        <a:t>números</a:t>
                      </a:r>
                      <a:r>
                        <a:rPr sz="800" spc="-70" dirty="0">
                          <a:solidFill>
                            <a:srgbClr val="404040"/>
                          </a:solidFill>
                          <a:latin typeface="Tahoma"/>
                          <a:cs typeface="Tahoma"/>
                        </a:rPr>
                        <a:t> </a:t>
                      </a:r>
                      <a:r>
                        <a:rPr sz="800" spc="5" dirty="0">
                          <a:solidFill>
                            <a:srgbClr val="404040"/>
                          </a:solidFill>
                          <a:latin typeface="Tahoma"/>
                          <a:cs typeface="Tahoma"/>
                        </a:rPr>
                        <a:t>fraccionarios</a:t>
                      </a:r>
                      <a:endParaRPr sz="800" dirty="0">
                        <a:latin typeface="Tahoma"/>
                        <a:cs typeface="Tahoma"/>
                      </a:endParaRPr>
                    </a:p>
                  </a:txBody>
                  <a:tcPr marL="0" marR="0" marT="85725"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R="113664" algn="r">
                        <a:lnSpc>
                          <a:spcPct val="100000"/>
                        </a:lnSpc>
                        <a:spcBef>
                          <a:spcPts val="765"/>
                        </a:spcBef>
                      </a:pPr>
                      <a:r>
                        <a:rPr sz="800" spc="5" dirty="0">
                          <a:solidFill>
                            <a:srgbClr val="404040"/>
                          </a:solidFill>
                          <a:latin typeface="Tahoma"/>
                          <a:cs typeface="Tahoma"/>
                        </a:rPr>
                        <a:t>SN</a:t>
                      </a:r>
                      <a:r>
                        <a:rPr sz="800" spc="-60" dirty="0">
                          <a:solidFill>
                            <a:srgbClr val="404040"/>
                          </a:solidFill>
                          <a:latin typeface="Tahoma"/>
                          <a:cs typeface="Tahoma"/>
                        </a:rPr>
                        <a:t>P</a:t>
                      </a:r>
                      <a:r>
                        <a:rPr sz="800" spc="-15" dirty="0">
                          <a:solidFill>
                            <a:srgbClr val="404040"/>
                          </a:solidFill>
                          <a:latin typeface="Tahoma"/>
                          <a:cs typeface="Tahoma"/>
                        </a:rPr>
                        <a:t>A</a:t>
                      </a:r>
                      <a:r>
                        <a:rPr sz="800" spc="5" dirty="0">
                          <a:solidFill>
                            <a:srgbClr val="404040"/>
                          </a:solidFill>
                          <a:latin typeface="Tahoma"/>
                          <a:cs typeface="Tahoma"/>
                        </a:rPr>
                        <a:t>04</a:t>
                      </a:r>
                      <a:endParaRPr sz="800">
                        <a:latin typeface="Tahoma"/>
                        <a:cs typeface="Tahoma"/>
                      </a:endParaRPr>
                    </a:p>
                  </a:txBody>
                  <a:tcPr marL="0" marR="0" marT="85725"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4"/>
                  </a:ext>
                </a:extLst>
              </a:tr>
              <a:tr h="309225">
                <a:tc>
                  <a:txBody>
                    <a:bodyPr/>
                    <a:lstStyle/>
                    <a:p>
                      <a:pPr algn="ctr">
                        <a:lnSpc>
                          <a:spcPct val="100000"/>
                        </a:lnSpc>
                        <a:spcBef>
                          <a:spcPts val="170"/>
                        </a:spcBef>
                      </a:pPr>
                      <a:r>
                        <a:rPr lang="es-MX" sz="900" dirty="0" smtClean="0">
                          <a:solidFill>
                            <a:srgbClr val="FBC8B1"/>
                          </a:solidFill>
                          <a:latin typeface="Wingdings"/>
                          <a:cs typeface="Wingdings"/>
                        </a:rPr>
                        <a:t></a:t>
                      </a:r>
                      <a:endParaRPr lang="es-MX" sz="900" dirty="0">
                        <a:latin typeface="Wingdings"/>
                        <a:cs typeface="Wingdings"/>
                      </a:endParaRPr>
                    </a:p>
                  </a:txBody>
                  <a:tcPr marL="0" marR="0" marT="78441"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smtClean="0">
                          <a:solidFill>
                            <a:srgbClr val="C95E43"/>
                          </a:solidFill>
                          <a:latin typeface="Wingdings 3" panose="05040102010807070707" pitchFamily="18" charset="2"/>
                          <a:cs typeface="Microsoft Sans Serif"/>
                        </a:rPr>
                        <a:t>q</a:t>
                      </a:r>
                      <a:endParaRPr lang="es-MX" sz="1000" dirty="0">
                        <a:latin typeface="Wingdings 3" panose="05040102010807070707" pitchFamily="18" charset="2"/>
                        <a:cs typeface="Microsoft Sans Serif"/>
                      </a:endParaRPr>
                    </a:p>
                  </a:txBody>
                  <a:tcPr marL="0" marR="0" marT="78441"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0965" marR="391160">
                        <a:lnSpc>
                          <a:spcPct val="100000"/>
                        </a:lnSpc>
                        <a:spcBef>
                          <a:spcPts val="280"/>
                        </a:spcBef>
                      </a:pPr>
                      <a:r>
                        <a:rPr sz="800" spc="15" dirty="0">
                          <a:solidFill>
                            <a:srgbClr val="404040"/>
                          </a:solidFill>
                          <a:latin typeface="Tahoma"/>
                          <a:cs typeface="Tahoma"/>
                        </a:rPr>
                        <a:t>Amplificación</a:t>
                      </a:r>
                      <a:r>
                        <a:rPr sz="800" spc="-60" dirty="0">
                          <a:solidFill>
                            <a:srgbClr val="404040"/>
                          </a:solidFill>
                          <a:latin typeface="Tahoma"/>
                          <a:cs typeface="Tahoma"/>
                        </a:rPr>
                        <a:t> </a:t>
                      </a:r>
                      <a:r>
                        <a:rPr sz="800" spc="-10" dirty="0">
                          <a:solidFill>
                            <a:srgbClr val="404040"/>
                          </a:solidFill>
                          <a:latin typeface="Tahoma"/>
                          <a:cs typeface="Tahoma"/>
                        </a:rPr>
                        <a:t>de</a:t>
                      </a:r>
                      <a:r>
                        <a:rPr sz="800" spc="-55" dirty="0">
                          <a:solidFill>
                            <a:srgbClr val="404040"/>
                          </a:solidFill>
                          <a:latin typeface="Tahoma"/>
                          <a:cs typeface="Tahoma"/>
                        </a:rPr>
                        <a:t> </a:t>
                      </a:r>
                      <a:r>
                        <a:rPr sz="800" dirty="0">
                          <a:solidFill>
                            <a:srgbClr val="404040"/>
                          </a:solidFill>
                          <a:latin typeface="Tahoma"/>
                          <a:cs typeface="Tahoma"/>
                        </a:rPr>
                        <a:t>fracciones</a:t>
                      </a:r>
                      <a:r>
                        <a:rPr sz="800" spc="-55" dirty="0">
                          <a:solidFill>
                            <a:srgbClr val="404040"/>
                          </a:solidFill>
                          <a:latin typeface="Tahoma"/>
                          <a:cs typeface="Tahoma"/>
                        </a:rPr>
                        <a:t> </a:t>
                      </a:r>
                      <a:r>
                        <a:rPr sz="800" dirty="0">
                          <a:solidFill>
                            <a:srgbClr val="404040"/>
                          </a:solidFill>
                          <a:latin typeface="Tahoma"/>
                          <a:cs typeface="Tahoma"/>
                        </a:rPr>
                        <a:t>(Equivalencia</a:t>
                      </a:r>
                      <a:r>
                        <a:rPr sz="800" spc="-60" dirty="0">
                          <a:solidFill>
                            <a:srgbClr val="404040"/>
                          </a:solidFill>
                          <a:latin typeface="Tahoma"/>
                          <a:cs typeface="Tahoma"/>
                        </a:rPr>
                        <a:t> </a:t>
                      </a:r>
                      <a:r>
                        <a:rPr sz="800" spc="-10" dirty="0">
                          <a:solidFill>
                            <a:srgbClr val="404040"/>
                          </a:solidFill>
                          <a:latin typeface="Tahoma"/>
                          <a:cs typeface="Tahoma"/>
                        </a:rPr>
                        <a:t>de</a:t>
                      </a:r>
                      <a:r>
                        <a:rPr sz="800" spc="-55" dirty="0">
                          <a:solidFill>
                            <a:srgbClr val="404040"/>
                          </a:solidFill>
                          <a:latin typeface="Tahoma"/>
                          <a:cs typeface="Tahoma"/>
                        </a:rPr>
                        <a:t> </a:t>
                      </a:r>
                      <a:r>
                        <a:rPr sz="800" dirty="0">
                          <a:solidFill>
                            <a:srgbClr val="404040"/>
                          </a:solidFill>
                          <a:latin typeface="Tahoma"/>
                          <a:cs typeface="Tahoma"/>
                        </a:rPr>
                        <a:t>fracciones  </a:t>
                      </a:r>
                      <a:r>
                        <a:rPr sz="800" spc="5" dirty="0">
                          <a:solidFill>
                            <a:srgbClr val="404040"/>
                          </a:solidFill>
                          <a:latin typeface="Tahoma"/>
                          <a:cs typeface="Tahoma"/>
                        </a:rPr>
                        <a:t>por</a:t>
                      </a:r>
                      <a:r>
                        <a:rPr sz="800" spc="-75" dirty="0">
                          <a:solidFill>
                            <a:srgbClr val="404040"/>
                          </a:solidFill>
                          <a:latin typeface="Tahoma"/>
                          <a:cs typeface="Tahoma"/>
                        </a:rPr>
                        <a:t> </a:t>
                      </a:r>
                      <a:r>
                        <a:rPr sz="800" spc="5" dirty="0">
                          <a:solidFill>
                            <a:srgbClr val="404040"/>
                          </a:solidFill>
                          <a:latin typeface="Tahoma"/>
                          <a:cs typeface="Tahoma"/>
                        </a:rPr>
                        <a:t>amplificación)</a:t>
                      </a:r>
                      <a:endParaRPr sz="800" dirty="0">
                        <a:latin typeface="Tahoma"/>
                        <a:cs typeface="Tahoma"/>
                      </a:endParaRPr>
                    </a:p>
                  </a:txBody>
                  <a:tcPr marL="0" marR="0" marT="31376"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R="116205" algn="r">
                        <a:lnSpc>
                          <a:spcPct val="100000"/>
                        </a:lnSpc>
                        <a:spcBef>
                          <a:spcPts val="820"/>
                        </a:spcBef>
                      </a:pPr>
                      <a:r>
                        <a:rPr sz="800" spc="5" dirty="0">
                          <a:solidFill>
                            <a:srgbClr val="404040"/>
                          </a:solidFill>
                          <a:latin typeface="Tahoma"/>
                          <a:cs typeface="Tahoma"/>
                        </a:rPr>
                        <a:t>SN</a:t>
                      </a:r>
                      <a:r>
                        <a:rPr sz="800" spc="-60" dirty="0">
                          <a:solidFill>
                            <a:srgbClr val="404040"/>
                          </a:solidFill>
                          <a:latin typeface="Tahoma"/>
                          <a:cs typeface="Tahoma"/>
                        </a:rPr>
                        <a:t>P</a:t>
                      </a:r>
                      <a:r>
                        <a:rPr sz="800" spc="-15" dirty="0">
                          <a:solidFill>
                            <a:srgbClr val="404040"/>
                          </a:solidFill>
                          <a:latin typeface="Tahoma"/>
                          <a:cs typeface="Tahoma"/>
                        </a:rPr>
                        <a:t>A</a:t>
                      </a:r>
                      <a:r>
                        <a:rPr sz="800" dirty="0">
                          <a:solidFill>
                            <a:srgbClr val="404040"/>
                          </a:solidFill>
                          <a:latin typeface="Tahoma"/>
                          <a:cs typeface="Tahoma"/>
                        </a:rPr>
                        <a:t>05</a:t>
                      </a:r>
                      <a:endParaRPr sz="800">
                        <a:latin typeface="Tahoma"/>
                        <a:cs typeface="Tahoma"/>
                      </a:endParaRPr>
                    </a:p>
                  </a:txBody>
                  <a:tcPr marL="0" marR="0" marT="91888"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5"/>
                  </a:ext>
                </a:extLst>
              </a:tr>
              <a:tr h="251919">
                <a:tc>
                  <a:txBody>
                    <a:bodyPr/>
                    <a:lstStyle/>
                    <a:p>
                      <a:pPr marL="0" marR="0" indent="0" algn="ctr" defTabSz="914400" eaLnBrk="1" fontAlgn="auto" latinLnBrk="0" hangingPunct="1">
                        <a:lnSpc>
                          <a:spcPct val="100000"/>
                        </a:lnSpc>
                        <a:spcBef>
                          <a:spcPts val="445"/>
                        </a:spcBef>
                        <a:spcAft>
                          <a:spcPts val="0"/>
                        </a:spcAft>
                        <a:buClrTx/>
                        <a:buSzTx/>
                        <a:buFontTx/>
                        <a:buNone/>
                        <a:tabLst/>
                        <a:defRPr/>
                      </a:pPr>
                      <a:r>
                        <a:rPr lang="es-MX" sz="1000" dirty="0" smtClean="0">
                          <a:solidFill>
                            <a:srgbClr val="FBC8B1"/>
                          </a:solidFill>
                          <a:latin typeface="Wingdings"/>
                          <a:cs typeface="Wingdings"/>
                        </a:rPr>
                        <a:t></a:t>
                      </a:r>
                      <a:endParaRPr lang="es-MX" sz="1000" dirty="0" smtClean="0">
                        <a:latin typeface="Wingdings"/>
                        <a:cs typeface="Wingdings"/>
                      </a:endParaRPr>
                    </a:p>
                  </a:txBody>
                  <a:tcPr marL="0" marR="0" marT="49866"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C95E43"/>
                          </a:solidFill>
                          <a:latin typeface="Wingdings 3" panose="05040102010807070707" pitchFamily="18" charset="2"/>
                          <a:cs typeface="Microsoft Sans Serif"/>
                        </a:rPr>
                        <a:t>q</a:t>
                      </a:r>
                      <a:endParaRPr lang="es-MX" sz="1000" dirty="0">
                        <a:latin typeface="Wingdings 3" panose="05040102010807070707" pitchFamily="18" charset="2"/>
                        <a:cs typeface="Microsoft Sans Serif"/>
                      </a:endParaRPr>
                    </a:p>
                  </a:txBody>
                  <a:tcPr marL="0" marR="0" marT="4986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560"/>
                        </a:spcBef>
                      </a:pPr>
                      <a:r>
                        <a:rPr sz="800" dirty="0">
                          <a:solidFill>
                            <a:srgbClr val="404040"/>
                          </a:solidFill>
                          <a:latin typeface="Tahoma"/>
                          <a:cs typeface="Tahoma"/>
                        </a:rPr>
                        <a:t>Representación</a:t>
                      </a:r>
                      <a:r>
                        <a:rPr sz="800" spc="-75" dirty="0">
                          <a:solidFill>
                            <a:srgbClr val="404040"/>
                          </a:solidFill>
                          <a:latin typeface="Tahoma"/>
                          <a:cs typeface="Tahoma"/>
                        </a:rPr>
                        <a:t> </a:t>
                      </a:r>
                      <a:r>
                        <a:rPr sz="800" dirty="0">
                          <a:solidFill>
                            <a:srgbClr val="404040"/>
                          </a:solidFill>
                          <a:latin typeface="Tahoma"/>
                          <a:cs typeface="Tahoma"/>
                        </a:rPr>
                        <a:t>del</a:t>
                      </a:r>
                      <a:r>
                        <a:rPr sz="800" spc="-70" dirty="0">
                          <a:solidFill>
                            <a:srgbClr val="404040"/>
                          </a:solidFill>
                          <a:latin typeface="Tahoma"/>
                          <a:cs typeface="Tahoma"/>
                        </a:rPr>
                        <a:t> </a:t>
                      </a:r>
                      <a:r>
                        <a:rPr sz="800" dirty="0">
                          <a:solidFill>
                            <a:srgbClr val="404040"/>
                          </a:solidFill>
                          <a:latin typeface="Tahoma"/>
                          <a:cs typeface="Tahoma"/>
                        </a:rPr>
                        <a:t>modelo</a:t>
                      </a:r>
                      <a:r>
                        <a:rPr sz="800" spc="-70" dirty="0">
                          <a:solidFill>
                            <a:srgbClr val="404040"/>
                          </a:solidFill>
                          <a:latin typeface="Tahoma"/>
                          <a:cs typeface="Tahoma"/>
                        </a:rPr>
                        <a:t> </a:t>
                      </a:r>
                      <a:r>
                        <a:rPr sz="800" spc="5" dirty="0">
                          <a:solidFill>
                            <a:srgbClr val="404040"/>
                          </a:solidFill>
                          <a:latin typeface="Tahoma"/>
                          <a:cs typeface="Tahoma"/>
                        </a:rPr>
                        <a:t>aritmético</a:t>
                      </a:r>
                      <a:r>
                        <a:rPr sz="800" spc="-70"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spc="5" dirty="0">
                          <a:solidFill>
                            <a:srgbClr val="404040"/>
                          </a:solidFill>
                          <a:latin typeface="Tahoma"/>
                          <a:cs typeface="Tahoma"/>
                        </a:rPr>
                        <a:t>la</a:t>
                      </a:r>
                      <a:r>
                        <a:rPr sz="800" spc="-70" dirty="0">
                          <a:solidFill>
                            <a:srgbClr val="404040"/>
                          </a:solidFill>
                          <a:latin typeface="Tahoma"/>
                          <a:cs typeface="Tahoma"/>
                        </a:rPr>
                        <a:t> </a:t>
                      </a:r>
                      <a:r>
                        <a:rPr sz="800" spc="15" dirty="0">
                          <a:solidFill>
                            <a:srgbClr val="404040"/>
                          </a:solidFill>
                          <a:latin typeface="Tahoma"/>
                          <a:cs typeface="Tahoma"/>
                        </a:rPr>
                        <a:t>división</a:t>
                      </a:r>
                      <a:endParaRPr sz="800" dirty="0">
                        <a:latin typeface="Tahoma"/>
                        <a:cs typeface="Tahoma"/>
                      </a:endParaRPr>
                    </a:p>
                  </a:txBody>
                  <a:tcPr marL="0" marR="0" marT="62753"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R="113664" algn="r">
                        <a:lnSpc>
                          <a:spcPct val="100000"/>
                        </a:lnSpc>
                        <a:spcBef>
                          <a:spcPts val="560"/>
                        </a:spcBef>
                      </a:pPr>
                      <a:r>
                        <a:rPr sz="800" spc="5" dirty="0">
                          <a:solidFill>
                            <a:srgbClr val="404040"/>
                          </a:solidFill>
                          <a:latin typeface="Tahoma"/>
                          <a:cs typeface="Tahoma"/>
                        </a:rPr>
                        <a:t>SN</a:t>
                      </a:r>
                      <a:r>
                        <a:rPr sz="800" spc="-60" dirty="0">
                          <a:solidFill>
                            <a:srgbClr val="404040"/>
                          </a:solidFill>
                          <a:latin typeface="Tahoma"/>
                          <a:cs typeface="Tahoma"/>
                        </a:rPr>
                        <a:t>P</a:t>
                      </a:r>
                      <a:r>
                        <a:rPr sz="800" spc="-15" dirty="0">
                          <a:solidFill>
                            <a:srgbClr val="404040"/>
                          </a:solidFill>
                          <a:latin typeface="Tahoma"/>
                          <a:cs typeface="Tahoma"/>
                        </a:rPr>
                        <a:t>A</a:t>
                      </a:r>
                      <a:r>
                        <a:rPr sz="800" spc="5" dirty="0">
                          <a:solidFill>
                            <a:srgbClr val="404040"/>
                          </a:solidFill>
                          <a:latin typeface="Tahoma"/>
                          <a:cs typeface="Tahoma"/>
                        </a:rPr>
                        <a:t>06</a:t>
                      </a:r>
                      <a:endParaRPr sz="80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6"/>
                  </a:ext>
                </a:extLst>
              </a:tr>
              <a:tr h="251918">
                <a:tc>
                  <a:txBody>
                    <a:bodyPr/>
                    <a:lstStyle/>
                    <a:p>
                      <a:pPr marL="0" marR="0" indent="0" algn="ctr" defTabSz="914400" eaLnBrk="1" fontAlgn="auto" latinLnBrk="0" hangingPunct="1">
                        <a:lnSpc>
                          <a:spcPct val="100000"/>
                        </a:lnSpc>
                        <a:spcBef>
                          <a:spcPts val="445"/>
                        </a:spcBef>
                        <a:spcAft>
                          <a:spcPts val="0"/>
                        </a:spcAft>
                        <a:buClrTx/>
                        <a:buSzTx/>
                        <a:buFontTx/>
                        <a:buNone/>
                        <a:tabLst/>
                        <a:defRPr/>
                      </a:pPr>
                      <a:r>
                        <a:rPr lang="es-MX" sz="1000" dirty="0" smtClean="0">
                          <a:solidFill>
                            <a:srgbClr val="A0C4E8"/>
                          </a:solidFill>
                          <a:latin typeface="Wingdings 3" panose="05040102010807070707" pitchFamily="18" charset="2"/>
                          <a:cs typeface="Microsoft Sans Serif"/>
                        </a:rPr>
                        <a:t>p</a:t>
                      </a:r>
                      <a:endParaRPr lang="es-MX" sz="1000" dirty="0" smtClean="0">
                        <a:latin typeface="Wingdings 3" panose="05040102010807070707" pitchFamily="18" charset="2"/>
                        <a:cs typeface="Microsoft Sans Serif"/>
                      </a:endParaRPr>
                    </a:p>
                  </a:txBody>
                  <a:tcPr marL="0" marR="0" marT="49866"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70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4986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560"/>
                        </a:spcBef>
                      </a:pPr>
                      <a:r>
                        <a:rPr sz="800" dirty="0">
                          <a:solidFill>
                            <a:srgbClr val="404040"/>
                          </a:solidFill>
                          <a:latin typeface="Tahoma"/>
                          <a:cs typeface="Tahoma"/>
                        </a:rPr>
                        <a:t>Representación </a:t>
                      </a:r>
                      <a:r>
                        <a:rPr sz="800" spc="-10" dirty="0">
                          <a:solidFill>
                            <a:srgbClr val="404040"/>
                          </a:solidFill>
                          <a:latin typeface="Tahoma"/>
                          <a:cs typeface="Tahoma"/>
                        </a:rPr>
                        <a:t>de </a:t>
                      </a:r>
                      <a:r>
                        <a:rPr sz="800" dirty="0">
                          <a:solidFill>
                            <a:srgbClr val="404040"/>
                          </a:solidFill>
                          <a:latin typeface="Tahoma"/>
                          <a:cs typeface="Tahoma"/>
                        </a:rPr>
                        <a:t>números</a:t>
                      </a:r>
                      <a:r>
                        <a:rPr sz="800" spc="-204" dirty="0">
                          <a:solidFill>
                            <a:srgbClr val="404040"/>
                          </a:solidFill>
                          <a:latin typeface="Tahoma"/>
                          <a:cs typeface="Tahoma"/>
                        </a:rPr>
                        <a:t> </a:t>
                      </a:r>
                      <a:r>
                        <a:rPr sz="800" spc="5" dirty="0">
                          <a:solidFill>
                            <a:srgbClr val="404040"/>
                          </a:solidFill>
                          <a:latin typeface="Tahoma"/>
                          <a:cs typeface="Tahoma"/>
                        </a:rPr>
                        <a:t>fraccionarios</a:t>
                      </a:r>
                      <a:endParaRPr sz="800">
                        <a:latin typeface="Tahoma"/>
                        <a:cs typeface="Tahoma"/>
                      </a:endParaRPr>
                    </a:p>
                  </a:txBody>
                  <a:tcPr marL="0" marR="0" marT="62753"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R="118110" algn="r">
                        <a:lnSpc>
                          <a:spcPct val="100000"/>
                        </a:lnSpc>
                        <a:spcBef>
                          <a:spcPts val="560"/>
                        </a:spcBef>
                      </a:pPr>
                      <a:r>
                        <a:rPr sz="800" spc="5" dirty="0">
                          <a:solidFill>
                            <a:srgbClr val="404040"/>
                          </a:solidFill>
                          <a:latin typeface="Tahoma"/>
                          <a:cs typeface="Tahoma"/>
                        </a:rPr>
                        <a:t>SN</a:t>
                      </a:r>
                      <a:r>
                        <a:rPr sz="800" spc="-60" dirty="0">
                          <a:solidFill>
                            <a:srgbClr val="404040"/>
                          </a:solidFill>
                          <a:latin typeface="Tahoma"/>
                          <a:cs typeface="Tahoma"/>
                        </a:rPr>
                        <a:t>P</a:t>
                      </a:r>
                      <a:r>
                        <a:rPr sz="800" spc="-15" dirty="0">
                          <a:solidFill>
                            <a:srgbClr val="404040"/>
                          </a:solidFill>
                          <a:latin typeface="Tahoma"/>
                          <a:cs typeface="Tahoma"/>
                        </a:rPr>
                        <a:t>A</a:t>
                      </a:r>
                      <a:r>
                        <a:rPr sz="800" spc="-10" dirty="0">
                          <a:solidFill>
                            <a:srgbClr val="404040"/>
                          </a:solidFill>
                          <a:latin typeface="Tahoma"/>
                          <a:cs typeface="Tahoma"/>
                        </a:rPr>
                        <a:t>0</a:t>
                      </a:r>
                      <a:r>
                        <a:rPr sz="800" dirty="0">
                          <a:solidFill>
                            <a:srgbClr val="404040"/>
                          </a:solidFill>
                          <a:latin typeface="Tahoma"/>
                          <a:cs typeface="Tahoma"/>
                        </a:rPr>
                        <a:t>7</a:t>
                      </a:r>
                      <a:endParaRPr sz="80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7"/>
                  </a:ext>
                </a:extLst>
              </a:tr>
              <a:tr h="309225">
                <a:tc>
                  <a:txBody>
                    <a:bodyPr/>
                    <a:lstStyle/>
                    <a:p>
                      <a:pPr marL="0" marR="0" indent="0" algn="ctr" defTabSz="914400" eaLnBrk="1" fontAlgn="auto" latinLnBrk="0" hangingPunct="1">
                        <a:lnSpc>
                          <a:spcPct val="100000"/>
                        </a:lnSpc>
                        <a:spcBef>
                          <a:spcPts val="700"/>
                        </a:spcBef>
                        <a:spcAft>
                          <a:spcPts val="0"/>
                        </a:spcAft>
                        <a:buClrTx/>
                        <a:buSzTx/>
                        <a:buFontTx/>
                        <a:buNone/>
                        <a:tabLst/>
                        <a:defRPr/>
                      </a:pPr>
                      <a:r>
                        <a:rPr lang="es-MX" sz="1000" dirty="0" smtClean="0">
                          <a:solidFill>
                            <a:srgbClr val="FBC8B1"/>
                          </a:solidFill>
                          <a:latin typeface="Wingdings"/>
                          <a:cs typeface="Wingdings"/>
                        </a:rPr>
                        <a:t></a:t>
                      </a:r>
                      <a:endParaRPr lang="es-MX" sz="1000" dirty="0" smtClean="0">
                        <a:latin typeface="Wingdings"/>
                        <a:cs typeface="Wingdings"/>
                      </a:endParaRPr>
                    </a:p>
                  </a:txBody>
                  <a:tcPr marL="0" marR="0" marT="78441"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C95E43"/>
                          </a:solidFill>
                          <a:latin typeface="Wingdings 3" panose="05040102010807070707" pitchFamily="18" charset="2"/>
                          <a:cs typeface="Microsoft Sans Serif"/>
                        </a:rPr>
                        <a:t>q</a:t>
                      </a:r>
                      <a:endParaRPr lang="es-MX" sz="1000" dirty="0">
                        <a:latin typeface="Wingdings 3" panose="05040102010807070707" pitchFamily="18" charset="2"/>
                        <a:cs typeface="Microsoft Sans Serif"/>
                      </a:endParaRPr>
                    </a:p>
                  </a:txBody>
                  <a:tcPr marL="0" marR="0" marT="78441"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marR="969010">
                        <a:lnSpc>
                          <a:spcPct val="100000"/>
                        </a:lnSpc>
                        <a:spcBef>
                          <a:spcPts val="280"/>
                        </a:spcBef>
                      </a:pPr>
                      <a:r>
                        <a:rPr sz="800" spc="-15" dirty="0">
                          <a:solidFill>
                            <a:srgbClr val="404040"/>
                          </a:solidFill>
                          <a:latin typeface="Tahoma"/>
                          <a:cs typeface="Tahoma"/>
                        </a:rPr>
                        <a:t>Inferencia</a:t>
                      </a:r>
                      <a:r>
                        <a:rPr sz="800" spc="-70" dirty="0">
                          <a:solidFill>
                            <a:srgbClr val="404040"/>
                          </a:solidFill>
                          <a:latin typeface="Tahoma"/>
                          <a:cs typeface="Tahoma"/>
                        </a:rPr>
                        <a:t> </a:t>
                      </a:r>
                      <a:r>
                        <a:rPr sz="800" dirty="0">
                          <a:solidFill>
                            <a:srgbClr val="404040"/>
                          </a:solidFill>
                          <a:latin typeface="Tahoma"/>
                          <a:cs typeface="Tahoma"/>
                        </a:rPr>
                        <a:t>del</a:t>
                      </a:r>
                      <a:r>
                        <a:rPr sz="800" spc="-70" dirty="0">
                          <a:solidFill>
                            <a:srgbClr val="404040"/>
                          </a:solidFill>
                          <a:latin typeface="Tahoma"/>
                          <a:cs typeface="Tahoma"/>
                        </a:rPr>
                        <a:t> </a:t>
                      </a:r>
                      <a:r>
                        <a:rPr sz="800" dirty="0">
                          <a:solidFill>
                            <a:srgbClr val="404040"/>
                          </a:solidFill>
                          <a:latin typeface="Tahoma"/>
                          <a:cs typeface="Tahoma"/>
                        </a:rPr>
                        <a:t>patrón</a:t>
                      </a:r>
                      <a:r>
                        <a:rPr sz="800" spc="-70" dirty="0">
                          <a:solidFill>
                            <a:srgbClr val="404040"/>
                          </a:solidFill>
                          <a:latin typeface="Tahoma"/>
                          <a:cs typeface="Tahoma"/>
                        </a:rPr>
                        <a:t> </a:t>
                      </a:r>
                      <a:r>
                        <a:rPr sz="800" spc="-10" dirty="0">
                          <a:solidFill>
                            <a:srgbClr val="404040"/>
                          </a:solidFill>
                          <a:latin typeface="Tahoma"/>
                          <a:cs typeface="Tahoma"/>
                        </a:rPr>
                        <a:t>que</a:t>
                      </a:r>
                      <a:r>
                        <a:rPr sz="800" spc="-65" dirty="0">
                          <a:solidFill>
                            <a:srgbClr val="404040"/>
                          </a:solidFill>
                          <a:latin typeface="Tahoma"/>
                          <a:cs typeface="Tahoma"/>
                        </a:rPr>
                        <a:t> </a:t>
                      </a:r>
                      <a:r>
                        <a:rPr sz="800" dirty="0">
                          <a:solidFill>
                            <a:srgbClr val="404040"/>
                          </a:solidFill>
                          <a:latin typeface="Tahoma"/>
                          <a:cs typeface="Tahoma"/>
                        </a:rPr>
                        <a:t>rige</a:t>
                      </a:r>
                      <a:r>
                        <a:rPr sz="800" spc="-70" dirty="0">
                          <a:solidFill>
                            <a:srgbClr val="404040"/>
                          </a:solidFill>
                          <a:latin typeface="Tahoma"/>
                          <a:cs typeface="Tahoma"/>
                        </a:rPr>
                        <a:t> </a:t>
                      </a:r>
                      <a:r>
                        <a:rPr sz="800" spc="-5" dirty="0">
                          <a:solidFill>
                            <a:srgbClr val="404040"/>
                          </a:solidFill>
                          <a:latin typeface="Tahoma"/>
                          <a:cs typeface="Tahoma"/>
                        </a:rPr>
                        <a:t>una</a:t>
                      </a:r>
                      <a:r>
                        <a:rPr sz="800" spc="-70" dirty="0">
                          <a:solidFill>
                            <a:srgbClr val="404040"/>
                          </a:solidFill>
                          <a:latin typeface="Tahoma"/>
                          <a:cs typeface="Tahoma"/>
                        </a:rPr>
                        <a:t> </a:t>
                      </a:r>
                      <a:r>
                        <a:rPr sz="800" dirty="0">
                          <a:solidFill>
                            <a:srgbClr val="404040"/>
                          </a:solidFill>
                          <a:latin typeface="Tahoma"/>
                          <a:cs typeface="Tahoma"/>
                        </a:rPr>
                        <a:t>secuencia  </a:t>
                      </a:r>
                      <a:r>
                        <a:rPr sz="800" spc="-10" dirty="0">
                          <a:solidFill>
                            <a:srgbClr val="404040"/>
                          </a:solidFill>
                          <a:latin typeface="Tahoma"/>
                          <a:cs typeface="Tahoma"/>
                        </a:rPr>
                        <a:t>de </a:t>
                      </a:r>
                      <a:r>
                        <a:rPr sz="800" dirty="0">
                          <a:solidFill>
                            <a:srgbClr val="404040"/>
                          </a:solidFill>
                          <a:latin typeface="Tahoma"/>
                          <a:cs typeface="Tahoma"/>
                        </a:rPr>
                        <a:t>números</a:t>
                      </a:r>
                      <a:r>
                        <a:rPr sz="800" spc="-135" dirty="0">
                          <a:solidFill>
                            <a:srgbClr val="404040"/>
                          </a:solidFill>
                          <a:latin typeface="Tahoma"/>
                          <a:cs typeface="Tahoma"/>
                        </a:rPr>
                        <a:t> </a:t>
                      </a:r>
                      <a:r>
                        <a:rPr sz="800" dirty="0">
                          <a:solidFill>
                            <a:srgbClr val="404040"/>
                          </a:solidFill>
                          <a:latin typeface="Tahoma"/>
                          <a:cs typeface="Tahoma"/>
                        </a:rPr>
                        <a:t>naturales</a:t>
                      </a:r>
                      <a:endParaRPr sz="800">
                        <a:latin typeface="Tahoma"/>
                        <a:cs typeface="Tahoma"/>
                      </a:endParaRPr>
                    </a:p>
                  </a:txBody>
                  <a:tcPr marL="0" marR="0" marT="31376"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R="113030" algn="r">
                        <a:lnSpc>
                          <a:spcPct val="100000"/>
                        </a:lnSpc>
                        <a:spcBef>
                          <a:spcPts val="820"/>
                        </a:spcBef>
                      </a:pPr>
                      <a:r>
                        <a:rPr sz="800" spc="5" dirty="0">
                          <a:solidFill>
                            <a:srgbClr val="404040"/>
                          </a:solidFill>
                          <a:latin typeface="Tahoma"/>
                          <a:cs typeface="Tahoma"/>
                        </a:rPr>
                        <a:t>SN</a:t>
                      </a:r>
                      <a:r>
                        <a:rPr sz="800" spc="-60" dirty="0">
                          <a:solidFill>
                            <a:srgbClr val="404040"/>
                          </a:solidFill>
                          <a:latin typeface="Tahoma"/>
                          <a:cs typeface="Tahoma"/>
                        </a:rPr>
                        <a:t>P</a:t>
                      </a:r>
                      <a:r>
                        <a:rPr sz="800" spc="-15" dirty="0">
                          <a:solidFill>
                            <a:srgbClr val="404040"/>
                          </a:solidFill>
                          <a:latin typeface="Tahoma"/>
                          <a:cs typeface="Tahoma"/>
                        </a:rPr>
                        <a:t>A</a:t>
                      </a:r>
                      <a:r>
                        <a:rPr sz="800" spc="5" dirty="0">
                          <a:solidFill>
                            <a:srgbClr val="404040"/>
                          </a:solidFill>
                          <a:latin typeface="Tahoma"/>
                          <a:cs typeface="Tahoma"/>
                        </a:rPr>
                        <a:t>08</a:t>
                      </a:r>
                      <a:endParaRPr sz="800">
                        <a:latin typeface="Tahoma"/>
                        <a:cs typeface="Tahoma"/>
                      </a:endParaRPr>
                    </a:p>
                  </a:txBody>
                  <a:tcPr marL="0" marR="0" marT="91888"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8"/>
                  </a:ext>
                </a:extLst>
              </a:tr>
              <a:tr h="251919">
                <a:tc>
                  <a:txBody>
                    <a:bodyPr/>
                    <a:lstStyle/>
                    <a:p>
                      <a:pPr marL="0" marR="0" indent="0" algn="ctr" defTabSz="914400" eaLnBrk="1" fontAlgn="auto" latinLnBrk="0" hangingPunct="1">
                        <a:lnSpc>
                          <a:spcPct val="100000"/>
                        </a:lnSpc>
                        <a:spcBef>
                          <a:spcPts val="445"/>
                        </a:spcBef>
                        <a:spcAft>
                          <a:spcPts val="0"/>
                        </a:spcAft>
                        <a:buClrTx/>
                        <a:buSzTx/>
                        <a:buFontTx/>
                        <a:buNone/>
                        <a:tabLst/>
                        <a:defRPr/>
                      </a:pPr>
                      <a:r>
                        <a:rPr lang="es-MX" sz="1000" dirty="0" smtClean="0">
                          <a:solidFill>
                            <a:srgbClr val="C95E43"/>
                          </a:solidFill>
                          <a:latin typeface="Wingdings 3" panose="05040102010807070707" pitchFamily="18" charset="2"/>
                          <a:cs typeface="Microsoft Sans Serif"/>
                        </a:rPr>
                        <a:t>q</a:t>
                      </a:r>
                      <a:endParaRPr lang="es-MX" sz="1000" dirty="0" smtClean="0">
                        <a:latin typeface="Wingdings 3" panose="05040102010807070707" pitchFamily="18" charset="2"/>
                        <a:cs typeface="Microsoft Sans Serif"/>
                      </a:endParaRPr>
                    </a:p>
                  </a:txBody>
                  <a:tcPr marL="0" marR="0" marT="49866"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C95E43"/>
                          </a:solidFill>
                          <a:latin typeface="Wingdings 3" panose="05040102010807070707" pitchFamily="18" charset="2"/>
                          <a:cs typeface="Microsoft Sans Serif"/>
                        </a:rPr>
                        <a:t>q</a:t>
                      </a:r>
                      <a:endParaRPr lang="es-MX" sz="1000" dirty="0">
                        <a:latin typeface="Wingdings 3" panose="05040102010807070707" pitchFamily="18" charset="2"/>
                        <a:cs typeface="Microsoft Sans Serif"/>
                      </a:endParaRPr>
                    </a:p>
                  </a:txBody>
                  <a:tcPr marL="0" marR="0" marT="4986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560"/>
                        </a:spcBef>
                      </a:pPr>
                      <a:r>
                        <a:rPr sz="800" dirty="0">
                          <a:solidFill>
                            <a:srgbClr val="404040"/>
                          </a:solidFill>
                          <a:latin typeface="Tahoma"/>
                          <a:cs typeface="Tahoma"/>
                        </a:rPr>
                        <a:t>Conversión</a:t>
                      </a:r>
                      <a:r>
                        <a:rPr sz="800" spc="-70"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spc="-5" dirty="0">
                          <a:solidFill>
                            <a:srgbClr val="404040"/>
                          </a:solidFill>
                          <a:latin typeface="Tahoma"/>
                          <a:cs typeface="Tahoma"/>
                        </a:rPr>
                        <a:t>texto</a:t>
                      </a:r>
                      <a:r>
                        <a:rPr sz="800" spc="-65" dirty="0">
                          <a:solidFill>
                            <a:srgbClr val="404040"/>
                          </a:solidFill>
                          <a:latin typeface="Tahoma"/>
                          <a:cs typeface="Tahoma"/>
                        </a:rPr>
                        <a:t> </a:t>
                      </a:r>
                      <a:r>
                        <a:rPr sz="800" spc="5" dirty="0">
                          <a:solidFill>
                            <a:srgbClr val="404040"/>
                          </a:solidFill>
                          <a:latin typeface="Tahoma"/>
                          <a:cs typeface="Tahoma"/>
                        </a:rPr>
                        <a:t>cardinal</a:t>
                      </a:r>
                      <a:r>
                        <a:rPr sz="800" spc="-70" dirty="0">
                          <a:solidFill>
                            <a:srgbClr val="404040"/>
                          </a:solidFill>
                          <a:latin typeface="Tahoma"/>
                          <a:cs typeface="Tahoma"/>
                        </a:rPr>
                        <a:t> </a:t>
                      </a:r>
                      <a:r>
                        <a:rPr sz="800" spc="-20" dirty="0">
                          <a:solidFill>
                            <a:srgbClr val="404040"/>
                          </a:solidFill>
                          <a:latin typeface="Tahoma"/>
                          <a:cs typeface="Tahoma"/>
                        </a:rPr>
                        <a:t>a</a:t>
                      </a:r>
                      <a:r>
                        <a:rPr sz="800" spc="-65" dirty="0">
                          <a:solidFill>
                            <a:srgbClr val="404040"/>
                          </a:solidFill>
                          <a:latin typeface="Tahoma"/>
                          <a:cs typeface="Tahoma"/>
                        </a:rPr>
                        <a:t> </a:t>
                      </a:r>
                      <a:r>
                        <a:rPr sz="800" dirty="0">
                          <a:solidFill>
                            <a:srgbClr val="404040"/>
                          </a:solidFill>
                          <a:latin typeface="Tahoma"/>
                          <a:cs typeface="Tahoma"/>
                        </a:rPr>
                        <a:t>números</a:t>
                      </a:r>
                      <a:r>
                        <a:rPr sz="800" spc="-70" dirty="0">
                          <a:solidFill>
                            <a:srgbClr val="404040"/>
                          </a:solidFill>
                          <a:latin typeface="Tahoma"/>
                          <a:cs typeface="Tahoma"/>
                        </a:rPr>
                        <a:t> </a:t>
                      </a:r>
                      <a:r>
                        <a:rPr sz="800" dirty="0">
                          <a:solidFill>
                            <a:srgbClr val="404040"/>
                          </a:solidFill>
                          <a:latin typeface="Tahoma"/>
                          <a:cs typeface="Tahoma"/>
                        </a:rPr>
                        <a:t>naturales</a:t>
                      </a:r>
                      <a:r>
                        <a:rPr sz="800" spc="-65" dirty="0">
                          <a:solidFill>
                            <a:srgbClr val="404040"/>
                          </a:solidFill>
                          <a:latin typeface="Tahoma"/>
                          <a:cs typeface="Tahoma"/>
                        </a:rPr>
                        <a:t> </a:t>
                      </a:r>
                      <a:r>
                        <a:rPr sz="800" spc="35" dirty="0">
                          <a:solidFill>
                            <a:srgbClr val="404040"/>
                          </a:solidFill>
                          <a:latin typeface="Tahoma"/>
                          <a:cs typeface="Tahoma"/>
                        </a:rPr>
                        <a:t>y</a:t>
                      </a:r>
                      <a:r>
                        <a:rPr sz="800" spc="-70" dirty="0">
                          <a:solidFill>
                            <a:srgbClr val="404040"/>
                          </a:solidFill>
                          <a:latin typeface="Tahoma"/>
                          <a:cs typeface="Tahoma"/>
                        </a:rPr>
                        <a:t> </a:t>
                      </a:r>
                      <a:r>
                        <a:rPr sz="800" spc="5" dirty="0">
                          <a:solidFill>
                            <a:srgbClr val="404040"/>
                          </a:solidFill>
                          <a:latin typeface="Tahoma"/>
                          <a:cs typeface="Tahoma"/>
                        </a:rPr>
                        <a:t>viceversa</a:t>
                      </a:r>
                      <a:endParaRPr sz="800">
                        <a:latin typeface="Tahoma"/>
                        <a:cs typeface="Tahoma"/>
                      </a:endParaRPr>
                    </a:p>
                  </a:txBody>
                  <a:tcPr marL="0" marR="0" marT="62753"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R="113664" algn="r">
                        <a:lnSpc>
                          <a:spcPct val="100000"/>
                        </a:lnSpc>
                        <a:spcBef>
                          <a:spcPts val="560"/>
                        </a:spcBef>
                      </a:pPr>
                      <a:r>
                        <a:rPr sz="800" spc="5" dirty="0">
                          <a:solidFill>
                            <a:srgbClr val="404040"/>
                          </a:solidFill>
                          <a:latin typeface="Tahoma"/>
                          <a:cs typeface="Tahoma"/>
                        </a:rPr>
                        <a:t>SN</a:t>
                      </a:r>
                      <a:r>
                        <a:rPr sz="800" spc="-60" dirty="0">
                          <a:solidFill>
                            <a:srgbClr val="404040"/>
                          </a:solidFill>
                          <a:latin typeface="Tahoma"/>
                          <a:cs typeface="Tahoma"/>
                        </a:rPr>
                        <a:t>P</a:t>
                      </a:r>
                      <a:r>
                        <a:rPr sz="800" spc="-15" dirty="0">
                          <a:solidFill>
                            <a:srgbClr val="404040"/>
                          </a:solidFill>
                          <a:latin typeface="Tahoma"/>
                          <a:cs typeface="Tahoma"/>
                        </a:rPr>
                        <a:t>A</a:t>
                      </a:r>
                      <a:r>
                        <a:rPr sz="800" spc="5" dirty="0">
                          <a:solidFill>
                            <a:srgbClr val="404040"/>
                          </a:solidFill>
                          <a:latin typeface="Tahoma"/>
                          <a:cs typeface="Tahoma"/>
                        </a:rPr>
                        <a:t>09</a:t>
                      </a:r>
                      <a:endParaRPr sz="80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9"/>
                  </a:ext>
                </a:extLst>
              </a:tr>
              <a:tr h="309225">
                <a:tc>
                  <a:txBody>
                    <a:bodyPr/>
                    <a:lstStyle/>
                    <a:p>
                      <a:pPr algn="ctr">
                        <a:lnSpc>
                          <a:spcPct val="100000"/>
                        </a:lnSpc>
                        <a:spcBef>
                          <a:spcPts val="700"/>
                        </a:spcBef>
                      </a:pPr>
                      <a:r>
                        <a:rPr lang="es-MX" sz="1000" smtClean="0">
                          <a:solidFill>
                            <a:srgbClr val="FBC8B1"/>
                          </a:solidFill>
                          <a:latin typeface="Wingdings"/>
                          <a:cs typeface="Wingdings"/>
                        </a:rPr>
                        <a:t></a:t>
                      </a:r>
                      <a:endParaRPr lang="es-MX" sz="1000" dirty="0">
                        <a:latin typeface="Wingdings"/>
                        <a:cs typeface="Wingdings"/>
                      </a:endParaRPr>
                    </a:p>
                  </a:txBody>
                  <a:tcPr marL="0" marR="0" marT="78441"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700"/>
                        </a:spcBef>
                      </a:pPr>
                      <a:r>
                        <a:rPr sz="1000" dirty="0">
                          <a:solidFill>
                            <a:srgbClr val="FBC8B1"/>
                          </a:solidFill>
                          <a:latin typeface="Wingdings"/>
                          <a:cs typeface="Wingdings"/>
                        </a:rPr>
                        <a:t></a:t>
                      </a:r>
                      <a:endParaRPr sz="1000" dirty="0">
                        <a:latin typeface="Wingdings"/>
                        <a:cs typeface="Wingdings"/>
                      </a:endParaRPr>
                    </a:p>
                  </a:txBody>
                  <a:tcPr marL="0" marR="0" marT="78441"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0965" marR="299720">
                        <a:lnSpc>
                          <a:spcPct val="100000"/>
                        </a:lnSpc>
                        <a:spcBef>
                          <a:spcPts val="280"/>
                        </a:spcBef>
                      </a:pPr>
                      <a:r>
                        <a:rPr sz="800" spc="-5" dirty="0">
                          <a:solidFill>
                            <a:srgbClr val="404040"/>
                          </a:solidFill>
                          <a:latin typeface="Tahoma"/>
                          <a:cs typeface="Tahoma"/>
                        </a:rPr>
                        <a:t>Operación</a:t>
                      </a:r>
                      <a:r>
                        <a:rPr sz="800" spc="-70" dirty="0">
                          <a:solidFill>
                            <a:srgbClr val="404040"/>
                          </a:solidFill>
                          <a:latin typeface="Tahoma"/>
                          <a:cs typeface="Tahoma"/>
                        </a:rPr>
                        <a:t> </a:t>
                      </a:r>
                      <a:r>
                        <a:rPr sz="800" spc="-10" dirty="0">
                          <a:solidFill>
                            <a:srgbClr val="404040"/>
                          </a:solidFill>
                          <a:latin typeface="Tahoma"/>
                          <a:cs typeface="Tahoma"/>
                        </a:rPr>
                        <a:t>de</a:t>
                      </a:r>
                      <a:r>
                        <a:rPr sz="800" spc="-65" dirty="0">
                          <a:solidFill>
                            <a:srgbClr val="404040"/>
                          </a:solidFill>
                          <a:latin typeface="Tahoma"/>
                          <a:cs typeface="Tahoma"/>
                        </a:rPr>
                        <a:t> </a:t>
                      </a:r>
                      <a:r>
                        <a:rPr sz="800" spc="5" dirty="0">
                          <a:solidFill>
                            <a:srgbClr val="404040"/>
                          </a:solidFill>
                          <a:latin typeface="Tahoma"/>
                          <a:cs typeface="Tahoma"/>
                        </a:rPr>
                        <a:t>valores</a:t>
                      </a:r>
                      <a:r>
                        <a:rPr sz="800" spc="-65" dirty="0">
                          <a:solidFill>
                            <a:srgbClr val="404040"/>
                          </a:solidFill>
                          <a:latin typeface="Tahoma"/>
                          <a:cs typeface="Tahoma"/>
                        </a:rPr>
                        <a:t> </a:t>
                      </a:r>
                      <a:r>
                        <a:rPr sz="800" spc="5" dirty="0">
                          <a:solidFill>
                            <a:srgbClr val="404040"/>
                          </a:solidFill>
                          <a:latin typeface="Tahoma"/>
                          <a:cs typeface="Tahoma"/>
                        </a:rPr>
                        <a:t>posicionales</a:t>
                      </a:r>
                      <a:r>
                        <a:rPr sz="800" spc="-70" dirty="0">
                          <a:solidFill>
                            <a:srgbClr val="404040"/>
                          </a:solidFill>
                          <a:latin typeface="Tahoma"/>
                          <a:cs typeface="Tahoma"/>
                        </a:rPr>
                        <a:t> </a:t>
                      </a:r>
                      <a:r>
                        <a:rPr sz="800" spc="-5" dirty="0">
                          <a:solidFill>
                            <a:srgbClr val="404040"/>
                          </a:solidFill>
                          <a:latin typeface="Tahoma"/>
                          <a:cs typeface="Tahoma"/>
                        </a:rPr>
                        <a:t>con</a:t>
                      </a:r>
                      <a:r>
                        <a:rPr sz="800" spc="-65" dirty="0">
                          <a:solidFill>
                            <a:srgbClr val="404040"/>
                          </a:solidFill>
                          <a:latin typeface="Tahoma"/>
                          <a:cs typeface="Tahoma"/>
                        </a:rPr>
                        <a:t> </a:t>
                      </a:r>
                      <a:r>
                        <a:rPr sz="800" dirty="0">
                          <a:solidFill>
                            <a:srgbClr val="404040"/>
                          </a:solidFill>
                          <a:latin typeface="Tahoma"/>
                          <a:cs typeface="Tahoma"/>
                        </a:rPr>
                        <a:t>números</a:t>
                      </a:r>
                      <a:r>
                        <a:rPr sz="800" spc="-65" dirty="0">
                          <a:solidFill>
                            <a:srgbClr val="404040"/>
                          </a:solidFill>
                          <a:latin typeface="Tahoma"/>
                          <a:cs typeface="Tahoma"/>
                        </a:rPr>
                        <a:t> </a:t>
                      </a:r>
                      <a:r>
                        <a:rPr sz="800" dirty="0">
                          <a:solidFill>
                            <a:srgbClr val="404040"/>
                          </a:solidFill>
                          <a:latin typeface="Tahoma"/>
                          <a:cs typeface="Tahoma"/>
                        </a:rPr>
                        <a:t>naturales  </a:t>
                      </a:r>
                      <a:r>
                        <a:rPr sz="800" spc="-10" dirty="0">
                          <a:solidFill>
                            <a:srgbClr val="404040"/>
                          </a:solidFill>
                          <a:latin typeface="Tahoma"/>
                          <a:cs typeface="Tahoma"/>
                        </a:rPr>
                        <a:t>o</a:t>
                      </a:r>
                      <a:r>
                        <a:rPr sz="800" spc="-75" dirty="0">
                          <a:solidFill>
                            <a:srgbClr val="404040"/>
                          </a:solidFill>
                          <a:latin typeface="Tahoma"/>
                          <a:cs typeface="Tahoma"/>
                        </a:rPr>
                        <a:t> </a:t>
                      </a:r>
                      <a:r>
                        <a:rPr sz="800" spc="5" dirty="0">
                          <a:solidFill>
                            <a:srgbClr val="404040"/>
                          </a:solidFill>
                          <a:latin typeface="Tahoma"/>
                          <a:cs typeface="Tahoma"/>
                        </a:rPr>
                        <a:t>decimales</a:t>
                      </a:r>
                      <a:endParaRPr sz="800">
                        <a:latin typeface="Tahoma"/>
                        <a:cs typeface="Tahoma"/>
                      </a:endParaRPr>
                    </a:p>
                  </a:txBody>
                  <a:tcPr marL="0" marR="0" marT="31376"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R="130175" algn="r">
                        <a:lnSpc>
                          <a:spcPct val="100000"/>
                        </a:lnSpc>
                        <a:spcBef>
                          <a:spcPts val="820"/>
                        </a:spcBef>
                      </a:pPr>
                      <a:r>
                        <a:rPr sz="800" spc="5" dirty="0">
                          <a:solidFill>
                            <a:srgbClr val="404040"/>
                          </a:solidFill>
                          <a:latin typeface="Tahoma"/>
                          <a:cs typeface="Tahoma"/>
                        </a:rPr>
                        <a:t>SN</a:t>
                      </a:r>
                      <a:r>
                        <a:rPr sz="800" spc="-60" dirty="0">
                          <a:solidFill>
                            <a:srgbClr val="404040"/>
                          </a:solidFill>
                          <a:latin typeface="Tahoma"/>
                          <a:cs typeface="Tahoma"/>
                        </a:rPr>
                        <a:t>P</a:t>
                      </a:r>
                      <a:r>
                        <a:rPr sz="800" spc="-20" dirty="0">
                          <a:solidFill>
                            <a:srgbClr val="404040"/>
                          </a:solidFill>
                          <a:latin typeface="Tahoma"/>
                          <a:cs typeface="Tahoma"/>
                        </a:rPr>
                        <a:t>A</a:t>
                      </a:r>
                      <a:r>
                        <a:rPr sz="800" spc="5" dirty="0">
                          <a:solidFill>
                            <a:srgbClr val="404040"/>
                          </a:solidFill>
                          <a:latin typeface="Tahoma"/>
                          <a:cs typeface="Tahoma"/>
                        </a:rPr>
                        <a:t>10</a:t>
                      </a:r>
                      <a:endParaRPr sz="800">
                        <a:latin typeface="Tahoma"/>
                        <a:cs typeface="Tahoma"/>
                      </a:endParaRPr>
                    </a:p>
                  </a:txBody>
                  <a:tcPr marL="0" marR="0" marT="91888"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10"/>
                  </a:ext>
                </a:extLst>
              </a:tr>
              <a:tr h="309225">
                <a:tc>
                  <a:txBody>
                    <a:bodyPr/>
                    <a:lstStyle/>
                    <a:p>
                      <a:pPr algn="ctr">
                        <a:lnSpc>
                          <a:spcPct val="100000"/>
                        </a:lnSpc>
                        <a:spcBef>
                          <a:spcPts val="700"/>
                        </a:spcBef>
                      </a:pPr>
                      <a:r>
                        <a:rPr lang="es-MX" sz="1000" smtClean="0">
                          <a:solidFill>
                            <a:srgbClr val="FBC8B1"/>
                          </a:solidFill>
                          <a:latin typeface="Wingdings"/>
                          <a:cs typeface="Wingdings"/>
                        </a:rPr>
                        <a:t></a:t>
                      </a:r>
                      <a:endParaRPr lang="es-MX" sz="1000" dirty="0">
                        <a:latin typeface="Wingdings"/>
                        <a:cs typeface="Wingdings"/>
                      </a:endParaRPr>
                    </a:p>
                  </a:txBody>
                  <a:tcPr marL="0" marR="0" marT="78441"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C95E43"/>
                          </a:solidFill>
                          <a:latin typeface="Wingdings 3" panose="05040102010807070707" pitchFamily="18" charset="2"/>
                          <a:cs typeface="Microsoft Sans Serif"/>
                        </a:rPr>
                        <a:t>q</a:t>
                      </a:r>
                      <a:endParaRPr lang="es-MX" sz="1000" dirty="0">
                        <a:latin typeface="Wingdings 3" panose="05040102010807070707" pitchFamily="18" charset="2"/>
                        <a:cs typeface="Microsoft Sans Serif"/>
                      </a:endParaRPr>
                    </a:p>
                  </a:txBody>
                  <a:tcPr marL="0" marR="0" marT="78441"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marR="1099185">
                        <a:lnSpc>
                          <a:spcPct val="100000"/>
                        </a:lnSpc>
                        <a:spcBef>
                          <a:spcPts val="280"/>
                        </a:spcBef>
                      </a:pPr>
                      <a:r>
                        <a:rPr sz="800" dirty="0">
                          <a:solidFill>
                            <a:srgbClr val="404040"/>
                          </a:solidFill>
                          <a:latin typeface="Tahoma"/>
                          <a:cs typeface="Tahoma"/>
                        </a:rPr>
                        <a:t>Representación</a:t>
                      </a:r>
                      <a:r>
                        <a:rPr sz="800" spc="-80" dirty="0">
                          <a:solidFill>
                            <a:srgbClr val="404040"/>
                          </a:solidFill>
                          <a:latin typeface="Tahoma"/>
                          <a:cs typeface="Tahoma"/>
                        </a:rPr>
                        <a:t> </a:t>
                      </a:r>
                      <a:r>
                        <a:rPr sz="800" dirty="0">
                          <a:solidFill>
                            <a:srgbClr val="404040"/>
                          </a:solidFill>
                          <a:latin typeface="Tahoma"/>
                          <a:cs typeface="Tahoma"/>
                        </a:rPr>
                        <a:t>del</a:t>
                      </a:r>
                      <a:r>
                        <a:rPr sz="800" spc="-80" dirty="0">
                          <a:solidFill>
                            <a:srgbClr val="404040"/>
                          </a:solidFill>
                          <a:latin typeface="Tahoma"/>
                          <a:cs typeface="Tahoma"/>
                        </a:rPr>
                        <a:t> </a:t>
                      </a:r>
                      <a:r>
                        <a:rPr sz="800" dirty="0">
                          <a:solidFill>
                            <a:srgbClr val="404040"/>
                          </a:solidFill>
                          <a:latin typeface="Tahoma"/>
                          <a:cs typeface="Tahoma"/>
                        </a:rPr>
                        <a:t>modelo</a:t>
                      </a:r>
                      <a:r>
                        <a:rPr sz="800" spc="-75" dirty="0">
                          <a:solidFill>
                            <a:srgbClr val="404040"/>
                          </a:solidFill>
                          <a:latin typeface="Tahoma"/>
                          <a:cs typeface="Tahoma"/>
                        </a:rPr>
                        <a:t> </a:t>
                      </a:r>
                      <a:r>
                        <a:rPr sz="800" spc="10" dirty="0">
                          <a:solidFill>
                            <a:srgbClr val="404040"/>
                          </a:solidFill>
                          <a:latin typeface="Tahoma"/>
                          <a:cs typeface="Tahoma"/>
                        </a:rPr>
                        <a:t>multiplicativo  </a:t>
                      </a:r>
                      <a:r>
                        <a:rPr sz="800" spc="-10" dirty="0">
                          <a:solidFill>
                            <a:srgbClr val="404040"/>
                          </a:solidFill>
                          <a:latin typeface="Tahoma"/>
                          <a:cs typeface="Tahoma"/>
                        </a:rPr>
                        <a:t>de</a:t>
                      </a:r>
                      <a:r>
                        <a:rPr sz="800" spc="-75" dirty="0">
                          <a:solidFill>
                            <a:srgbClr val="404040"/>
                          </a:solidFill>
                          <a:latin typeface="Tahoma"/>
                          <a:cs typeface="Tahoma"/>
                        </a:rPr>
                        <a:t> </a:t>
                      </a:r>
                      <a:r>
                        <a:rPr sz="800" dirty="0">
                          <a:solidFill>
                            <a:srgbClr val="404040"/>
                          </a:solidFill>
                          <a:latin typeface="Tahoma"/>
                          <a:cs typeface="Tahoma"/>
                        </a:rPr>
                        <a:t>números</a:t>
                      </a:r>
                      <a:r>
                        <a:rPr sz="800" spc="-75" dirty="0">
                          <a:solidFill>
                            <a:srgbClr val="404040"/>
                          </a:solidFill>
                          <a:latin typeface="Tahoma"/>
                          <a:cs typeface="Tahoma"/>
                        </a:rPr>
                        <a:t> </a:t>
                      </a:r>
                      <a:r>
                        <a:rPr sz="800" spc="5" dirty="0">
                          <a:solidFill>
                            <a:srgbClr val="404040"/>
                          </a:solidFill>
                          <a:latin typeface="Tahoma"/>
                          <a:cs typeface="Tahoma"/>
                        </a:rPr>
                        <a:t>fraccionarios</a:t>
                      </a:r>
                      <a:r>
                        <a:rPr sz="800" spc="-75" dirty="0">
                          <a:solidFill>
                            <a:srgbClr val="404040"/>
                          </a:solidFill>
                          <a:latin typeface="Tahoma"/>
                          <a:cs typeface="Tahoma"/>
                        </a:rPr>
                        <a:t> </a:t>
                      </a:r>
                      <a:r>
                        <a:rPr sz="800" spc="5" dirty="0">
                          <a:solidFill>
                            <a:srgbClr val="404040"/>
                          </a:solidFill>
                          <a:latin typeface="Tahoma"/>
                          <a:cs typeface="Tahoma"/>
                        </a:rPr>
                        <a:t>por</a:t>
                      </a:r>
                      <a:r>
                        <a:rPr sz="800" spc="-75" dirty="0">
                          <a:solidFill>
                            <a:srgbClr val="404040"/>
                          </a:solidFill>
                          <a:latin typeface="Tahoma"/>
                          <a:cs typeface="Tahoma"/>
                        </a:rPr>
                        <a:t> </a:t>
                      </a:r>
                      <a:r>
                        <a:rPr sz="800" dirty="0">
                          <a:solidFill>
                            <a:srgbClr val="404040"/>
                          </a:solidFill>
                          <a:latin typeface="Tahoma"/>
                          <a:cs typeface="Tahoma"/>
                        </a:rPr>
                        <a:t>naturales</a:t>
                      </a:r>
                      <a:endParaRPr sz="800">
                        <a:latin typeface="Tahoma"/>
                        <a:cs typeface="Tahoma"/>
                      </a:endParaRPr>
                    </a:p>
                  </a:txBody>
                  <a:tcPr marL="0" marR="0" marT="31376"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R="147955" algn="r">
                        <a:lnSpc>
                          <a:spcPct val="100000"/>
                        </a:lnSpc>
                        <a:spcBef>
                          <a:spcPts val="820"/>
                        </a:spcBef>
                      </a:pPr>
                      <a:r>
                        <a:rPr sz="800" spc="5" dirty="0">
                          <a:solidFill>
                            <a:srgbClr val="404040"/>
                          </a:solidFill>
                          <a:latin typeface="Tahoma"/>
                          <a:cs typeface="Tahoma"/>
                        </a:rPr>
                        <a:t>SN</a:t>
                      </a:r>
                      <a:r>
                        <a:rPr sz="800" spc="-60" dirty="0">
                          <a:solidFill>
                            <a:srgbClr val="404040"/>
                          </a:solidFill>
                          <a:latin typeface="Tahoma"/>
                          <a:cs typeface="Tahoma"/>
                        </a:rPr>
                        <a:t>P</a:t>
                      </a:r>
                      <a:r>
                        <a:rPr sz="800" spc="-20" dirty="0">
                          <a:solidFill>
                            <a:srgbClr val="404040"/>
                          </a:solidFill>
                          <a:latin typeface="Tahoma"/>
                          <a:cs typeface="Tahoma"/>
                        </a:rPr>
                        <a:t>A</a:t>
                      </a:r>
                      <a:r>
                        <a:rPr sz="800" spc="5" dirty="0">
                          <a:solidFill>
                            <a:srgbClr val="404040"/>
                          </a:solidFill>
                          <a:latin typeface="Tahoma"/>
                          <a:cs typeface="Tahoma"/>
                        </a:rPr>
                        <a:t>11</a:t>
                      </a:r>
                      <a:endParaRPr sz="800">
                        <a:latin typeface="Tahoma"/>
                        <a:cs typeface="Tahoma"/>
                      </a:endParaRPr>
                    </a:p>
                  </a:txBody>
                  <a:tcPr marL="0" marR="0" marT="91888"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11"/>
                  </a:ext>
                </a:extLst>
              </a:tr>
              <a:tr h="309225">
                <a:tc>
                  <a:txBody>
                    <a:bodyPr/>
                    <a:lstStyle/>
                    <a:p>
                      <a:pPr algn="ctr">
                        <a:lnSpc>
                          <a:spcPct val="100000"/>
                        </a:lnSpc>
                        <a:spcBef>
                          <a:spcPts val="70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78441"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C95E43"/>
                          </a:solidFill>
                          <a:latin typeface="Wingdings 3" panose="05040102010807070707" pitchFamily="18" charset="2"/>
                          <a:cs typeface="Microsoft Sans Serif"/>
                        </a:rPr>
                        <a:t>q</a:t>
                      </a:r>
                      <a:endParaRPr lang="es-MX" sz="1000" dirty="0">
                        <a:latin typeface="Wingdings 3" panose="05040102010807070707" pitchFamily="18" charset="2"/>
                        <a:cs typeface="Microsoft Sans Serif"/>
                      </a:endParaRPr>
                    </a:p>
                  </a:txBody>
                  <a:tcPr marL="0" marR="0" marT="78441"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marR="314325">
                        <a:lnSpc>
                          <a:spcPct val="100000"/>
                        </a:lnSpc>
                        <a:spcBef>
                          <a:spcPts val="280"/>
                        </a:spcBef>
                      </a:pPr>
                      <a:r>
                        <a:rPr sz="800" dirty="0">
                          <a:solidFill>
                            <a:srgbClr val="404040"/>
                          </a:solidFill>
                          <a:latin typeface="Tahoma"/>
                          <a:cs typeface="Tahoma"/>
                        </a:rPr>
                        <a:t>Conversión</a:t>
                      </a:r>
                      <a:r>
                        <a:rPr sz="800" spc="-70" dirty="0">
                          <a:solidFill>
                            <a:srgbClr val="404040"/>
                          </a:solidFill>
                          <a:latin typeface="Tahoma"/>
                          <a:cs typeface="Tahoma"/>
                        </a:rPr>
                        <a:t> </a:t>
                      </a:r>
                      <a:r>
                        <a:rPr sz="800" spc="-10" dirty="0">
                          <a:solidFill>
                            <a:srgbClr val="404040"/>
                          </a:solidFill>
                          <a:latin typeface="Tahoma"/>
                          <a:cs typeface="Tahoma"/>
                        </a:rPr>
                        <a:t>de</a:t>
                      </a:r>
                      <a:r>
                        <a:rPr sz="800" spc="-65" dirty="0">
                          <a:solidFill>
                            <a:srgbClr val="404040"/>
                          </a:solidFill>
                          <a:latin typeface="Tahoma"/>
                          <a:cs typeface="Tahoma"/>
                        </a:rPr>
                        <a:t> </a:t>
                      </a:r>
                      <a:r>
                        <a:rPr sz="800" spc="-5" dirty="0">
                          <a:solidFill>
                            <a:srgbClr val="404040"/>
                          </a:solidFill>
                          <a:latin typeface="Tahoma"/>
                          <a:cs typeface="Tahoma"/>
                        </a:rPr>
                        <a:t>una</a:t>
                      </a:r>
                      <a:r>
                        <a:rPr sz="800" spc="-65" dirty="0">
                          <a:solidFill>
                            <a:srgbClr val="404040"/>
                          </a:solidFill>
                          <a:latin typeface="Tahoma"/>
                          <a:cs typeface="Tahoma"/>
                        </a:rPr>
                        <a:t> </a:t>
                      </a:r>
                      <a:r>
                        <a:rPr sz="800" dirty="0">
                          <a:solidFill>
                            <a:srgbClr val="404040"/>
                          </a:solidFill>
                          <a:latin typeface="Tahoma"/>
                          <a:cs typeface="Tahoma"/>
                        </a:rPr>
                        <a:t>regla</a:t>
                      </a:r>
                      <a:r>
                        <a:rPr sz="800" spc="-65" dirty="0">
                          <a:solidFill>
                            <a:srgbClr val="404040"/>
                          </a:solidFill>
                          <a:latin typeface="Tahoma"/>
                          <a:cs typeface="Tahoma"/>
                        </a:rPr>
                        <a:t> </a:t>
                      </a:r>
                      <a:r>
                        <a:rPr sz="800" spc="5" dirty="0">
                          <a:solidFill>
                            <a:srgbClr val="404040"/>
                          </a:solidFill>
                          <a:latin typeface="Tahoma"/>
                          <a:cs typeface="Tahoma"/>
                        </a:rPr>
                        <a:t>verbal</a:t>
                      </a:r>
                      <a:r>
                        <a:rPr sz="800" spc="-65" dirty="0">
                          <a:solidFill>
                            <a:srgbClr val="404040"/>
                          </a:solidFill>
                          <a:latin typeface="Tahoma"/>
                          <a:cs typeface="Tahoma"/>
                        </a:rPr>
                        <a:t> </a:t>
                      </a:r>
                      <a:r>
                        <a:rPr sz="800" spc="-10" dirty="0">
                          <a:solidFill>
                            <a:srgbClr val="404040"/>
                          </a:solidFill>
                          <a:latin typeface="Tahoma"/>
                          <a:cs typeface="Tahoma"/>
                        </a:rPr>
                        <a:t>de</a:t>
                      </a:r>
                      <a:r>
                        <a:rPr sz="800" spc="-65" dirty="0">
                          <a:solidFill>
                            <a:srgbClr val="404040"/>
                          </a:solidFill>
                          <a:latin typeface="Tahoma"/>
                          <a:cs typeface="Tahoma"/>
                        </a:rPr>
                        <a:t> </a:t>
                      </a:r>
                      <a:r>
                        <a:rPr sz="800" dirty="0">
                          <a:solidFill>
                            <a:srgbClr val="404040"/>
                          </a:solidFill>
                          <a:latin typeface="Tahoma"/>
                          <a:cs typeface="Tahoma"/>
                        </a:rPr>
                        <a:t>progresión</a:t>
                      </a:r>
                      <a:r>
                        <a:rPr sz="800" spc="-65" dirty="0">
                          <a:solidFill>
                            <a:srgbClr val="404040"/>
                          </a:solidFill>
                          <a:latin typeface="Tahoma"/>
                          <a:cs typeface="Tahoma"/>
                        </a:rPr>
                        <a:t> </a:t>
                      </a:r>
                      <a:r>
                        <a:rPr sz="800" dirty="0">
                          <a:solidFill>
                            <a:srgbClr val="404040"/>
                          </a:solidFill>
                          <a:latin typeface="Tahoma"/>
                          <a:cs typeface="Tahoma"/>
                        </a:rPr>
                        <a:t>geométrica  </a:t>
                      </a:r>
                      <a:r>
                        <a:rPr sz="800" spc="-5" dirty="0">
                          <a:solidFill>
                            <a:srgbClr val="404040"/>
                          </a:solidFill>
                          <a:latin typeface="Tahoma"/>
                          <a:cs typeface="Tahoma"/>
                        </a:rPr>
                        <a:t>ascendente</a:t>
                      </a:r>
                      <a:r>
                        <a:rPr sz="800" spc="-75" dirty="0">
                          <a:solidFill>
                            <a:srgbClr val="404040"/>
                          </a:solidFill>
                          <a:latin typeface="Tahoma"/>
                          <a:cs typeface="Tahoma"/>
                        </a:rPr>
                        <a:t> </a:t>
                      </a:r>
                      <a:r>
                        <a:rPr sz="800" spc="-20" dirty="0">
                          <a:solidFill>
                            <a:srgbClr val="404040"/>
                          </a:solidFill>
                          <a:latin typeface="Tahoma"/>
                          <a:cs typeface="Tahoma"/>
                        </a:rPr>
                        <a:t>a</a:t>
                      </a:r>
                      <a:r>
                        <a:rPr sz="800" spc="-70" dirty="0">
                          <a:solidFill>
                            <a:srgbClr val="404040"/>
                          </a:solidFill>
                          <a:latin typeface="Tahoma"/>
                          <a:cs typeface="Tahoma"/>
                        </a:rPr>
                        <a:t> </a:t>
                      </a:r>
                      <a:r>
                        <a:rPr sz="800" spc="-5" dirty="0">
                          <a:solidFill>
                            <a:srgbClr val="404040"/>
                          </a:solidFill>
                          <a:latin typeface="Tahoma"/>
                          <a:cs typeface="Tahoma"/>
                        </a:rPr>
                        <a:t>una</a:t>
                      </a:r>
                      <a:r>
                        <a:rPr sz="800" spc="-70" dirty="0">
                          <a:solidFill>
                            <a:srgbClr val="404040"/>
                          </a:solidFill>
                          <a:latin typeface="Tahoma"/>
                          <a:cs typeface="Tahoma"/>
                        </a:rPr>
                        <a:t> </a:t>
                      </a:r>
                      <a:r>
                        <a:rPr sz="800" spc="5" dirty="0">
                          <a:solidFill>
                            <a:srgbClr val="404040"/>
                          </a:solidFill>
                          <a:latin typeface="Tahoma"/>
                          <a:cs typeface="Tahoma"/>
                        </a:rPr>
                        <a:t>sucesión</a:t>
                      </a:r>
                      <a:r>
                        <a:rPr sz="800" spc="-70" dirty="0">
                          <a:solidFill>
                            <a:srgbClr val="404040"/>
                          </a:solidFill>
                          <a:latin typeface="Tahoma"/>
                          <a:cs typeface="Tahoma"/>
                        </a:rPr>
                        <a:t> </a:t>
                      </a:r>
                      <a:r>
                        <a:rPr sz="800" dirty="0">
                          <a:solidFill>
                            <a:srgbClr val="404040"/>
                          </a:solidFill>
                          <a:latin typeface="Tahoma"/>
                          <a:cs typeface="Tahoma"/>
                        </a:rPr>
                        <a:t>numérica</a:t>
                      </a:r>
                      <a:endParaRPr sz="800">
                        <a:latin typeface="Tahoma"/>
                        <a:cs typeface="Tahoma"/>
                      </a:endParaRPr>
                    </a:p>
                  </a:txBody>
                  <a:tcPr marL="0" marR="0" marT="31376"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R="133350" algn="r">
                        <a:lnSpc>
                          <a:spcPct val="100000"/>
                        </a:lnSpc>
                        <a:spcBef>
                          <a:spcPts val="820"/>
                        </a:spcBef>
                      </a:pPr>
                      <a:r>
                        <a:rPr sz="800" spc="5" dirty="0">
                          <a:solidFill>
                            <a:srgbClr val="404040"/>
                          </a:solidFill>
                          <a:latin typeface="Tahoma"/>
                          <a:cs typeface="Tahoma"/>
                        </a:rPr>
                        <a:t>SN</a:t>
                      </a:r>
                      <a:r>
                        <a:rPr sz="800" spc="-60" dirty="0">
                          <a:solidFill>
                            <a:srgbClr val="404040"/>
                          </a:solidFill>
                          <a:latin typeface="Tahoma"/>
                          <a:cs typeface="Tahoma"/>
                        </a:rPr>
                        <a:t>P</a:t>
                      </a:r>
                      <a:r>
                        <a:rPr sz="800" spc="-20" dirty="0">
                          <a:solidFill>
                            <a:srgbClr val="404040"/>
                          </a:solidFill>
                          <a:latin typeface="Tahoma"/>
                          <a:cs typeface="Tahoma"/>
                        </a:rPr>
                        <a:t>A</a:t>
                      </a:r>
                      <a:r>
                        <a:rPr sz="800" spc="5" dirty="0">
                          <a:solidFill>
                            <a:srgbClr val="404040"/>
                          </a:solidFill>
                          <a:latin typeface="Tahoma"/>
                          <a:cs typeface="Tahoma"/>
                        </a:rPr>
                        <a:t>12</a:t>
                      </a:r>
                      <a:endParaRPr sz="800" dirty="0">
                        <a:latin typeface="Tahoma"/>
                        <a:cs typeface="Tahoma"/>
                      </a:endParaRPr>
                    </a:p>
                  </a:txBody>
                  <a:tcPr marL="0" marR="0" marT="91888"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12"/>
                  </a:ext>
                </a:extLst>
              </a:tr>
            </a:tbl>
          </a:graphicData>
        </a:graphic>
      </p:graphicFrame>
      <p:sp>
        <p:nvSpPr>
          <p:cNvPr id="3" name="object 3"/>
          <p:cNvSpPr txBox="1">
            <a:spLocks noGrp="1"/>
          </p:cNvSpPr>
          <p:nvPr>
            <p:ph type="title"/>
          </p:nvPr>
        </p:nvSpPr>
        <p:spPr>
          <a:xfrm>
            <a:off x="728383" y="548929"/>
            <a:ext cx="4391585" cy="500039"/>
          </a:xfrm>
          <a:prstGeom prst="rect">
            <a:avLst/>
          </a:prstGeom>
        </p:spPr>
        <p:txBody>
          <a:bodyPr vert="horz" wrap="square" lIns="0" tIns="11206" rIns="0" bIns="0" rtlCol="0">
            <a:spAutoFit/>
          </a:bodyPr>
          <a:lstStyle/>
          <a:p>
            <a:pPr marL="11206">
              <a:spcBef>
                <a:spcPts val="88"/>
              </a:spcBef>
            </a:pPr>
            <a:r>
              <a:rPr spc="150" dirty="0"/>
              <a:t>Diagnóstico </a:t>
            </a:r>
            <a:r>
              <a:rPr spc="132" dirty="0"/>
              <a:t>del </a:t>
            </a:r>
            <a:r>
              <a:rPr spc="141" dirty="0"/>
              <a:t>Eje</a:t>
            </a:r>
            <a:r>
              <a:rPr spc="-154" dirty="0"/>
              <a:t> </a:t>
            </a:r>
            <a:r>
              <a:rPr spc="-97" dirty="0"/>
              <a:t>1.</a:t>
            </a:r>
          </a:p>
          <a:p>
            <a:pPr marL="11206"/>
            <a:r>
              <a:rPr spc="146" dirty="0"/>
              <a:t>Sentido</a:t>
            </a:r>
            <a:r>
              <a:rPr spc="40" dirty="0"/>
              <a:t> </a:t>
            </a:r>
            <a:r>
              <a:rPr spc="124" dirty="0"/>
              <a:t>numérico</a:t>
            </a:r>
            <a:r>
              <a:rPr spc="40" dirty="0"/>
              <a:t> </a:t>
            </a:r>
            <a:r>
              <a:rPr spc="163" dirty="0"/>
              <a:t>y</a:t>
            </a:r>
            <a:r>
              <a:rPr spc="40" dirty="0"/>
              <a:t> </a:t>
            </a:r>
            <a:r>
              <a:rPr spc="137" dirty="0"/>
              <a:t>pensamiento</a:t>
            </a:r>
            <a:r>
              <a:rPr spc="40" dirty="0"/>
              <a:t> </a:t>
            </a:r>
            <a:r>
              <a:rPr spc="146" dirty="0"/>
              <a:t>algebraico</a:t>
            </a:r>
          </a:p>
        </p:txBody>
      </p:sp>
      <p:sp>
        <p:nvSpPr>
          <p:cNvPr id="4" name="object 4"/>
          <p:cNvSpPr txBox="1"/>
          <p:nvPr/>
        </p:nvSpPr>
        <p:spPr>
          <a:xfrm>
            <a:off x="5333991" y="790976"/>
            <a:ext cx="3084979" cy="3406669"/>
          </a:xfrm>
          <a:prstGeom prst="rect">
            <a:avLst/>
          </a:prstGeom>
        </p:spPr>
        <p:txBody>
          <a:bodyPr vert="horz" wrap="square" lIns="0" tIns="11206" rIns="0" bIns="0" rtlCol="0">
            <a:spAutoFit/>
          </a:bodyPr>
          <a:lstStyle/>
          <a:p>
            <a:pPr marL="11206" defTabSz="806867">
              <a:spcBef>
                <a:spcPts val="88"/>
              </a:spcBef>
              <a:tabLst>
                <a:tab pos="3070015" algn="l"/>
              </a:tabLst>
            </a:pPr>
            <a:r>
              <a:rPr sz="1588" b="1" u="sng" spc="44" dirty="0">
                <a:solidFill>
                  <a:srgbClr val="CE6A28"/>
                </a:solidFill>
                <a:uFill>
                  <a:solidFill>
                    <a:srgbClr val="CE6A28"/>
                  </a:solidFill>
                </a:uFill>
                <a:latin typeface="Calibri"/>
                <a:cs typeface="Calibri"/>
              </a:rPr>
              <a:t> 	</a:t>
            </a:r>
            <a:endParaRPr sz="1588" dirty="0">
              <a:solidFill>
                <a:prstClr val="black"/>
              </a:solidFill>
              <a:latin typeface="Calibri"/>
              <a:cs typeface="Calibri"/>
            </a:endParaRPr>
          </a:p>
          <a:p>
            <a:pPr marL="11206" marR="4483" indent="111504" algn="just" defTabSz="806867">
              <a:lnSpc>
                <a:spcPct val="111100"/>
              </a:lnSpc>
              <a:spcBef>
                <a:spcPts val="1667"/>
              </a:spcBef>
            </a:pPr>
            <a:r>
              <a:rPr sz="927" spc="4" dirty="0">
                <a:solidFill>
                  <a:srgbClr val="404040"/>
                </a:solidFill>
                <a:latin typeface="Tahoma"/>
                <a:cs typeface="Tahoma"/>
              </a:rPr>
              <a:t>Para la </a:t>
            </a:r>
            <a:r>
              <a:rPr sz="927" dirty="0">
                <a:solidFill>
                  <a:srgbClr val="404040"/>
                </a:solidFill>
                <a:latin typeface="Tahoma"/>
                <a:cs typeface="Tahoma"/>
              </a:rPr>
              <a:t>lectura </a:t>
            </a:r>
            <a:r>
              <a:rPr sz="927" spc="4" dirty="0">
                <a:solidFill>
                  <a:srgbClr val="404040"/>
                </a:solidFill>
                <a:latin typeface="Tahoma"/>
                <a:cs typeface="Tahoma"/>
              </a:rPr>
              <a:t>del </a:t>
            </a:r>
            <a:r>
              <a:rPr sz="927" spc="9" dirty="0">
                <a:solidFill>
                  <a:srgbClr val="404040"/>
                </a:solidFill>
                <a:latin typeface="Tahoma"/>
                <a:cs typeface="Tahoma"/>
              </a:rPr>
              <a:t>diagnóstico </a:t>
            </a:r>
            <a:r>
              <a:rPr sz="927" spc="-9" dirty="0">
                <a:solidFill>
                  <a:srgbClr val="404040"/>
                </a:solidFill>
                <a:latin typeface="Tahoma"/>
                <a:cs typeface="Tahoma"/>
              </a:rPr>
              <a:t>en </a:t>
            </a:r>
            <a:r>
              <a:rPr sz="927" dirty="0">
                <a:solidFill>
                  <a:srgbClr val="404040"/>
                </a:solidFill>
                <a:latin typeface="Tahoma"/>
                <a:cs typeface="Tahoma"/>
              </a:rPr>
              <a:t>el </a:t>
            </a:r>
            <a:r>
              <a:rPr sz="927" b="1" spc="-13" dirty="0">
                <a:solidFill>
                  <a:srgbClr val="404040"/>
                </a:solidFill>
                <a:latin typeface="Arial"/>
                <a:cs typeface="Arial"/>
              </a:rPr>
              <a:t>Eje </a:t>
            </a:r>
            <a:r>
              <a:rPr sz="927" b="1" spc="-150" dirty="0">
                <a:solidFill>
                  <a:srgbClr val="404040"/>
                </a:solidFill>
                <a:latin typeface="Arial"/>
                <a:cs typeface="Arial"/>
              </a:rPr>
              <a:t>1 </a:t>
            </a:r>
            <a:r>
              <a:rPr sz="927" spc="9" dirty="0">
                <a:solidFill>
                  <a:srgbClr val="404040"/>
                </a:solidFill>
                <a:latin typeface="Tahoma"/>
                <a:cs typeface="Tahoma"/>
              </a:rPr>
              <a:t>identifique </a:t>
            </a:r>
            <a:r>
              <a:rPr sz="927" spc="13" dirty="0">
                <a:solidFill>
                  <a:srgbClr val="404040"/>
                </a:solidFill>
                <a:latin typeface="Tahoma"/>
                <a:cs typeface="Tahoma"/>
              </a:rPr>
              <a:t>las  </a:t>
            </a:r>
            <a:r>
              <a:rPr sz="927" spc="4" dirty="0">
                <a:solidFill>
                  <a:srgbClr val="404040"/>
                </a:solidFill>
                <a:latin typeface="Tahoma"/>
                <a:cs typeface="Tahoma"/>
              </a:rPr>
              <a:t>habilidades</a:t>
            </a:r>
            <a:r>
              <a:rPr sz="927" spc="-97" dirty="0">
                <a:solidFill>
                  <a:srgbClr val="404040"/>
                </a:solidFill>
                <a:latin typeface="Tahoma"/>
                <a:cs typeface="Tahoma"/>
              </a:rPr>
              <a:t> </a:t>
            </a:r>
            <a:r>
              <a:rPr sz="927" spc="9" dirty="0">
                <a:solidFill>
                  <a:srgbClr val="404040"/>
                </a:solidFill>
                <a:latin typeface="Tahoma"/>
                <a:cs typeface="Tahoma"/>
              </a:rPr>
              <a:t>básicas</a:t>
            </a:r>
            <a:r>
              <a:rPr sz="927" spc="-97" dirty="0">
                <a:solidFill>
                  <a:srgbClr val="404040"/>
                </a:solidFill>
                <a:latin typeface="Tahoma"/>
                <a:cs typeface="Tahoma"/>
              </a:rPr>
              <a:t> </a:t>
            </a:r>
            <a:r>
              <a:rPr sz="927" spc="-9" dirty="0">
                <a:solidFill>
                  <a:srgbClr val="404040"/>
                </a:solidFill>
                <a:latin typeface="Tahoma"/>
                <a:cs typeface="Tahoma"/>
              </a:rPr>
              <a:t>en</a:t>
            </a:r>
            <a:r>
              <a:rPr sz="927" spc="-97" dirty="0">
                <a:solidFill>
                  <a:srgbClr val="404040"/>
                </a:solidFill>
                <a:latin typeface="Tahoma"/>
                <a:cs typeface="Tahoma"/>
              </a:rPr>
              <a:t> </a:t>
            </a:r>
            <a:r>
              <a:rPr sz="927" spc="4" dirty="0">
                <a:solidFill>
                  <a:srgbClr val="404040"/>
                </a:solidFill>
                <a:latin typeface="Tahoma"/>
                <a:cs typeface="Tahoma"/>
              </a:rPr>
              <a:t>Matemáticas</a:t>
            </a:r>
            <a:r>
              <a:rPr sz="927" spc="-97" dirty="0">
                <a:solidFill>
                  <a:srgbClr val="404040"/>
                </a:solidFill>
                <a:latin typeface="Tahoma"/>
                <a:cs typeface="Tahoma"/>
              </a:rPr>
              <a:t> </a:t>
            </a:r>
            <a:r>
              <a:rPr sz="927" spc="-4" dirty="0">
                <a:solidFill>
                  <a:srgbClr val="404040"/>
                </a:solidFill>
                <a:latin typeface="Tahoma"/>
                <a:cs typeface="Tahoma"/>
              </a:rPr>
              <a:t>que</a:t>
            </a:r>
            <a:r>
              <a:rPr sz="927" spc="-93" dirty="0">
                <a:solidFill>
                  <a:srgbClr val="404040"/>
                </a:solidFill>
                <a:latin typeface="Tahoma"/>
                <a:cs typeface="Tahoma"/>
              </a:rPr>
              <a:t> </a:t>
            </a:r>
            <a:r>
              <a:rPr sz="927" dirty="0">
                <a:solidFill>
                  <a:srgbClr val="404040"/>
                </a:solidFill>
                <a:latin typeface="Tahoma"/>
                <a:cs typeface="Tahoma"/>
              </a:rPr>
              <a:t>presentan</a:t>
            </a:r>
            <a:r>
              <a:rPr sz="927" spc="-97" dirty="0">
                <a:solidFill>
                  <a:srgbClr val="404040"/>
                </a:solidFill>
                <a:latin typeface="Tahoma"/>
                <a:cs typeface="Tahoma"/>
              </a:rPr>
              <a:t> </a:t>
            </a:r>
            <a:r>
              <a:rPr sz="927" spc="-4" dirty="0">
                <a:solidFill>
                  <a:srgbClr val="404040"/>
                </a:solidFill>
                <a:latin typeface="Tahoma"/>
                <a:cs typeface="Tahoma"/>
              </a:rPr>
              <a:t>una</a:t>
            </a:r>
            <a:r>
              <a:rPr sz="927" spc="-97" dirty="0">
                <a:solidFill>
                  <a:srgbClr val="404040"/>
                </a:solidFill>
                <a:latin typeface="Tahoma"/>
                <a:cs typeface="Tahoma"/>
              </a:rPr>
              <a:t> </a:t>
            </a:r>
            <a:r>
              <a:rPr sz="927" spc="18" dirty="0">
                <a:solidFill>
                  <a:srgbClr val="404040"/>
                </a:solidFill>
                <a:latin typeface="Tahoma"/>
                <a:cs typeface="Tahoma"/>
              </a:rPr>
              <a:t>pro-  </a:t>
            </a:r>
            <a:r>
              <a:rPr sz="927" spc="13" dirty="0">
                <a:solidFill>
                  <a:srgbClr val="404040"/>
                </a:solidFill>
                <a:latin typeface="Tahoma"/>
                <a:cs typeface="Tahoma"/>
              </a:rPr>
              <a:t>babilidad </a:t>
            </a:r>
            <a:r>
              <a:rPr sz="927" spc="-4" dirty="0">
                <a:solidFill>
                  <a:srgbClr val="404040"/>
                </a:solidFill>
                <a:latin typeface="Tahoma"/>
                <a:cs typeface="Tahoma"/>
              </a:rPr>
              <a:t>de </a:t>
            </a:r>
            <a:r>
              <a:rPr sz="927" spc="18" dirty="0">
                <a:solidFill>
                  <a:srgbClr val="404040"/>
                </a:solidFill>
                <a:latin typeface="Tahoma"/>
                <a:cs typeface="Tahoma"/>
              </a:rPr>
              <a:t>dominio </a:t>
            </a:r>
            <a:r>
              <a:rPr sz="927" spc="13" dirty="0">
                <a:solidFill>
                  <a:srgbClr val="404040"/>
                </a:solidFill>
                <a:latin typeface="Tahoma"/>
                <a:cs typeface="Tahoma"/>
              </a:rPr>
              <a:t>débil </a:t>
            </a:r>
            <a:r>
              <a:rPr sz="927" spc="128" dirty="0">
                <a:solidFill>
                  <a:srgbClr val="404040"/>
                </a:solidFill>
                <a:latin typeface="Tahoma"/>
                <a:cs typeface="Tahoma"/>
              </a:rPr>
              <a:t>(</a:t>
            </a:r>
            <a:r>
              <a:rPr sz="927" spc="128" dirty="0">
                <a:solidFill>
                  <a:srgbClr val="C95E43"/>
                </a:solidFill>
                <a:latin typeface="Wingdings 3" panose="05040102010807070707" pitchFamily="18" charset="2"/>
                <a:cs typeface="Microsoft Sans Serif"/>
              </a:rPr>
              <a:t>q</a:t>
            </a:r>
            <a:r>
              <a:rPr sz="927" spc="128" dirty="0">
                <a:solidFill>
                  <a:srgbClr val="404040"/>
                </a:solidFill>
                <a:latin typeface="Tahoma"/>
                <a:cs typeface="Tahoma"/>
              </a:rPr>
              <a:t>) </a:t>
            </a:r>
            <a:r>
              <a:rPr sz="927" spc="35" dirty="0">
                <a:solidFill>
                  <a:srgbClr val="404040"/>
                </a:solidFill>
                <a:latin typeface="Tahoma"/>
                <a:cs typeface="Tahoma"/>
              </a:rPr>
              <a:t>y </a:t>
            </a:r>
            <a:r>
              <a:rPr sz="927" spc="4" dirty="0">
                <a:solidFill>
                  <a:srgbClr val="404040"/>
                </a:solidFill>
                <a:latin typeface="Tahoma"/>
                <a:cs typeface="Tahoma"/>
              </a:rPr>
              <a:t>atenuado </a:t>
            </a:r>
            <a:r>
              <a:rPr sz="927" spc="-4" dirty="0">
                <a:solidFill>
                  <a:srgbClr val="404040"/>
                </a:solidFill>
                <a:latin typeface="Tahoma"/>
                <a:cs typeface="Tahoma"/>
              </a:rPr>
              <a:t>(</a:t>
            </a:r>
            <a:r>
              <a:rPr sz="927" spc="-4" dirty="0">
                <a:solidFill>
                  <a:srgbClr val="FBC8B1"/>
                </a:solidFill>
                <a:latin typeface="Wingdings"/>
                <a:cs typeface="Wingdings"/>
              </a:rPr>
              <a:t></a:t>
            </a:r>
            <a:r>
              <a:rPr sz="927" spc="-4" dirty="0">
                <a:solidFill>
                  <a:srgbClr val="404040"/>
                </a:solidFill>
                <a:latin typeface="Tahoma"/>
                <a:cs typeface="Tahoma"/>
              </a:rPr>
              <a:t>) (áreas </a:t>
            </a:r>
            <a:r>
              <a:rPr sz="927" spc="4" dirty="0">
                <a:solidFill>
                  <a:srgbClr val="404040"/>
                </a:solidFill>
                <a:latin typeface="Tahoma"/>
                <a:cs typeface="Tahoma"/>
              </a:rPr>
              <a:t>de  </a:t>
            </a:r>
            <a:r>
              <a:rPr sz="927" spc="-4" dirty="0">
                <a:solidFill>
                  <a:srgbClr val="404040"/>
                </a:solidFill>
                <a:latin typeface="Tahoma"/>
                <a:cs typeface="Tahoma"/>
              </a:rPr>
              <a:t>oportunidad). </a:t>
            </a:r>
            <a:r>
              <a:rPr sz="927" spc="4" dirty="0" err="1">
                <a:solidFill>
                  <a:srgbClr val="404040"/>
                </a:solidFill>
                <a:latin typeface="Tahoma"/>
                <a:cs typeface="Tahoma"/>
              </a:rPr>
              <a:t>Nótese</a:t>
            </a:r>
            <a:r>
              <a:rPr sz="927" spc="4" dirty="0">
                <a:solidFill>
                  <a:srgbClr val="404040"/>
                </a:solidFill>
                <a:latin typeface="Tahoma"/>
                <a:cs typeface="Tahoma"/>
              </a:rPr>
              <a:t> </a:t>
            </a:r>
            <a:r>
              <a:rPr sz="927" b="1" spc="-49" dirty="0" smtClean="0">
                <a:solidFill>
                  <a:srgbClr val="404040"/>
                </a:solidFill>
                <a:latin typeface="Arial"/>
                <a:cs typeface="Arial"/>
              </a:rPr>
              <a:t>no </a:t>
            </a:r>
            <a:r>
              <a:rPr sz="927" b="1" spc="-26" dirty="0">
                <a:solidFill>
                  <a:srgbClr val="404040"/>
                </a:solidFill>
                <a:latin typeface="Arial"/>
                <a:cs typeface="Arial"/>
              </a:rPr>
              <a:t>hay </a:t>
            </a:r>
            <a:r>
              <a:rPr sz="927" b="1" spc="-31" dirty="0">
                <a:solidFill>
                  <a:srgbClr val="404040"/>
                </a:solidFill>
                <a:latin typeface="Arial"/>
                <a:cs typeface="Arial"/>
              </a:rPr>
              <a:t>ninguna  </a:t>
            </a:r>
            <a:r>
              <a:rPr sz="927" b="1" spc="-9" dirty="0">
                <a:solidFill>
                  <a:srgbClr val="404040"/>
                </a:solidFill>
                <a:latin typeface="Arial"/>
                <a:cs typeface="Arial"/>
              </a:rPr>
              <a:t>habilidad </a:t>
            </a:r>
            <a:r>
              <a:rPr sz="927" b="1" spc="-31" dirty="0">
                <a:solidFill>
                  <a:srgbClr val="404040"/>
                </a:solidFill>
                <a:latin typeface="Arial"/>
                <a:cs typeface="Arial"/>
              </a:rPr>
              <a:t>básica </a:t>
            </a:r>
            <a:r>
              <a:rPr sz="927" b="1" spc="-57" dirty="0">
                <a:solidFill>
                  <a:srgbClr val="404040"/>
                </a:solidFill>
                <a:latin typeface="Arial"/>
                <a:cs typeface="Arial"/>
              </a:rPr>
              <a:t>con </a:t>
            </a:r>
            <a:r>
              <a:rPr sz="927" b="1" spc="-40" dirty="0">
                <a:solidFill>
                  <a:srgbClr val="404040"/>
                </a:solidFill>
                <a:latin typeface="Arial"/>
                <a:cs typeface="Arial"/>
              </a:rPr>
              <a:t>una </a:t>
            </a:r>
            <a:r>
              <a:rPr sz="927" b="1" spc="-9" dirty="0">
                <a:solidFill>
                  <a:srgbClr val="404040"/>
                </a:solidFill>
                <a:latin typeface="Arial"/>
                <a:cs typeface="Arial"/>
              </a:rPr>
              <a:t>probabilidad </a:t>
            </a:r>
            <a:r>
              <a:rPr sz="927" b="1" spc="-31" dirty="0">
                <a:solidFill>
                  <a:srgbClr val="404040"/>
                </a:solidFill>
                <a:latin typeface="Arial"/>
                <a:cs typeface="Arial"/>
              </a:rPr>
              <a:t>de </a:t>
            </a:r>
            <a:r>
              <a:rPr sz="927" b="1" spc="-22" dirty="0" err="1">
                <a:solidFill>
                  <a:srgbClr val="404040"/>
                </a:solidFill>
                <a:latin typeface="Arial"/>
                <a:cs typeface="Arial"/>
              </a:rPr>
              <a:t>dominio</a:t>
            </a:r>
            <a:r>
              <a:rPr sz="927" b="1" spc="-150" dirty="0">
                <a:solidFill>
                  <a:srgbClr val="404040"/>
                </a:solidFill>
                <a:latin typeface="Arial"/>
                <a:cs typeface="Arial"/>
              </a:rPr>
              <a:t> </a:t>
            </a:r>
            <a:r>
              <a:rPr sz="927" b="1" spc="4" dirty="0" err="1" smtClean="0">
                <a:solidFill>
                  <a:srgbClr val="404040"/>
                </a:solidFill>
                <a:latin typeface="Arial"/>
                <a:cs typeface="Arial"/>
              </a:rPr>
              <a:t>fuert</a:t>
            </a:r>
            <a:r>
              <a:rPr lang="es-MX" sz="927" b="1" spc="4" dirty="0" smtClean="0">
                <a:solidFill>
                  <a:srgbClr val="404040"/>
                </a:solidFill>
                <a:latin typeface="Arial"/>
                <a:cs typeface="Arial"/>
              </a:rPr>
              <a:t>e</a:t>
            </a:r>
            <a:r>
              <a:rPr sz="927" spc="4" dirty="0" smtClean="0">
                <a:solidFill>
                  <a:srgbClr val="404040"/>
                </a:solidFill>
                <a:latin typeface="Tahoma"/>
                <a:cs typeface="Tahoma"/>
              </a:rPr>
              <a:t>.  </a:t>
            </a:r>
            <a:r>
              <a:rPr lang="es-MX" sz="927" spc="4" dirty="0" smtClean="0">
                <a:solidFill>
                  <a:srgbClr val="404040"/>
                </a:solidFill>
                <a:latin typeface="Tahoma"/>
                <a:cs typeface="Tahoma"/>
              </a:rPr>
              <a:t>En el caso particular del Centro Escolar, tampoco se observa </a:t>
            </a:r>
            <a:r>
              <a:rPr lang="es-MX" sz="927" b="1" spc="4" dirty="0" smtClean="0">
                <a:solidFill>
                  <a:srgbClr val="404040"/>
                </a:solidFill>
                <a:latin typeface="Tahoma"/>
                <a:cs typeface="Tahoma"/>
              </a:rPr>
              <a:t>ninguna habilidad en estado de consolidación</a:t>
            </a:r>
            <a:r>
              <a:rPr lang="es-MX" sz="927" spc="4" dirty="0" smtClean="0">
                <a:solidFill>
                  <a:srgbClr val="404040"/>
                </a:solidFill>
                <a:latin typeface="Tahoma"/>
                <a:cs typeface="Tahoma"/>
              </a:rPr>
              <a:t>, </a:t>
            </a:r>
            <a:r>
              <a:rPr lang="es-MX" sz="927" spc="4" dirty="0" smtClean="0">
                <a:solidFill>
                  <a:srgbClr val="404040"/>
                </a:solidFill>
                <a:latin typeface="Tahoma"/>
                <a:cs typeface="Tahoma"/>
              </a:rPr>
              <a:t>y por el contrario, </a:t>
            </a:r>
            <a:r>
              <a:rPr lang="es-MX" sz="927" spc="4" dirty="0" smtClean="0">
                <a:solidFill>
                  <a:srgbClr val="404040"/>
                </a:solidFill>
                <a:latin typeface="Tahoma"/>
                <a:cs typeface="Tahoma"/>
              </a:rPr>
              <a:t>8</a:t>
            </a:r>
            <a:r>
              <a:rPr sz="927" spc="-62" dirty="0" smtClean="0">
                <a:solidFill>
                  <a:srgbClr val="404040"/>
                </a:solidFill>
                <a:latin typeface="Tahoma"/>
                <a:cs typeface="Tahoma"/>
              </a:rPr>
              <a:t> </a:t>
            </a:r>
            <a:r>
              <a:rPr sz="927" spc="-9" dirty="0">
                <a:solidFill>
                  <a:srgbClr val="404040"/>
                </a:solidFill>
                <a:latin typeface="Tahoma"/>
                <a:cs typeface="Tahoma"/>
              </a:rPr>
              <a:t>de</a:t>
            </a:r>
            <a:r>
              <a:rPr sz="927" spc="-66" dirty="0">
                <a:solidFill>
                  <a:srgbClr val="404040"/>
                </a:solidFill>
                <a:latin typeface="Tahoma"/>
                <a:cs typeface="Tahoma"/>
              </a:rPr>
              <a:t> </a:t>
            </a:r>
            <a:r>
              <a:rPr sz="927" spc="13" dirty="0" err="1">
                <a:solidFill>
                  <a:srgbClr val="404040"/>
                </a:solidFill>
                <a:latin typeface="Tahoma"/>
                <a:cs typeface="Tahoma"/>
              </a:rPr>
              <a:t>las</a:t>
            </a:r>
            <a:r>
              <a:rPr sz="927" spc="-62" dirty="0">
                <a:solidFill>
                  <a:srgbClr val="404040"/>
                </a:solidFill>
                <a:latin typeface="Tahoma"/>
                <a:cs typeface="Tahoma"/>
              </a:rPr>
              <a:t> </a:t>
            </a:r>
            <a:r>
              <a:rPr lang="es-MX" sz="927" spc="-97" dirty="0" smtClean="0">
                <a:solidFill>
                  <a:srgbClr val="FF0000"/>
                </a:solidFill>
                <a:latin typeface="Tahoma"/>
                <a:cs typeface="Tahoma"/>
              </a:rPr>
              <a:t>12 </a:t>
            </a:r>
            <a:r>
              <a:rPr sz="927" spc="4" dirty="0" err="1" smtClean="0">
                <a:solidFill>
                  <a:srgbClr val="404040"/>
                </a:solidFill>
                <a:latin typeface="Tahoma"/>
                <a:cs typeface="Tahoma"/>
              </a:rPr>
              <a:t>habilidades</a:t>
            </a:r>
            <a:r>
              <a:rPr sz="927" spc="-66" dirty="0" smtClean="0">
                <a:solidFill>
                  <a:srgbClr val="404040"/>
                </a:solidFill>
                <a:latin typeface="Tahoma"/>
                <a:cs typeface="Tahoma"/>
              </a:rPr>
              <a:t> </a:t>
            </a:r>
            <a:r>
              <a:rPr sz="927" spc="9" dirty="0">
                <a:solidFill>
                  <a:srgbClr val="404040"/>
                </a:solidFill>
                <a:latin typeface="Tahoma"/>
                <a:cs typeface="Tahoma"/>
              </a:rPr>
              <a:t>básicas</a:t>
            </a:r>
            <a:r>
              <a:rPr sz="927" spc="-62" dirty="0">
                <a:solidFill>
                  <a:srgbClr val="404040"/>
                </a:solidFill>
                <a:latin typeface="Tahoma"/>
                <a:cs typeface="Tahoma"/>
              </a:rPr>
              <a:t> </a:t>
            </a:r>
            <a:r>
              <a:rPr sz="927" dirty="0">
                <a:solidFill>
                  <a:srgbClr val="404040"/>
                </a:solidFill>
                <a:latin typeface="Tahoma"/>
                <a:cs typeface="Tahoma"/>
              </a:rPr>
              <a:t>se</a:t>
            </a:r>
            <a:r>
              <a:rPr sz="927" spc="-62" dirty="0">
                <a:solidFill>
                  <a:srgbClr val="404040"/>
                </a:solidFill>
                <a:latin typeface="Tahoma"/>
                <a:cs typeface="Tahoma"/>
              </a:rPr>
              <a:t> </a:t>
            </a:r>
            <a:r>
              <a:rPr sz="927" spc="-4" dirty="0" err="1">
                <a:solidFill>
                  <a:srgbClr val="404040"/>
                </a:solidFill>
                <a:latin typeface="Tahoma"/>
                <a:cs typeface="Tahoma"/>
              </a:rPr>
              <a:t>encuentran</a:t>
            </a:r>
            <a:r>
              <a:rPr sz="927" spc="-66" dirty="0">
                <a:solidFill>
                  <a:srgbClr val="404040"/>
                </a:solidFill>
                <a:latin typeface="Tahoma"/>
                <a:cs typeface="Tahoma"/>
              </a:rPr>
              <a:t> </a:t>
            </a:r>
            <a:r>
              <a:rPr lang="es-MX" sz="927" spc="-4" dirty="0" smtClean="0">
                <a:solidFill>
                  <a:srgbClr val="404040"/>
                </a:solidFill>
                <a:latin typeface="Tahoma"/>
                <a:cs typeface="Tahoma"/>
              </a:rPr>
              <a:t>estado </a:t>
            </a:r>
            <a:r>
              <a:rPr lang="es-MX" sz="927" b="1" spc="-4" dirty="0" smtClean="0">
                <a:solidFill>
                  <a:srgbClr val="404040"/>
                </a:solidFill>
                <a:latin typeface="Tahoma"/>
                <a:cs typeface="Tahoma"/>
              </a:rPr>
              <a:t>débil</a:t>
            </a:r>
            <a:r>
              <a:rPr sz="927" spc="9" dirty="0" smtClean="0">
                <a:solidFill>
                  <a:srgbClr val="404040"/>
                </a:solidFill>
                <a:latin typeface="Tahoma"/>
                <a:cs typeface="Tahoma"/>
              </a:rPr>
              <a:t>. </a:t>
            </a:r>
            <a:endParaRPr lang="es-MX" sz="927" spc="9" dirty="0" smtClean="0">
              <a:solidFill>
                <a:srgbClr val="404040"/>
              </a:solidFill>
              <a:latin typeface="Tahoma"/>
              <a:cs typeface="Tahoma"/>
            </a:endParaRPr>
          </a:p>
          <a:p>
            <a:pPr marL="11206" marR="4483" indent="111504" algn="just" defTabSz="806867">
              <a:lnSpc>
                <a:spcPct val="111100"/>
              </a:lnSpc>
              <a:spcBef>
                <a:spcPts val="1667"/>
              </a:spcBef>
            </a:pPr>
            <a:endParaRPr sz="1059" dirty="0">
              <a:solidFill>
                <a:prstClr val="black"/>
              </a:solidFill>
              <a:latin typeface="Times New Roman"/>
              <a:cs typeface="Times New Roman"/>
            </a:endParaRPr>
          </a:p>
          <a:p>
            <a:pPr marL="11206" marR="5603" indent="112065" algn="just" defTabSz="806867">
              <a:lnSpc>
                <a:spcPct val="111200"/>
              </a:lnSpc>
            </a:pPr>
            <a:r>
              <a:rPr sz="927" spc="18" dirty="0">
                <a:solidFill>
                  <a:srgbClr val="404040"/>
                </a:solidFill>
                <a:latin typeface="Tahoma"/>
                <a:cs typeface="Tahoma"/>
              </a:rPr>
              <a:t>En </a:t>
            </a:r>
            <a:r>
              <a:rPr sz="927" spc="-4" dirty="0">
                <a:solidFill>
                  <a:srgbClr val="404040"/>
                </a:solidFill>
                <a:latin typeface="Tahoma"/>
                <a:cs typeface="Tahoma"/>
              </a:rPr>
              <a:t>especial, </a:t>
            </a:r>
            <a:r>
              <a:rPr sz="927" dirty="0">
                <a:solidFill>
                  <a:srgbClr val="404040"/>
                </a:solidFill>
                <a:latin typeface="Tahoma"/>
                <a:cs typeface="Tahoma"/>
              </a:rPr>
              <a:t>se </a:t>
            </a:r>
            <a:r>
              <a:rPr sz="927" spc="-4" dirty="0">
                <a:solidFill>
                  <a:srgbClr val="404040"/>
                </a:solidFill>
                <a:latin typeface="Tahoma"/>
                <a:cs typeface="Tahoma"/>
              </a:rPr>
              <a:t>puede </a:t>
            </a:r>
            <a:r>
              <a:rPr sz="927" spc="9" dirty="0">
                <a:solidFill>
                  <a:srgbClr val="404040"/>
                </a:solidFill>
                <a:latin typeface="Tahoma"/>
                <a:cs typeface="Tahoma"/>
              </a:rPr>
              <a:t>observar </a:t>
            </a:r>
            <a:r>
              <a:rPr sz="927" spc="-4" dirty="0">
                <a:solidFill>
                  <a:srgbClr val="404040"/>
                </a:solidFill>
                <a:latin typeface="Tahoma"/>
                <a:cs typeface="Tahoma"/>
              </a:rPr>
              <a:t>que </a:t>
            </a:r>
            <a:r>
              <a:rPr sz="927" spc="-9" dirty="0">
                <a:solidFill>
                  <a:srgbClr val="404040"/>
                </a:solidFill>
                <a:latin typeface="Tahoma"/>
                <a:cs typeface="Tahoma"/>
              </a:rPr>
              <a:t>entre </a:t>
            </a:r>
            <a:r>
              <a:rPr sz="927" spc="13" dirty="0">
                <a:solidFill>
                  <a:srgbClr val="404040"/>
                </a:solidFill>
                <a:latin typeface="Tahoma"/>
                <a:cs typeface="Tahoma"/>
              </a:rPr>
              <a:t>las</a:t>
            </a:r>
            <a:r>
              <a:rPr sz="927" spc="-190" dirty="0">
                <a:solidFill>
                  <a:srgbClr val="404040"/>
                </a:solidFill>
                <a:latin typeface="Tahoma"/>
                <a:cs typeface="Tahoma"/>
              </a:rPr>
              <a:t> </a:t>
            </a:r>
            <a:r>
              <a:rPr sz="927" spc="9" dirty="0">
                <a:solidFill>
                  <a:srgbClr val="404040"/>
                </a:solidFill>
                <a:latin typeface="Tahoma"/>
                <a:cs typeface="Tahoma"/>
              </a:rPr>
              <a:t>habilidades  </a:t>
            </a:r>
            <a:r>
              <a:rPr sz="927" dirty="0">
                <a:solidFill>
                  <a:srgbClr val="404040"/>
                </a:solidFill>
                <a:latin typeface="Tahoma"/>
                <a:cs typeface="Tahoma"/>
              </a:rPr>
              <a:t>con</a:t>
            </a:r>
            <a:r>
              <a:rPr sz="927" spc="-26" dirty="0">
                <a:solidFill>
                  <a:srgbClr val="404040"/>
                </a:solidFill>
                <a:latin typeface="Tahoma"/>
                <a:cs typeface="Tahoma"/>
              </a:rPr>
              <a:t> </a:t>
            </a:r>
            <a:r>
              <a:rPr sz="927" spc="-4" dirty="0">
                <a:solidFill>
                  <a:srgbClr val="404040"/>
                </a:solidFill>
                <a:latin typeface="Tahoma"/>
                <a:cs typeface="Tahoma"/>
              </a:rPr>
              <a:t>una</a:t>
            </a:r>
            <a:r>
              <a:rPr sz="927" spc="-26" dirty="0">
                <a:solidFill>
                  <a:srgbClr val="404040"/>
                </a:solidFill>
                <a:latin typeface="Tahoma"/>
                <a:cs typeface="Tahoma"/>
              </a:rPr>
              <a:t> </a:t>
            </a:r>
            <a:r>
              <a:rPr sz="927" spc="4" dirty="0">
                <a:solidFill>
                  <a:srgbClr val="404040"/>
                </a:solidFill>
                <a:latin typeface="Tahoma"/>
                <a:cs typeface="Tahoma"/>
              </a:rPr>
              <a:t>probabilidad</a:t>
            </a:r>
            <a:r>
              <a:rPr sz="927" spc="-22" dirty="0">
                <a:solidFill>
                  <a:srgbClr val="404040"/>
                </a:solidFill>
                <a:latin typeface="Tahoma"/>
                <a:cs typeface="Tahoma"/>
              </a:rPr>
              <a:t> </a:t>
            </a:r>
            <a:r>
              <a:rPr sz="927" spc="-9" dirty="0">
                <a:solidFill>
                  <a:srgbClr val="404040"/>
                </a:solidFill>
                <a:latin typeface="Tahoma"/>
                <a:cs typeface="Tahoma"/>
              </a:rPr>
              <a:t>de</a:t>
            </a:r>
            <a:r>
              <a:rPr sz="927" spc="-26" dirty="0">
                <a:solidFill>
                  <a:srgbClr val="404040"/>
                </a:solidFill>
                <a:latin typeface="Tahoma"/>
                <a:cs typeface="Tahoma"/>
              </a:rPr>
              <a:t> </a:t>
            </a:r>
            <a:r>
              <a:rPr sz="927" spc="9" dirty="0">
                <a:solidFill>
                  <a:srgbClr val="404040"/>
                </a:solidFill>
                <a:latin typeface="Tahoma"/>
                <a:cs typeface="Tahoma"/>
              </a:rPr>
              <a:t>dominio</a:t>
            </a:r>
            <a:r>
              <a:rPr sz="927" spc="-22" dirty="0">
                <a:solidFill>
                  <a:srgbClr val="404040"/>
                </a:solidFill>
                <a:latin typeface="Tahoma"/>
                <a:cs typeface="Tahoma"/>
              </a:rPr>
              <a:t> </a:t>
            </a:r>
            <a:r>
              <a:rPr sz="927" spc="-4" dirty="0">
                <a:solidFill>
                  <a:srgbClr val="404040"/>
                </a:solidFill>
                <a:latin typeface="Tahoma"/>
                <a:cs typeface="Tahoma"/>
              </a:rPr>
              <a:t>atenuado</a:t>
            </a:r>
            <a:r>
              <a:rPr sz="927" spc="-26" dirty="0">
                <a:solidFill>
                  <a:srgbClr val="404040"/>
                </a:solidFill>
                <a:latin typeface="Tahoma"/>
                <a:cs typeface="Tahoma"/>
              </a:rPr>
              <a:t> </a:t>
            </a:r>
            <a:r>
              <a:rPr sz="927" spc="-9" dirty="0">
                <a:solidFill>
                  <a:srgbClr val="404040"/>
                </a:solidFill>
                <a:latin typeface="Tahoma"/>
                <a:cs typeface="Tahoma"/>
              </a:rPr>
              <a:t>o</a:t>
            </a:r>
            <a:r>
              <a:rPr sz="927" spc="-22" dirty="0">
                <a:solidFill>
                  <a:srgbClr val="404040"/>
                </a:solidFill>
                <a:latin typeface="Tahoma"/>
                <a:cs typeface="Tahoma"/>
              </a:rPr>
              <a:t> </a:t>
            </a:r>
            <a:r>
              <a:rPr sz="927" spc="9" dirty="0">
                <a:solidFill>
                  <a:srgbClr val="404040"/>
                </a:solidFill>
                <a:latin typeface="Tahoma"/>
                <a:cs typeface="Tahoma"/>
              </a:rPr>
              <a:t>débil</a:t>
            </a:r>
            <a:r>
              <a:rPr sz="927" spc="-26" dirty="0">
                <a:solidFill>
                  <a:srgbClr val="404040"/>
                </a:solidFill>
                <a:latin typeface="Tahoma"/>
                <a:cs typeface="Tahoma"/>
              </a:rPr>
              <a:t> </a:t>
            </a:r>
            <a:r>
              <a:rPr sz="927" spc="4" dirty="0">
                <a:solidFill>
                  <a:srgbClr val="404040"/>
                </a:solidFill>
                <a:latin typeface="Tahoma"/>
                <a:cs typeface="Tahoma"/>
              </a:rPr>
              <a:t>hay</a:t>
            </a:r>
            <a:r>
              <a:rPr sz="927" spc="-26" dirty="0">
                <a:solidFill>
                  <a:srgbClr val="404040"/>
                </a:solidFill>
                <a:latin typeface="Tahoma"/>
                <a:cs typeface="Tahoma"/>
              </a:rPr>
              <a:t> </a:t>
            </a:r>
            <a:r>
              <a:rPr sz="927" spc="4" dirty="0">
                <a:solidFill>
                  <a:srgbClr val="404040"/>
                </a:solidFill>
                <a:latin typeface="Tahoma"/>
                <a:cs typeface="Tahoma"/>
              </a:rPr>
              <a:t>tres  </a:t>
            </a:r>
            <a:r>
              <a:rPr sz="927" spc="9" dirty="0">
                <a:solidFill>
                  <a:srgbClr val="404040"/>
                </a:solidFill>
                <a:latin typeface="Tahoma"/>
                <a:cs typeface="Tahoma"/>
              </a:rPr>
              <a:t>posibles </a:t>
            </a:r>
            <a:r>
              <a:rPr sz="927" spc="-9" dirty="0">
                <a:solidFill>
                  <a:srgbClr val="404040"/>
                </a:solidFill>
                <a:latin typeface="Tahoma"/>
                <a:cs typeface="Tahoma"/>
              </a:rPr>
              <a:t>ejes </a:t>
            </a:r>
            <a:r>
              <a:rPr sz="927" spc="4" dirty="0">
                <a:solidFill>
                  <a:srgbClr val="404040"/>
                </a:solidFill>
                <a:latin typeface="Tahoma"/>
                <a:cs typeface="Tahoma"/>
              </a:rPr>
              <a:t>temáticos </a:t>
            </a:r>
            <a:r>
              <a:rPr sz="927" spc="-9" dirty="0">
                <a:solidFill>
                  <a:srgbClr val="404040"/>
                </a:solidFill>
                <a:latin typeface="Tahoma"/>
                <a:cs typeface="Tahoma"/>
              </a:rPr>
              <a:t>para </a:t>
            </a:r>
            <a:r>
              <a:rPr sz="927" spc="13" dirty="0">
                <a:solidFill>
                  <a:srgbClr val="404040"/>
                </a:solidFill>
                <a:latin typeface="Tahoma"/>
                <a:cs typeface="Tahoma"/>
              </a:rPr>
              <a:t>su análisis </a:t>
            </a:r>
            <a:r>
              <a:rPr sz="927" spc="-18" dirty="0">
                <a:solidFill>
                  <a:srgbClr val="404040"/>
                </a:solidFill>
                <a:latin typeface="Tahoma"/>
                <a:cs typeface="Tahoma"/>
              </a:rPr>
              <a:t>a </a:t>
            </a:r>
            <a:r>
              <a:rPr sz="927" spc="9" dirty="0">
                <a:solidFill>
                  <a:srgbClr val="404040"/>
                </a:solidFill>
                <a:latin typeface="Tahoma"/>
                <a:cs typeface="Tahoma"/>
              </a:rPr>
              <a:t>mayor </a:t>
            </a:r>
            <a:r>
              <a:rPr sz="927" spc="18" dirty="0">
                <a:solidFill>
                  <a:srgbClr val="404040"/>
                </a:solidFill>
                <a:latin typeface="Tahoma"/>
                <a:cs typeface="Tahoma"/>
              </a:rPr>
              <a:t>profundi-  </a:t>
            </a:r>
            <a:r>
              <a:rPr sz="927" spc="-31" dirty="0">
                <a:solidFill>
                  <a:srgbClr val="404040"/>
                </a:solidFill>
                <a:latin typeface="Tahoma"/>
                <a:cs typeface="Tahoma"/>
              </a:rPr>
              <a:t>dad: </a:t>
            </a:r>
            <a:r>
              <a:rPr sz="927" spc="-124" dirty="0">
                <a:solidFill>
                  <a:srgbClr val="404040"/>
                </a:solidFill>
                <a:latin typeface="Tahoma"/>
                <a:cs typeface="Tahoma"/>
              </a:rPr>
              <a:t>1) </a:t>
            </a:r>
            <a:r>
              <a:rPr sz="927" spc="4" dirty="0">
                <a:solidFill>
                  <a:srgbClr val="404040"/>
                </a:solidFill>
                <a:latin typeface="Tahoma"/>
                <a:cs typeface="Tahoma"/>
              </a:rPr>
              <a:t>Conocimientos </a:t>
            </a:r>
            <a:r>
              <a:rPr sz="927" spc="9" dirty="0">
                <a:solidFill>
                  <a:srgbClr val="404040"/>
                </a:solidFill>
                <a:latin typeface="Tahoma"/>
                <a:cs typeface="Tahoma"/>
              </a:rPr>
              <a:t>básicos </a:t>
            </a:r>
            <a:r>
              <a:rPr sz="927" spc="-9" dirty="0">
                <a:solidFill>
                  <a:srgbClr val="404040"/>
                </a:solidFill>
                <a:latin typeface="Tahoma"/>
                <a:cs typeface="Tahoma"/>
              </a:rPr>
              <a:t>de </a:t>
            </a:r>
            <a:r>
              <a:rPr sz="927" spc="13" dirty="0">
                <a:solidFill>
                  <a:srgbClr val="404040"/>
                </a:solidFill>
                <a:latin typeface="Tahoma"/>
                <a:cs typeface="Tahoma"/>
              </a:rPr>
              <a:t>las </a:t>
            </a:r>
            <a:r>
              <a:rPr sz="927" spc="4" dirty="0">
                <a:solidFill>
                  <a:srgbClr val="404040"/>
                </a:solidFill>
                <a:latin typeface="Tahoma"/>
                <a:cs typeface="Tahoma"/>
              </a:rPr>
              <a:t>Matemáticas </a:t>
            </a:r>
            <a:r>
              <a:rPr sz="927" spc="9" dirty="0">
                <a:solidFill>
                  <a:srgbClr val="404040"/>
                </a:solidFill>
                <a:latin typeface="Tahoma"/>
                <a:cs typeface="Tahoma"/>
              </a:rPr>
              <a:t>(</a:t>
            </a:r>
            <a:r>
              <a:rPr sz="794" spc="9" dirty="0">
                <a:solidFill>
                  <a:srgbClr val="404040"/>
                </a:solidFill>
                <a:latin typeface="Tahoma"/>
                <a:cs typeface="Tahoma"/>
              </a:rPr>
              <a:t>SNPA02</a:t>
            </a:r>
            <a:r>
              <a:rPr sz="927" spc="9" dirty="0">
                <a:solidFill>
                  <a:srgbClr val="404040"/>
                </a:solidFill>
                <a:latin typeface="Tahoma"/>
                <a:cs typeface="Tahoma"/>
              </a:rPr>
              <a:t>,  </a:t>
            </a:r>
            <a:r>
              <a:rPr sz="794" spc="22" dirty="0">
                <a:solidFill>
                  <a:srgbClr val="404040"/>
                </a:solidFill>
                <a:latin typeface="Tahoma"/>
                <a:cs typeface="Tahoma"/>
              </a:rPr>
              <a:t>SNPA03</a:t>
            </a:r>
            <a:r>
              <a:rPr sz="927" spc="22" dirty="0">
                <a:solidFill>
                  <a:srgbClr val="404040"/>
                </a:solidFill>
                <a:latin typeface="Tahoma"/>
                <a:cs typeface="Tahoma"/>
              </a:rPr>
              <a:t>, </a:t>
            </a:r>
            <a:r>
              <a:rPr sz="794" spc="44" dirty="0">
                <a:solidFill>
                  <a:srgbClr val="404040"/>
                </a:solidFill>
                <a:latin typeface="Tahoma"/>
                <a:cs typeface="Tahoma"/>
              </a:rPr>
              <a:t>SNPA09 </a:t>
            </a:r>
            <a:r>
              <a:rPr sz="927" spc="35" dirty="0">
                <a:solidFill>
                  <a:srgbClr val="404040"/>
                </a:solidFill>
                <a:latin typeface="Tahoma"/>
                <a:cs typeface="Tahoma"/>
              </a:rPr>
              <a:t>y </a:t>
            </a:r>
            <a:r>
              <a:rPr sz="794" spc="-9" dirty="0">
                <a:solidFill>
                  <a:srgbClr val="404040"/>
                </a:solidFill>
                <a:latin typeface="Tahoma"/>
                <a:cs typeface="Tahoma"/>
              </a:rPr>
              <a:t>SNPA10</a:t>
            </a:r>
            <a:r>
              <a:rPr sz="927" spc="-9" dirty="0">
                <a:solidFill>
                  <a:srgbClr val="404040"/>
                </a:solidFill>
                <a:latin typeface="Tahoma"/>
                <a:cs typeface="Tahoma"/>
              </a:rPr>
              <a:t>), </a:t>
            </a:r>
            <a:r>
              <a:rPr sz="927" spc="-4" dirty="0">
                <a:solidFill>
                  <a:srgbClr val="404040"/>
                </a:solidFill>
                <a:latin typeface="Tahoma"/>
                <a:cs typeface="Tahoma"/>
              </a:rPr>
              <a:t>2) </a:t>
            </a:r>
            <a:r>
              <a:rPr sz="927" spc="13" dirty="0">
                <a:solidFill>
                  <a:srgbClr val="404040"/>
                </a:solidFill>
                <a:latin typeface="Tahoma"/>
                <a:cs typeface="Tahoma"/>
              </a:rPr>
              <a:t>fracciones </a:t>
            </a:r>
            <a:r>
              <a:rPr sz="927" spc="-9" dirty="0">
                <a:solidFill>
                  <a:srgbClr val="404040"/>
                </a:solidFill>
                <a:latin typeface="Tahoma"/>
                <a:cs typeface="Tahoma"/>
              </a:rPr>
              <a:t>(</a:t>
            </a:r>
            <a:r>
              <a:rPr sz="794" spc="-9" dirty="0">
                <a:solidFill>
                  <a:srgbClr val="404040"/>
                </a:solidFill>
                <a:latin typeface="Tahoma"/>
                <a:cs typeface="Tahoma"/>
              </a:rPr>
              <a:t>SNPA01</a:t>
            </a:r>
            <a:r>
              <a:rPr sz="927" spc="-9" dirty="0">
                <a:solidFill>
                  <a:srgbClr val="404040"/>
                </a:solidFill>
                <a:latin typeface="Tahoma"/>
                <a:cs typeface="Tahoma"/>
              </a:rPr>
              <a:t>,</a:t>
            </a:r>
            <a:r>
              <a:rPr sz="927" spc="132" dirty="0">
                <a:solidFill>
                  <a:srgbClr val="404040"/>
                </a:solidFill>
                <a:latin typeface="Tahoma"/>
                <a:cs typeface="Tahoma"/>
              </a:rPr>
              <a:t> </a:t>
            </a:r>
            <a:r>
              <a:rPr sz="794" spc="26" dirty="0">
                <a:solidFill>
                  <a:srgbClr val="404040"/>
                </a:solidFill>
                <a:latin typeface="Tahoma"/>
                <a:cs typeface="Tahoma"/>
              </a:rPr>
              <a:t>SNPA04</a:t>
            </a:r>
            <a:r>
              <a:rPr sz="927" spc="26" dirty="0">
                <a:solidFill>
                  <a:srgbClr val="404040"/>
                </a:solidFill>
                <a:latin typeface="Tahoma"/>
                <a:cs typeface="Tahoma"/>
              </a:rPr>
              <a:t>,</a:t>
            </a:r>
            <a:endParaRPr sz="927" dirty="0">
              <a:solidFill>
                <a:prstClr val="black"/>
              </a:solidFill>
              <a:latin typeface="Tahoma"/>
              <a:cs typeface="Tahoma"/>
            </a:endParaRPr>
          </a:p>
          <a:p>
            <a:pPr marL="11206" marR="7284" defTabSz="806867">
              <a:lnSpc>
                <a:spcPct val="111100"/>
              </a:lnSpc>
            </a:pPr>
            <a:r>
              <a:rPr sz="794" spc="31" dirty="0">
                <a:solidFill>
                  <a:srgbClr val="404040"/>
                </a:solidFill>
                <a:latin typeface="Tahoma"/>
                <a:cs typeface="Tahoma"/>
              </a:rPr>
              <a:t>SNPA05</a:t>
            </a:r>
            <a:r>
              <a:rPr sz="794" spc="-57" dirty="0">
                <a:solidFill>
                  <a:srgbClr val="404040"/>
                </a:solidFill>
                <a:latin typeface="Tahoma"/>
                <a:cs typeface="Tahoma"/>
              </a:rPr>
              <a:t> </a:t>
            </a:r>
            <a:r>
              <a:rPr sz="927" spc="35" dirty="0">
                <a:solidFill>
                  <a:srgbClr val="404040"/>
                </a:solidFill>
                <a:latin typeface="Tahoma"/>
                <a:cs typeface="Tahoma"/>
              </a:rPr>
              <a:t>y</a:t>
            </a:r>
            <a:r>
              <a:rPr sz="927" spc="-97" dirty="0">
                <a:solidFill>
                  <a:srgbClr val="404040"/>
                </a:solidFill>
                <a:latin typeface="Tahoma"/>
                <a:cs typeface="Tahoma"/>
              </a:rPr>
              <a:t> </a:t>
            </a:r>
            <a:r>
              <a:rPr sz="794" spc="-49" dirty="0">
                <a:solidFill>
                  <a:srgbClr val="404040"/>
                </a:solidFill>
                <a:latin typeface="Tahoma"/>
                <a:cs typeface="Tahoma"/>
              </a:rPr>
              <a:t>SNPA11</a:t>
            </a:r>
            <a:r>
              <a:rPr sz="927" spc="-49" dirty="0">
                <a:solidFill>
                  <a:srgbClr val="404040"/>
                </a:solidFill>
                <a:latin typeface="Tahoma"/>
                <a:cs typeface="Tahoma"/>
              </a:rPr>
              <a:t>),</a:t>
            </a:r>
            <a:r>
              <a:rPr sz="927" spc="-93" dirty="0">
                <a:solidFill>
                  <a:srgbClr val="404040"/>
                </a:solidFill>
                <a:latin typeface="Tahoma"/>
                <a:cs typeface="Tahoma"/>
              </a:rPr>
              <a:t> </a:t>
            </a:r>
            <a:r>
              <a:rPr sz="927" spc="35" dirty="0">
                <a:solidFill>
                  <a:srgbClr val="404040"/>
                </a:solidFill>
                <a:latin typeface="Tahoma"/>
                <a:cs typeface="Tahoma"/>
              </a:rPr>
              <a:t>y</a:t>
            </a:r>
            <a:r>
              <a:rPr sz="927" spc="-97" dirty="0">
                <a:solidFill>
                  <a:srgbClr val="404040"/>
                </a:solidFill>
                <a:latin typeface="Tahoma"/>
                <a:cs typeface="Tahoma"/>
              </a:rPr>
              <a:t> </a:t>
            </a:r>
            <a:r>
              <a:rPr sz="927" spc="-18" dirty="0">
                <a:solidFill>
                  <a:srgbClr val="404040"/>
                </a:solidFill>
                <a:latin typeface="Tahoma"/>
                <a:cs typeface="Tahoma"/>
              </a:rPr>
              <a:t>3)</a:t>
            </a:r>
            <a:r>
              <a:rPr sz="927" spc="-93" dirty="0">
                <a:solidFill>
                  <a:srgbClr val="404040"/>
                </a:solidFill>
                <a:latin typeface="Tahoma"/>
                <a:cs typeface="Tahoma"/>
              </a:rPr>
              <a:t> </a:t>
            </a:r>
            <a:r>
              <a:rPr sz="927" spc="4" dirty="0">
                <a:solidFill>
                  <a:srgbClr val="404040"/>
                </a:solidFill>
                <a:latin typeface="Tahoma"/>
                <a:cs typeface="Tahoma"/>
              </a:rPr>
              <a:t>deducción</a:t>
            </a:r>
            <a:r>
              <a:rPr sz="927" spc="-97" dirty="0">
                <a:solidFill>
                  <a:srgbClr val="404040"/>
                </a:solidFill>
                <a:latin typeface="Tahoma"/>
                <a:cs typeface="Tahoma"/>
              </a:rPr>
              <a:t> </a:t>
            </a:r>
            <a:r>
              <a:rPr sz="927" spc="-9" dirty="0">
                <a:solidFill>
                  <a:srgbClr val="404040"/>
                </a:solidFill>
                <a:latin typeface="Tahoma"/>
                <a:cs typeface="Tahoma"/>
              </a:rPr>
              <a:t>de</a:t>
            </a:r>
            <a:r>
              <a:rPr sz="927" spc="-97" dirty="0">
                <a:solidFill>
                  <a:srgbClr val="404040"/>
                </a:solidFill>
                <a:latin typeface="Tahoma"/>
                <a:cs typeface="Tahoma"/>
              </a:rPr>
              <a:t> </a:t>
            </a:r>
            <a:r>
              <a:rPr sz="927" dirty="0">
                <a:solidFill>
                  <a:srgbClr val="404040"/>
                </a:solidFill>
                <a:latin typeface="Tahoma"/>
                <a:cs typeface="Tahoma"/>
              </a:rPr>
              <a:t>patrones</a:t>
            </a:r>
            <a:r>
              <a:rPr sz="927" spc="-93" dirty="0">
                <a:solidFill>
                  <a:srgbClr val="404040"/>
                </a:solidFill>
                <a:latin typeface="Tahoma"/>
                <a:cs typeface="Tahoma"/>
              </a:rPr>
              <a:t> </a:t>
            </a:r>
            <a:r>
              <a:rPr sz="927" dirty="0">
                <a:solidFill>
                  <a:srgbClr val="404040"/>
                </a:solidFill>
                <a:latin typeface="Tahoma"/>
                <a:cs typeface="Tahoma"/>
              </a:rPr>
              <a:t>con</a:t>
            </a:r>
            <a:r>
              <a:rPr sz="927" spc="-97" dirty="0">
                <a:solidFill>
                  <a:srgbClr val="404040"/>
                </a:solidFill>
                <a:latin typeface="Tahoma"/>
                <a:cs typeface="Tahoma"/>
              </a:rPr>
              <a:t> </a:t>
            </a:r>
            <a:r>
              <a:rPr sz="927" spc="13" dirty="0">
                <a:solidFill>
                  <a:srgbClr val="404040"/>
                </a:solidFill>
                <a:latin typeface="Tahoma"/>
                <a:cs typeface="Tahoma"/>
              </a:rPr>
              <a:t>progresio-  </a:t>
            </a:r>
            <a:r>
              <a:rPr sz="927" dirty="0">
                <a:solidFill>
                  <a:srgbClr val="404040"/>
                </a:solidFill>
                <a:latin typeface="Tahoma"/>
                <a:cs typeface="Tahoma"/>
              </a:rPr>
              <a:t>nes </a:t>
            </a:r>
            <a:r>
              <a:rPr sz="927" spc="4" dirty="0">
                <a:solidFill>
                  <a:srgbClr val="404040"/>
                </a:solidFill>
                <a:latin typeface="Tahoma"/>
                <a:cs typeface="Tahoma"/>
              </a:rPr>
              <a:t>especiales</a:t>
            </a:r>
            <a:r>
              <a:rPr sz="927" spc="-154" dirty="0">
                <a:solidFill>
                  <a:srgbClr val="404040"/>
                </a:solidFill>
                <a:latin typeface="Tahoma"/>
                <a:cs typeface="Tahoma"/>
              </a:rPr>
              <a:t> </a:t>
            </a:r>
            <a:r>
              <a:rPr sz="927" spc="-22" dirty="0">
                <a:solidFill>
                  <a:srgbClr val="404040"/>
                </a:solidFill>
                <a:latin typeface="Tahoma"/>
                <a:cs typeface="Tahoma"/>
              </a:rPr>
              <a:t>(</a:t>
            </a:r>
            <a:r>
              <a:rPr sz="794" spc="-22" dirty="0">
                <a:solidFill>
                  <a:srgbClr val="404040"/>
                </a:solidFill>
                <a:latin typeface="Tahoma"/>
                <a:cs typeface="Tahoma"/>
              </a:rPr>
              <a:t>SNPA13</a:t>
            </a:r>
            <a:r>
              <a:rPr sz="927" spc="-22" dirty="0">
                <a:solidFill>
                  <a:srgbClr val="404040"/>
                </a:solidFill>
                <a:latin typeface="Tahoma"/>
                <a:cs typeface="Tahoma"/>
              </a:rPr>
              <a:t>).</a:t>
            </a:r>
            <a:endParaRPr sz="927" dirty="0">
              <a:solidFill>
                <a:prstClr val="black"/>
              </a:solidFill>
              <a:latin typeface="Tahoma"/>
              <a:cs typeface="Tahoma"/>
            </a:endParaRPr>
          </a:p>
        </p:txBody>
      </p:sp>
      <p:sp>
        <p:nvSpPr>
          <p:cNvPr id="5" name="object 5"/>
          <p:cNvSpPr txBox="1"/>
          <p:nvPr/>
        </p:nvSpPr>
        <p:spPr>
          <a:xfrm>
            <a:off x="1055594" y="6256748"/>
            <a:ext cx="3232337" cy="126732"/>
          </a:xfrm>
          <a:prstGeom prst="rect">
            <a:avLst/>
          </a:prstGeom>
        </p:spPr>
        <p:txBody>
          <a:bodyPr vert="horz" wrap="square" lIns="0" tIns="11206" rIns="0" bIns="0" rtlCol="0">
            <a:spAutoFit/>
          </a:bodyPr>
          <a:lstStyle/>
          <a:p>
            <a:pPr marL="11206" defTabSz="806867">
              <a:spcBef>
                <a:spcPts val="88"/>
              </a:spcBef>
            </a:pPr>
            <a:r>
              <a:rPr sz="750" spc="-4" dirty="0">
                <a:solidFill>
                  <a:srgbClr val="404040"/>
                </a:solidFill>
                <a:latin typeface="Tahoma"/>
                <a:cs typeface="Tahoma"/>
              </a:rPr>
              <a:t>Descriptores,</a:t>
            </a:r>
            <a:r>
              <a:rPr sz="750" spc="-62" dirty="0">
                <a:solidFill>
                  <a:srgbClr val="404040"/>
                </a:solidFill>
                <a:latin typeface="Tahoma"/>
                <a:cs typeface="Tahoma"/>
              </a:rPr>
              <a:t> </a:t>
            </a:r>
            <a:r>
              <a:rPr sz="750" spc="9" dirty="0">
                <a:solidFill>
                  <a:srgbClr val="404040"/>
                </a:solidFill>
                <a:latin typeface="Tahoma"/>
                <a:cs typeface="Tahoma"/>
              </a:rPr>
              <a:t>símbolos</a:t>
            </a:r>
            <a:r>
              <a:rPr sz="750" spc="-57" dirty="0">
                <a:solidFill>
                  <a:srgbClr val="404040"/>
                </a:solidFill>
                <a:latin typeface="Tahoma"/>
                <a:cs typeface="Tahoma"/>
              </a:rPr>
              <a:t> </a:t>
            </a:r>
            <a:r>
              <a:rPr sz="750" spc="31" dirty="0">
                <a:solidFill>
                  <a:srgbClr val="404040"/>
                </a:solidFill>
                <a:latin typeface="Tahoma"/>
                <a:cs typeface="Tahoma"/>
              </a:rPr>
              <a:t>y</a:t>
            </a:r>
            <a:r>
              <a:rPr sz="750" spc="-57" dirty="0">
                <a:solidFill>
                  <a:srgbClr val="404040"/>
                </a:solidFill>
                <a:latin typeface="Tahoma"/>
                <a:cs typeface="Tahoma"/>
              </a:rPr>
              <a:t> </a:t>
            </a:r>
            <a:r>
              <a:rPr sz="750" spc="9" dirty="0">
                <a:solidFill>
                  <a:srgbClr val="404040"/>
                </a:solidFill>
                <a:latin typeface="Tahoma"/>
                <a:cs typeface="Tahoma"/>
              </a:rPr>
              <a:t>criterios</a:t>
            </a:r>
            <a:r>
              <a:rPr sz="750" spc="-62" dirty="0">
                <a:solidFill>
                  <a:srgbClr val="404040"/>
                </a:solidFill>
                <a:latin typeface="Tahoma"/>
                <a:cs typeface="Tahoma"/>
              </a:rPr>
              <a:t> </a:t>
            </a:r>
            <a:r>
              <a:rPr sz="750" spc="-9" dirty="0">
                <a:solidFill>
                  <a:srgbClr val="404040"/>
                </a:solidFill>
                <a:latin typeface="Tahoma"/>
                <a:cs typeface="Tahoma"/>
              </a:rPr>
              <a:t>de</a:t>
            </a:r>
            <a:r>
              <a:rPr sz="750" spc="-57" dirty="0">
                <a:solidFill>
                  <a:srgbClr val="404040"/>
                </a:solidFill>
                <a:latin typeface="Tahoma"/>
                <a:cs typeface="Tahoma"/>
              </a:rPr>
              <a:t> </a:t>
            </a:r>
            <a:r>
              <a:rPr sz="750" spc="4" dirty="0">
                <a:solidFill>
                  <a:srgbClr val="404040"/>
                </a:solidFill>
                <a:latin typeface="Tahoma"/>
                <a:cs typeface="Tahoma"/>
              </a:rPr>
              <a:t>probabilidad</a:t>
            </a:r>
            <a:r>
              <a:rPr sz="750" spc="-57" dirty="0">
                <a:solidFill>
                  <a:srgbClr val="404040"/>
                </a:solidFill>
                <a:latin typeface="Tahoma"/>
                <a:cs typeface="Tahoma"/>
              </a:rPr>
              <a:t> </a:t>
            </a:r>
            <a:r>
              <a:rPr sz="750" spc="-9" dirty="0">
                <a:solidFill>
                  <a:srgbClr val="404040"/>
                </a:solidFill>
                <a:latin typeface="Tahoma"/>
                <a:cs typeface="Tahoma"/>
              </a:rPr>
              <a:t>de</a:t>
            </a:r>
            <a:r>
              <a:rPr sz="750" spc="-57" dirty="0">
                <a:solidFill>
                  <a:srgbClr val="404040"/>
                </a:solidFill>
                <a:latin typeface="Tahoma"/>
                <a:cs typeface="Tahoma"/>
              </a:rPr>
              <a:t> </a:t>
            </a:r>
            <a:r>
              <a:rPr sz="750" spc="4" dirty="0">
                <a:solidFill>
                  <a:srgbClr val="404040"/>
                </a:solidFill>
                <a:latin typeface="Tahoma"/>
                <a:cs typeface="Tahoma"/>
              </a:rPr>
              <a:t>dominio</a:t>
            </a:r>
            <a:r>
              <a:rPr sz="750" spc="-62" dirty="0">
                <a:solidFill>
                  <a:srgbClr val="404040"/>
                </a:solidFill>
                <a:latin typeface="Tahoma"/>
                <a:cs typeface="Tahoma"/>
              </a:rPr>
              <a:t> </a:t>
            </a:r>
            <a:r>
              <a:rPr sz="750" dirty="0">
                <a:solidFill>
                  <a:srgbClr val="404040"/>
                </a:solidFill>
                <a:latin typeface="Tahoma"/>
                <a:cs typeface="Tahoma"/>
              </a:rPr>
              <a:t>del</a:t>
            </a:r>
            <a:r>
              <a:rPr sz="750" spc="-57" dirty="0">
                <a:solidFill>
                  <a:srgbClr val="404040"/>
                </a:solidFill>
                <a:latin typeface="Tahoma"/>
                <a:cs typeface="Tahoma"/>
              </a:rPr>
              <a:t> </a:t>
            </a:r>
            <a:r>
              <a:rPr sz="750" spc="4" dirty="0">
                <a:solidFill>
                  <a:srgbClr val="404040"/>
                </a:solidFill>
                <a:latin typeface="Tahoma"/>
                <a:cs typeface="Tahoma"/>
              </a:rPr>
              <a:t>diagnóstico</a:t>
            </a:r>
            <a:endParaRPr sz="750">
              <a:solidFill>
                <a:prstClr val="black"/>
              </a:solidFill>
              <a:latin typeface="Tahoma"/>
              <a:cs typeface="Tahoma"/>
            </a:endParaRPr>
          </a:p>
        </p:txBody>
      </p:sp>
      <p:sp>
        <p:nvSpPr>
          <p:cNvPr id="6" name="object 6"/>
          <p:cNvSpPr/>
          <p:nvPr/>
        </p:nvSpPr>
        <p:spPr>
          <a:xfrm>
            <a:off x="2498351" y="5568964"/>
            <a:ext cx="100853" cy="97980"/>
          </a:xfrm>
          <a:prstGeom prst="rect">
            <a:avLst/>
          </a:prstGeom>
          <a:blipFill>
            <a:blip r:embed="rId2" cstate="print"/>
            <a:stretch>
              <a:fillRect/>
            </a:stretch>
          </a:blipFill>
        </p:spPr>
        <p:txBody>
          <a:bodyPr wrap="square" lIns="0" tIns="0" rIns="0" bIns="0" rtlCol="0"/>
          <a:lstStyle/>
          <a:p>
            <a:pPr defTabSz="806867"/>
            <a:endParaRPr sz="1588">
              <a:solidFill>
                <a:prstClr val="black"/>
              </a:solidFill>
              <a:latin typeface="Calibri"/>
            </a:endParaRPr>
          </a:p>
        </p:txBody>
      </p:sp>
      <p:graphicFrame>
        <p:nvGraphicFramePr>
          <p:cNvPr id="7" name="object 7"/>
          <p:cNvGraphicFramePr>
            <a:graphicFrameLocks noGrp="1"/>
          </p:cNvGraphicFramePr>
          <p:nvPr>
            <p:extLst>
              <p:ext uri="{D42A27DB-BD31-4B8C-83A1-F6EECF244321}">
                <p14:modId xmlns:p14="http://schemas.microsoft.com/office/powerpoint/2010/main" val="1904458192"/>
              </p:ext>
            </p:extLst>
          </p:nvPr>
        </p:nvGraphicFramePr>
        <p:xfrm>
          <a:off x="1066800" y="5334000"/>
          <a:ext cx="3364566" cy="900277"/>
        </p:xfrm>
        <a:graphic>
          <a:graphicData uri="http://schemas.openxmlformats.org/drawingml/2006/table">
            <a:tbl>
              <a:tblPr firstRow="1" bandRow="1">
                <a:tableStyleId>{2D5ABB26-0587-4C30-8999-92F81FD0307C}</a:tableStyleId>
              </a:tblPr>
              <a:tblGrid>
                <a:gridCol w="1036544">
                  <a:extLst>
                    <a:ext uri="{9D8B030D-6E8A-4147-A177-3AD203B41FA5}">
                      <a16:colId xmlns:a16="http://schemas.microsoft.com/office/drawing/2014/main" xmlns="" val="20000"/>
                    </a:ext>
                  </a:extLst>
                </a:gridCol>
                <a:gridCol w="874059">
                  <a:extLst>
                    <a:ext uri="{9D8B030D-6E8A-4147-A177-3AD203B41FA5}">
                      <a16:colId xmlns:a16="http://schemas.microsoft.com/office/drawing/2014/main" xmlns="" val="20001"/>
                    </a:ext>
                  </a:extLst>
                </a:gridCol>
                <a:gridCol w="1453963">
                  <a:extLst>
                    <a:ext uri="{9D8B030D-6E8A-4147-A177-3AD203B41FA5}">
                      <a16:colId xmlns:a16="http://schemas.microsoft.com/office/drawing/2014/main" xmlns="" val="20002"/>
                    </a:ext>
                  </a:extLst>
                </a:gridCol>
              </a:tblGrid>
              <a:tr h="196103">
                <a:tc>
                  <a:txBody>
                    <a:bodyPr/>
                    <a:lstStyle/>
                    <a:p>
                      <a:pPr marL="635" algn="ctr">
                        <a:lnSpc>
                          <a:spcPct val="100000"/>
                        </a:lnSpc>
                        <a:spcBef>
                          <a:spcPts val="315"/>
                        </a:spcBef>
                      </a:pPr>
                      <a:r>
                        <a:rPr sz="800" spc="5" dirty="0">
                          <a:solidFill>
                            <a:srgbClr val="4C4C4C"/>
                          </a:solidFill>
                          <a:latin typeface="Tahoma"/>
                          <a:cs typeface="Tahoma"/>
                        </a:rPr>
                        <a:t>Descriptor</a:t>
                      </a:r>
                      <a:endParaRPr sz="800" dirty="0">
                        <a:latin typeface="Tahoma"/>
                        <a:cs typeface="Tahoma"/>
                      </a:endParaRPr>
                    </a:p>
                  </a:txBody>
                  <a:tcPr marL="0" marR="0" marT="35299" marB="0">
                    <a:lnL w="12700">
                      <a:solidFill>
                        <a:srgbClr val="CE6A28"/>
                      </a:solidFill>
                      <a:prstDash val="solid"/>
                    </a:lnL>
                    <a:lnR w="12700">
                      <a:solidFill>
                        <a:srgbClr val="CE6A28"/>
                      </a:solidFill>
                      <a:prstDash val="solid"/>
                    </a:lnR>
                    <a:lnT w="12700">
                      <a:solidFill>
                        <a:srgbClr val="CE6A28"/>
                      </a:solidFill>
                      <a:prstDash val="solid"/>
                    </a:lnT>
                    <a:lnB w="12700">
                      <a:solidFill>
                        <a:srgbClr val="E2A57E"/>
                      </a:solidFill>
                      <a:prstDash val="solid"/>
                    </a:lnB>
                    <a:solidFill>
                      <a:srgbClr val="F3F3F3"/>
                    </a:solidFill>
                  </a:tcPr>
                </a:tc>
                <a:tc>
                  <a:txBody>
                    <a:bodyPr/>
                    <a:lstStyle/>
                    <a:p>
                      <a:pPr algn="ctr">
                        <a:lnSpc>
                          <a:spcPct val="100000"/>
                        </a:lnSpc>
                        <a:spcBef>
                          <a:spcPts val="315"/>
                        </a:spcBef>
                      </a:pPr>
                      <a:r>
                        <a:rPr sz="800" spc="10" dirty="0">
                          <a:solidFill>
                            <a:srgbClr val="4C4C4C"/>
                          </a:solidFill>
                          <a:latin typeface="Tahoma"/>
                          <a:cs typeface="Tahoma"/>
                        </a:rPr>
                        <a:t>Símbolo</a:t>
                      </a:r>
                      <a:endParaRPr sz="800">
                        <a:latin typeface="Tahoma"/>
                        <a:cs typeface="Tahoma"/>
                      </a:endParaRPr>
                    </a:p>
                  </a:txBody>
                  <a:tcPr marL="0" marR="0" marT="35299" marB="0">
                    <a:lnL w="12700">
                      <a:solidFill>
                        <a:srgbClr val="CE6A28"/>
                      </a:solidFill>
                      <a:prstDash val="solid"/>
                    </a:lnL>
                    <a:lnR w="12700">
                      <a:solidFill>
                        <a:srgbClr val="CE6A28"/>
                      </a:solidFill>
                      <a:prstDash val="solid"/>
                    </a:lnR>
                    <a:lnT w="12700">
                      <a:solidFill>
                        <a:srgbClr val="CE6A28"/>
                      </a:solidFill>
                      <a:prstDash val="solid"/>
                    </a:lnT>
                    <a:lnB w="12700">
                      <a:solidFill>
                        <a:srgbClr val="E2A57E"/>
                      </a:solidFill>
                      <a:prstDash val="solid"/>
                    </a:lnB>
                    <a:solidFill>
                      <a:srgbClr val="F3F3F3"/>
                    </a:solidFill>
                  </a:tcPr>
                </a:tc>
                <a:tc>
                  <a:txBody>
                    <a:bodyPr/>
                    <a:lstStyle/>
                    <a:p>
                      <a:pPr marL="1270" algn="ctr">
                        <a:lnSpc>
                          <a:spcPct val="100000"/>
                        </a:lnSpc>
                        <a:spcBef>
                          <a:spcPts val="315"/>
                        </a:spcBef>
                      </a:pPr>
                      <a:r>
                        <a:rPr sz="800" spc="5" dirty="0">
                          <a:solidFill>
                            <a:srgbClr val="4C4C4C"/>
                          </a:solidFill>
                          <a:latin typeface="Tahoma"/>
                          <a:cs typeface="Tahoma"/>
                        </a:rPr>
                        <a:t>Criterio </a:t>
                      </a:r>
                      <a:r>
                        <a:rPr sz="800" spc="-10" dirty="0">
                          <a:solidFill>
                            <a:srgbClr val="4C4C4C"/>
                          </a:solidFill>
                          <a:latin typeface="Tahoma"/>
                          <a:cs typeface="Tahoma"/>
                        </a:rPr>
                        <a:t>de</a:t>
                      </a:r>
                      <a:r>
                        <a:rPr sz="800" spc="-160" dirty="0">
                          <a:solidFill>
                            <a:srgbClr val="4C4C4C"/>
                          </a:solidFill>
                          <a:latin typeface="Tahoma"/>
                          <a:cs typeface="Tahoma"/>
                        </a:rPr>
                        <a:t> </a:t>
                      </a:r>
                      <a:r>
                        <a:rPr sz="800" spc="5" dirty="0">
                          <a:solidFill>
                            <a:srgbClr val="4C4C4C"/>
                          </a:solidFill>
                          <a:latin typeface="Tahoma"/>
                          <a:cs typeface="Tahoma"/>
                        </a:rPr>
                        <a:t>probabilidad</a:t>
                      </a:r>
                      <a:endParaRPr sz="800">
                        <a:latin typeface="Tahoma"/>
                        <a:cs typeface="Tahoma"/>
                      </a:endParaRPr>
                    </a:p>
                  </a:txBody>
                  <a:tcPr marL="0" marR="0" marT="35299" marB="0">
                    <a:lnL w="12700">
                      <a:solidFill>
                        <a:srgbClr val="CE6A28"/>
                      </a:solidFill>
                      <a:prstDash val="solid"/>
                    </a:lnL>
                    <a:lnR w="12700">
                      <a:solidFill>
                        <a:srgbClr val="CE6A28"/>
                      </a:solidFill>
                      <a:prstDash val="solid"/>
                    </a:lnR>
                    <a:lnT w="12700">
                      <a:solidFill>
                        <a:srgbClr val="CE6A28"/>
                      </a:solidFill>
                      <a:prstDash val="solid"/>
                    </a:lnT>
                    <a:lnB w="12700">
                      <a:solidFill>
                        <a:srgbClr val="E2A57E"/>
                      </a:solidFill>
                      <a:prstDash val="solid"/>
                    </a:lnB>
                    <a:solidFill>
                      <a:srgbClr val="F3F3F3"/>
                    </a:solidFill>
                  </a:tcPr>
                </a:tc>
                <a:extLst>
                  <a:ext uri="{0D108BD9-81ED-4DB2-BD59-A6C34878D82A}">
                    <a16:rowId xmlns:a16="http://schemas.microsoft.com/office/drawing/2014/main" xmlns="" val="10000"/>
                  </a:ext>
                </a:extLst>
              </a:tr>
              <a:tr h="176044">
                <a:tc>
                  <a:txBody>
                    <a:bodyPr/>
                    <a:lstStyle/>
                    <a:p>
                      <a:pPr algn="ctr">
                        <a:lnSpc>
                          <a:spcPct val="100000"/>
                        </a:lnSpc>
                        <a:spcBef>
                          <a:spcPts val="285"/>
                        </a:spcBef>
                      </a:pPr>
                      <a:r>
                        <a:rPr sz="700" spc="10" dirty="0">
                          <a:solidFill>
                            <a:srgbClr val="FFFFFF"/>
                          </a:solidFill>
                          <a:latin typeface="Tahoma"/>
                          <a:cs typeface="Tahoma"/>
                        </a:rPr>
                        <a:t>Fuerte</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E2A57E"/>
                      </a:solidFill>
                      <a:prstDash val="solid"/>
                    </a:lnB>
                    <a:solidFill>
                      <a:srgbClr val="004989"/>
                    </a:solidFill>
                  </a:tcPr>
                </a:tc>
                <a:tc>
                  <a:txBody>
                    <a:bodyPr/>
                    <a:lstStyle/>
                    <a:p>
                      <a:pPr>
                        <a:lnSpc>
                          <a:spcPct val="100000"/>
                        </a:lnSpc>
                      </a:pPr>
                      <a:endParaRPr sz="800">
                        <a:latin typeface="Times New Roman"/>
                        <a:cs typeface="Times New Roman"/>
                      </a:endParaRPr>
                    </a:p>
                  </a:txBody>
                  <a:tcPr marL="0" marR="0" marT="0"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285"/>
                        </a:spcBef>
                      </a:pPr>
                      <a:r>
                        <a:rPr sz="700" dirty="0">
                          <a:solidFill>
                            <a:srgbClr val="404040"/>
                          </a:solidFill>
                          <a:latin typeface="Tahoma"/>
                          <a:cs typeface="Tahoma"/>
                        </a:rPr>
                        <a:t>p </a:t>
                      </a:r>
                      <a:r>
                        <a:rPr sz="700" dirty="0">
                          <a:solidFill>
                            <a:srgbClr val="404040"/>
                          </a:solidFill>
                          <a:latin typeface="Arial"/>
                          <a:cs typeface="Arial"/>
                        </a:rPr>
                        <a:t>&gt;</a:t>
                      </a:r>
                      <a:r>
                        <a:rPr sz="700" spc="-30" dirty="0">
                          <a:solidFill>
                            <a:srgbClr val="404040"/>
                          </a:solidFill>
                          <a:latin typeface="Arial"/>
                          <a:cs typeface="Arial"/>
                        </a:rPr>
                        <a:t> </a:t>
                      </a:r>
                      <a:r>
                        <a:rPr sz="700" spc="5" dirty="0">
                          <a:solidFill>
                            <a:srgbClr val="404040"/>
                          </a:solidFill>
                          <a:latin typeface="Tahoma"/>
                          <a:cs typeface="Tahoma"/>
                        </a:rPr>
                        <a:t>0.75</a:t>
                      </a:r>
                      <a:endParaRPr sz="70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1"/>
                  </a:ext>
                </a:extLst>
              </a:tr>
              <a:tr h="176043">
                <a:tc>
                  <a:txBody>
                    <a:bodyPr/>
                    <a:lstStyle/>
                    <a:p>
                      <a:pPr marL="1905" algn="ctr">
                        <a:lnSpc>
                          <a:spcPct val="100000"/>
                        </a:lnSpc>
                        <a:spcBef>
                          <a:spcPts val="285"/>
                        </a:spcBef>
                      </a:pPr>
                      <a:r>
                        <a:rPr sz="700" spc="20" dirty="0">
                          <a:solidFill>
                            <a:srgbClr val="333333"/>
                          </a:solidFill>
                          <a:latin typeface="Tahoma"/>
                          <a:cs typeface="Tahoma"/>
                        </a:rPr>
                        <a:t>En</a:t>
                      </a:r>
                      <a:r>
                        <a:rPr sz="700" spc="-60" dirty="0">
                          <a:solidFill>
                            <a:srgbClr val="333333"/>
                          </a:solidFill>
                          <a:latin typeface="Tahoma"/>
                          <a:cs typeface="Tahoma"/>
                        </a:rPr>
                        <a:t> </a:t>
                      </a:r>
                      <a:r>
                        <a:rPr sz="700" spc="15" dirty="0">
                          <a:solidFill>
                            <a:srgbClr val="333333"/>
                          </a:solidFill>
                          <a:latin typeface="Tahoma"/>
                          <a:cs typeface="Tahoma"/>
                        </a:rPr>
                        <a:t>consolidación</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E2A57E"/>
                      </a:solidFill>
                      <a:prstDash val="solid"/>
                    </a:lnB>
                    <a:solidFill>
                      <a:srgbClr val="A0C4E8"/>
                    </a:solidFill>
                  </a:tcPr>
                </a:tc>
                <a:tc>
                  <a:txBody>
                    <a:bodyPr/>
                    <a:lstStyle/>
                    <a:p>
                      <a:pPr algn="ctr">
                        <a:lnSpc>
                          <a:spcPct val="100000"/>
                        </a:lnSpc>
                        <a:spcBef>
                          <a:spcPts val="170"/>
                        </a:spcBef>
                      </a:pPr>
                      <a:r>
                        <a:rPr sz="900" dirty="0">
                          <a:solidFill>
                            <a:srgbClr val="A0C4E8"/>
                          </a:solidFill>
                          <a:latin typeface="Wingdings 3" panose="05040102010807070707" pitchFamily="18" charset="2"/>
                          <a:cs typeface="Microsoft Sans Serif"/>
                        </a:rPr>
                        <a:t>p</a:t>
                      </a:r>
                      <a:endParaRPr sz="900" dirty="0">
                        <a:latin typeface="Wingdings 3" panose="05040102010807070707" pitchFamily="18" charset="2"/>
                        <a:cs typeface="Microsoft Sans Serif"/>
                      </a:endParaRPr>
                    </a:p>
                  </a:txBody>
                  <a:tcPr marL="0" marR="0" marT="19050"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285"/>
                        </a:spcBef>
                      </a:pPr>
                      <a:r>
                        <a:rPr sz="700" spc="55" dirty="0">
                          <a:solidFill>
                            <a:srgbClr val="404040"/>
                          </a:solidFill>
                          <a:latin typeface="Tahoma"/>
                          <a:cs typeface="Tahoma"/>
                        </a:rPr>
                        <a:t>0</a:t>
                      </a:r>
                      <a:r>
                        <a:rPr sz="700" spc="55" dirty="0">
                          <a:solidFill>
                            <a:srgbClr val="404040"/>
                          </a:solidFill>
                          <a:latin typeface="Arial"/>
                          <a:cs typeface="Arial"/>
                        </a:rPr>
                        <a:t>.</a:t>
                      </a:r>
                      <a:r>
                        <a:rPr sz="700" spc="55" dirty="0">
                          <a:solidFill>
                            <a:srgbClr val="404040"/>
                          </a:solidFill>
                          <a:latin typeface="Tahoma"/>
                          <a:cs typeface="Tahoma"/>
                        </a:rPr>
                        <a:t>60</a:t>
                      </a:r>
                      <a:r>
                        <a:rPr sz="700" spc="-160" dirty="0">
                          <a:solidFill>
                            <a:srgbClr val="404040"/>
                          </a:solidFill>
                          <a:latin typeface="Tahoma"/>
                          <a:cs typeface="Tahoma"/>
                        </a:rPr>
                        <a:t> </a:t>
                      </a:r>
                      <a:r>
                        <a:rPr sz="700" dirty="0">
                          <a:solidFill>
                            <a:srgbClr val="404040"/>
                          </a:solidFill>
                          <a:latin typeface="Arial"/>
                          <a:cs typeface="Arial"/>
                        </a:rPr>
                        <a:t>&lt; </a:t>
                      </a:r>
                      <a:r>
                        <a:rPr sz="700" dirty="0">
                          <a:solidFill>
                            <a:srgbClr val="404040"/>
                          </a:solidFill>
                          <a:latin typeface="Tahoma"/>
                          <a:cs typeface="Tahoma"/>
                        </a:rPr>
                        <a:t>p </a:t>
                      </a:r>
                      <a:r>
                        <a:rPr sz="700" dirty="0">
                          <a:solidFill>
                            <a:srgbClr val="404040"/>
                          </a:solidFill>
                          <a:latin typeface="Arial"/>
                          <a:cs typeface="Arial"/>
                        </a:rPr>
                        <a:t>≤ </a:t>
                      </a:r>
                      <a:r>
                        <a:rPr sz="700" spc="5" dirty="0">
                          <a:solidFill>
                            <a:srgbClr val="404040"/>
                          </a:solidFill>
                          <a:latin typeface="Tahoma"/>
                          <a:cs typeface="Tahoma"/>
                        </a:rPr>
                        <a:t>0.75</a:t>
                      </a:r>
                      <a:endParaRPr sz="700" dirty="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2"/>
                  </a:ext>
                </a:extLst>
              </a:tr>
              <a:tr h="176044">
                <a:tc>
                  <a:txBody>
                    <a:bodyPr/>
                    <a:lstStyle/>
                    <a:p>
                      <a:pPr marL="1905" algn="ctr">
                        <a:lnSpc>
                          <a:spcPct val="100000"/>
                        </a:lnSpc>
                        <a:spcBef>
                          <a:spcPts val="285"/>
                        </a:spcBef>
                      </a:pPr>
                      <a:r>
                        <a:rPr sz="700" spc="15" dirty="0">
                          <a:solidFill>
                            <a:srgbClr val="404040"/>
                          </a:solidFill>
                          <a:latin typeface="Tahoma"/>
                          <a:cs typeface="Tahoma"/>
                        </a:rPr>
                        <a:t>Atenuado</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E2A57E"/>
                      </a:solidFill>
                      <a:prstDash val="solid"/>
                    </a:lnB>
                    <a:solidFill>
                      <a:srgbClr val="FBC8B1"/>
                    </a:solidFill>
                  </a:tcPr>
                </a:tc>
                <a:tc>
                  <a:txBody>
                    <a:bodyPr/>
                    <a:lstStyle/>
                    <a:p>
                      <a:pPr algn="ctr">
                        <a:lnSpc>
                          <a:spcPct val="100000"/>
                        </a:lnSpc>
                        <a:spcBef>
                          <a:spcPts val="170"/>
                        </a:spcBef>
                      </a:pPr>
                      <a:r>
                        <a:rPr sz="900" dirty="0">
                          <a:solidFill>
                            <a:srgbClr val="FBC8B1"/>
                          </a:solidFill>
                          <a:latin typeface="Wingdings"/>
                          <a:cs typeface="Wingdings"/>
                        </a:rPr>
                        <a:t></a:t>
                      </a:r>
                      <a:endParaRPr sz="900" dirty="0">
                        <a:latin typeface="Wingdings"/>
                        <a:cs typeface="Wingdings"/>
                      </a:endParaRPr>
                    </a:p>
                  </a:txBody>
                  <a:tcPr marL="0" marR="0" marT="19050"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285"/>
                        </a:spcBef>
                      </a:pPr>
                      <a:r>
                        <a:rPr sz="700" dirty="0">
                          <a:solidFill>
                            <a:srgbClr val="404040"/>
                          </a:solidFill>
                          <a:latin typeface="Tahoma"/>
                          <a:cs typeface="Tahoma"/>
                        </a:rPr>
                        <a:t>0.</a:t>
                      </a:r>
                      <a:r>
                        <a:rPr sz="700" dirty="0">
                          <a:solidFill>
                            <a:srgbClr val="404040"/>
                          </a:solidFill>
                          <a:latin typeface="Arial"/>
                          <a:cs typeface="Arial"/>
                        </a:rPr>
                        <a:t>5 ≤ </a:t>
                      </a:r>
                      <a:r>
                        <a:rPr sz="700" dirty="0">
                          <a:solidFill>
                            <a:srgbClr val="404040"/>
                          </a:solidFill>
                          <a:latin typeface="Tahoma"/>
                          <a:cs typeface="Tahoma"/>
                        </a:rPr>
                        <a:t>p </a:t>
                      </a:r>
                      <a:r>
                        <a:rPr sz="700" dirty="0">
                          <a:solidFill>
                            <a:srgbClr val="404040"/>
                          </a:solidFill>
                          <a:latin typeface="Arial"/>
                          <a:cs typeface="Arial"/>
                        </a:rPr>
                        <a:t>≤</a:t>
                      </a:r>
                      <a:r>
                        <a:rPr sz="700" spc="-125" dirty="0">
                          <a:solidFill>
                            <a:srgbClr val="404040"/>
                          </a:solidFill>
                          <a:latin typeface="Arial"/>
                          <a:cs typeface="Arial"/>
                        </a:rPr>
                        <a:t> </a:t>
                      </a:r>
                      <a:r>
                        <a:rPr sz="700" spc="15" dirty="0">
                          <a:solidFill>
                            <a:srgbClr val="404040"/>
                          </a:solidFill>
                          <a:latin typeface="Tahoma"/>
                          <a:cs typeface="Tahoma"/>
                        </a:rPr>
                        <a:t>0.6</a:t>
                      </a:r>
                      <a:endParaRPr sz="70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3"/>
                  </a:ext>
                </a:extLst>
              </a:tr>
              <a:tr h="176043">
                <a:tc>
                  <a:txBody>
                    <a:bodyPr/>
                    <a:lstStyle/>
                    <a:p>
                      <a:pPr marL="1905" algn="ctr">
                        <a:lnSpc>
                          <a:spcPct val="100000"/>
                        </a:lnSpc>
                        <a:spcBef>
                          <a:spcPts val="285"/>
                        </a:spcBef>
                      </a:pPr>
                      <a:r>
                        <a:rPr sz="700" spc="10" dirty="0">
                          <a:solidFill>
                            <a:srgbClr val="FFFFFF"/>
                          </a:solidFill>
                          <a:latin typeface="Tahoma"/>
                          <a:cs typeface="Tahoma"/>
                        </a:rPr>
                        <a:t>Débil</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CE6A28"/>
                      </a:solidFill>
                      <a:prstDash val="solid"/>
                    </a:lnB>
                    <a:solidFill>
                      <a:srgbClr val="C95E43"/>
                    </a:solidFill>
                  </a:tcPr>
                </a:tc>
                <a:tc>
                  <a:txBody>
                    <a:bodyPr/>
                    <a:lstStyle/>
                    <a:p>
                      <a:pPr algn="ctr">
                        <a:lnSpc>
                          <a:spcPct val="100000"/>
                        </a:lnSpc>
                        <a:spcBef>
                          <a:spcPts val="170"/>
                        </a:spcBef>
                      </a:pPr>
                      <a:r>
                        <a:rPr sz="900" dirty="0">
                          <a:solidFill>
                            <a:srgbClr val="C95E43"/>
                          </a:solidFill>
                          <a:latin typeface="Wingdings 3" panose="05040102010807070707" pitchFamily="18" charset="2"/>
                          <a:cs typeface="Microsoft Sans Serif"/>
                        </a:rPr>
                        <a:t>q</a:t>
                      </a:r>
                      <a:endParaRPr sz="900" dirty="0">
                        <a:latin typeface="Wingdings 3" panose="05040102010807070707" pitchFamily="18" charset="2"/>
                        <a:cs typeface="Microsoft Sans Serif"/>
                      </a:endParaRPr>
                    </a:p>
                  </a:txBody>
                  <a:tcPr marL="0" marR="0" marT="19050" marB="0">
                    <a:lnL w="12700">
                      <a:solidFill>
                        <a:srgbClr val="E2A57E"/>
                      </a:solidFill>
                      <a:prstDash val="solid"/>
                    </a:lnL>
                    <a:lnR w="12700">
                      <a:solidFill>
                        <a:srgbClr val="E2A57E"/>
                      </a:solidFill>
                      <a:prstDash val="solid"/>
                    </a:lnR>
                    <a:lnT w="12700">
                      <a:solidFill>
                        <a:srgbClr val="E2A57E"/>
                      </a:solidFill>
                      <a:prstDash val="solid"/>
                    </a:lnT>
                    <a:lnB w="12700">
                      <a:solidFill>
                        <a:srgbClr val="CE6A28"/>
                      </a:solidFill>
                      <a:prstDash val="solid"/>
                    </a:lnB>
                  </a:tcPr>
                </a:tc>
                <a:tc>
                  <a:txBody>
                    <a:bodyPr/>
                    <a:lstStyle/>
                    <a:p>
                      <a:pPr algn="ctr">
                        <a:lnSpc>
                          <a:spcPct val="100000"/>
                        </a:lnSpc>
                        <a:spcBef>
                          <a:spcPts val="285"/>
                        </a:spcBef>
                      </a:pPr>
                      <a:r>
                        <a:rPr sz="700" dirty="0">
                          <a:solidFill>
                            <a:srgbClr val="404040"/>
                          </a:solidFill>
                          <a:latin typeface="Tahoma"/>
                          <a:cs typeface="Tahoma"/>
                        </a:rPr>
                        <a:t>p </a:t>
                      </a:r>
                      <a:r>
                        <a:rPr sz="700" dirty="0">
                          <a:solidFill>
                            <a:srgbClr val="404040"/>
                          </a:solidFill>
                          <a:latin typeface="Arial"/>
                          <a:cs typeface="Arial"/>
                        </a:rPr>
                        <a:t>&lt;</a:t>
                      </a:r>
                      <a:r>
                        <a:rPr sz="700" spc="-30" dirty="0">
                          <a:solidFill>
                            <a:srgbClr val="404040"/>
                          </a:solidFill>
                          <a:latin typeface="Arial"/>
                          <a:cs typeface="Arial"/>
                        </a:rPr>
                        <a:t> </a:t>
                      </a:r>
                      <a:r>
                        <a:rPr sz="700" spc="15" dirty="0">
                          <a:solidFill>
                            <a:srgbClr val="404040"/>
                          </a:solidFill>
                          <a:latin typeface="Tahoma"/>
                          <a:cs typeface="Tahoma"/>
                        </a:rPr>
                        <a:t>0.5</a:t>
                      </a:r>
                      <a:endParaRPr sz="700" dirty="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CE6A28"/>
                      </a:solidFill>
                      <a:prstDash val="solid"/>
                    </a:lnB>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370859978"/>
              </p:ext>
            </p:extLst>
          </p:nvPr>
        </p:nvGraphicFramePr>
        <p:xfrm>
          <a:off x="228600" y="1232648"/>
          <a:ext cx="4953000" cy="3893710"/>
        </p:xfrm>
        <a:graphic>
          <a:graphicData uri="http://schemas.openxmlformats.org/drawingml/2006/table">
            <a:tbl>
              <a:tblPr firstRow="1" bandRow="1">
                <a:tableStyleId>{2D5ABB26-0587-4C30-8999-92F81FD0307C}</a:tableStyleId>
              </a:tblPr>
              <a:tblGrid>
                <a:gridCol w="786505"/>
                <a:gridCol w="702092">
                  <a:extLst>
                    <a:ext uri="{9D8B030D-6E8A-4147-A177-3AD203B41FA5}">
                      <a16:colId xmlns:a16="http://schemas.microsoft.com/office/drawing/2014/main" xmlns="" val="20000"/>
                    </a:ext>
                  </a:extLst>
                </a:gridCol>
                <a:gridCol w="2947955">
                  <a:extLst>
                    <a:ext uri="{9D8B030D-6E8A-4147-A177-3AD203B41FA5}">
                      <a16:colId xmlns:a16="http://schemas.microsoft.com/office/drawing/2014/main" xmlns="" val="20001"/>
                    </a:ext>
                  </a:extLst>
                </a:gridCol>
                <a:gridCol w="516448">
                  <a:extLst>
                    <a:ext uri="{9D8B030D-6E8A-4147-A177-3AD203B41FA5}">
                      <a16:colId xmlns:a16="http://schemas.microsoft.com/office/drawing/2014/main" xmlns="" val="20002"/>
                    </a:ext>
                  </a:extLst>
                </a:gridCol>
              </a:tblGrid>
              <a:tr h="215152">
                <a:tc gridSpan="2">
                  <a:txBody>
                    <a:bodyPr/>
                    <a:lstStyle/>
                    <a:p>
                      <a:pPr marL="0" marR="0" indent="0" algn="ctr" defTabSz="914400" eaLnBrk="1" fontAlgn="auto" latinLnBrk="0" hangingPunct="1">
                        <a:lnSpc>
                          <a:spcPct val="100000"/>
                        </a:lnSpc>
                        <a:spcBef>
                          <a:spcPts val="500"/>
                        </a:spcBef>
                        <a:spcAft>
                          <a:spcPts val="0"/>
                        </a:spcAft>
                        <a:buClrTx/>
                        <a:buSzTx/>
                        <a:buFontTx/>
                        <a:buNone/>
                        <a:tabLst/>
                        <a:defRPr/>
                      </a:pPr>
                      <a:r>
                        <a:rPr lang="es-MX" sz="800" spc="15" dirty="0" smtClean="0">
                          <a:solidFill>
                            <a:srgbClr val="577590"/>
                          </a:solidFill>
                          <a:latin typeface="Lucida Sans"/>
                          <a:cs typeface="Lucida Sans"/>
                        </a:rPr>
                        <a:t>Diagnóstico</a:t>
                      </a:r>
                      <a:endParaRPr lang="es-MX" sz="800" dirty="0" smtClean="0">
                        <a:latin typeface="Lucida Sans"/>
                        <a:cs typeface="Lucida Sans"/>
                      </a:endParaRPr>
                    </a:p>
                  </a:txBody>
                  <a:tcPr marL="0" marR="0" marT="56029" marB="0">
                    <a:lnL w="12700">
                      <a:solidFill>
                        <a:srgbClr val="CE6A28"/>
                      </a:solidFill>
                      <a:prstDash val="solid"/>
                    </a:lnL>
                    <a:lnR w="12700" cap="flat" cmpd="sng" algn="ctr">
                      <a:solidFill>
                        <a:srgbClr val="E2A57E"/>
                      </a:solidFill>
                      <a:prstDash val="solid"/>
                      <a:round/>
                      <a:headEnd type="none" w="med" len="med"/>
                      <a:tailEnd type="none" w="med" len="med"/>
                    </a:lnR>
                    <a:lnT w="12700">
                      <a:solidFill>
                        <a:srgbClr val="CE6A28"/>
                      </a:solidFill>
                      <a:prstDash val="solid"/>
                    </a:lnT>
                    <a:lnB w="12700" cap="flat" cmpd="sng" algn="ctr">
                      <a:solidFill>
                        <a:srgbClr val="CE6A28"/>
                      </a:solidFill>
                      <a:prstDash val="solid"/>
                      <a:round/>
                      <a:headEnd type="none" w="med" len="med"/>
                      <a:tailEnd type="none" w="med" len="med"/>
                    </a:lnB>
                    <a:solidFill>
                      <a:srgbClr val="F3F3F3"/>
                    </a:solidFill>
                  </a:tcPr>
                </a:tc>
                <a:tc hMerge="1">
                  <a:txBody>
                    <a:bodyPr/>
                    <a:lstStyle/>
                    <a:p>
                      <a:pPr algn="ctr">
                        <a:lnSpc>
                          <a:spcPct val="100000"/>
                        </a:lnSpc>
                        <a:spcBef>
                          <a:spcPts val="500"/>
                        </a:spcBef>
                      </a:pPr>
                      <a:endParaRPr sz="800" dirty="0">
                        <a:latin typeface="Lucida Sans"/>
                        <a:cs typeface="Lucida Sans"/>
                      </a:endParaRPr>
                    </a:p>
                  </a:txBody>
                  <a:tcPr marL="0" marR="0" marT="56029" marB="0">
                    <a:lnL w="12700" cap="flat" cmpd="sng" algn="ctr">
                      <a:solidFill>
                        <a:srgbClr val="E2A57E"/>
                      </a:solidFill>
                      <a:prstDash val="solid"/>
                      <a:round/>
                      <a:headEnd type="none" w="med" len="med"/>
                      <a:tailEnd type="none" w="med" len="med"/>
                    </a:lnL>
                    <a:lnR w="12700" cap="flat" cmpd="sng" algn="ctr">
                      <a:solidFill>
                        <a:srgbClr val="E2A57E"/>
                      </a:solidFill>
                      <a:prstDash val="solid"/>
                      <a:round/>
                      <a:headEnd type="none" w="med" len="med"/>
                      <a:tailEnd type="none" w="med" len="med"/>
                    </a:lnR>
                    <a:lnT w="12700">
                      <a:solidFill>
                        <a:srgbClr val="CE6A28"/>
                      </a:solidFill>
                      <a:prstDash val="solid"/>
                    </a:lnT>
                    <a:lnB w="12700">
                      <a:solidFill>
                        <a:srgbClr val="CE6A28"/>
                      </a:solidFill>
                      <a:prstDash val="solid"/>
                    </a:lnB>
                    <a:solidFill>
                      <a:srgbClr val="F3F3F3"/>
                    </a:solidFill>
                  </a:tcPr>
                </a:tc>
                <a:tc rowSpan="2">
                  <a:txBody>
                    <a:bodyPr/>
                    <a:lstStyle/>
                    <a:p>
                      <a:pPr marL="777875">
                        <a:lnSpc>
                          <a:spcPct val="100000"/>
                        </a:lnSpc>
                        <a:spcBef>
                          <a:spcPts val="500"/>
                        </a:spcBef>
                      </a:pPr>
                      <a:r>
                        <a:rPr sz="800" spc="5" dirty="0">
                          <a:solidFill>
                            <a:srgbClr val="577590"/>
                          </a:solidFill>
                          <a:latin typeface="Lucida Sans"/>
                          <a:cs typeface="Lucida Sans"/>
                        </a:rPr>
                        <a:t>Descripción </a:t>
                      </a:r>
                      <a:r>
                        <a:rPr sz="800" spc="10" dirty="0">
                          <a:solidFill>
                            <a:srgbClr val="577590"/>
                          </a:solidFill>
                          <a:latin typeface="Lucida Sans"/>
                          <a:cs typeface="Lucida Sans"/>
                        </a:rPr>
                        <a:t>de </a:t>
                      </a:r>
                      <a:r>
                        <a:rPr sz="800" spc="20" dirty="0">
                          <a:solidFill>
                            <a:srgbClr val="577590"/>
                          </a:solidFill>
                          <a:latin typeface="Lucida Sans"/>
                          <a:cs typeface="Lucida Sans"/>
                        </a:rPr>
                        <a:t>las</a:t>
                      </a:r>
                      <a:r>
                        <a:rPr sz="800" spc="-125" dirty="0">
                          <a:solidFill>
                            <a:srgbClr val="577590"/>
                          </a:solidFill>
                          <a:latin typeface="Lucida Sans"/>
                          <a:cs typeface="Lucida Sans"/>
                        </a:rPr>
                        <a:t> </a:t>
                      </a:r>
                      <a:r>
                        <a:rPr sz="800" spc="15" dirty="0">
                          <a:solidFill>
                            <a:srgbClr val="577590"/>
                          </a:solidFill>
                          <a:latin typeface="Lucida Sans"/>
                          <a:cs typeface="Lucida Sans"/>
                        </a:rPr>
                        <a:t>habilidades</a:t>
                      </a:r>
                      <a:endParaRPr sz="800" dirty="0">
                        <a:latin typeface="Lucida Sans"/>
                        <a:cs typeface="Lucida Sans"/>
                      </a:endParaRPr>
                    </a:p>
                  </a:txBody>
                  <a:tcPr marL="0" marR="0" marT="56029" marB="0" anchor="ctr">
                    <a:lnL w="12700" cap="flat" cmpd="sng" algn="ctr">
                      <a:solidFill>
                        <a:srgbClr val="E2A57E"/>
                      </a:solidFill>
                      <a:prstDash val="solid"/>
                      <a:round/>
                      <a:headEnd type="none" w="med" len="med"/>
                      <a:tailEnd type="none" w="med" len="med"/>
                    </a:lnL>
                    <a:lnR w="12700" cap="flat" cmpd="sng" algn="ctr">
                      <a:solidFill>
                        <a:srgbClr val="E2A57E"/>
                      </a:solidFill>
                      <a:prstDash val="solid"/>
                      <a:round/>
                      <a:headEnd type="none" w="med" len="med"/>
                      <a:tailEnd type="none" w="med" len="med"/>
                    </a:lnR>
                    <a:lnT w="12700">
                      <a:solidFill>
                        <a:srgbClr val="CE6A28"/>
                      </a:solidFill>
                      <a:prstDash val="solid"/>
                    </a:lnT>
                    <a:lnB w="12700" cap="flat" cmpd="sng" algn="ctr">
                      <a:solidFill>
                        <a:srgbClr val="CE6A28"/>
                      </a:solidFill>
                      <a:prstDash val="solid"/>
                      <a:round/>
                      <a:headEnd type="none" w="med" len="med"/>
                      <a:tailEnd type="none" w="med" len="med"/>
                    </a:lnB>
                    <a:solidFill>
                      <a:srgbClr val="F3F3F3"/>
                    </a:solidFill>
                  </a:tcPr>
                </a:tc>
                <a:tc rowSpan="2">
                  <a:txBody>
                    <a:bodyPr/>
                    <a:lstStyle/>
                    <a:p>
                      <a:pPr marR="128270" algn="r">
                        <a:lnSpc>
                          <a:spcPct val="100000"/>
                        </a:lnSpc>
                        <a:spcBef>
                          <a:spcPts val="500"/>
                        </a:spcBef>
                      </a:pPr>
                      <a:r>
                        <a:rPr sz="800" spc="5" dirty="0">
                          <a:solidFill>
                            <a:srgbClr val="577590"/>
                          </a:solidFill>
                          <a:latin typeface="Lucida Sans"/>
                          <a:cs typeface="Lucida Sans"/>
                        </a:rPr>
                        <a:t>Código</a:t>
                      </a:r>
                      <a:endParaRPr sz="800" dirty="0">
                        <a:latin typeface="Lucida Sans"/>
                        <a:cs typeface="Lucida Sans"/>
                      </a:endParaRPr>
                    </a:p>
                  </a:txBody>
                  <a:tcPr marL="0" marR="0" marT="56029" marB="0" anchor="ctr">
                    <a:lnL w="12700" cap="flat" cmpd="sng" algn="ctr">
                      <a:solidFill>
                        <a:srgbClr val="E2A57E"/>
                      </a:solidFill>
                      <a:prstDash val="solid"/>
                      <a:round/>
                      <a:headEnd type="none" w="med" len="med"/>
                      <a:tailEnd type="none" w="med" len="med"/>
                    </a:lnL>
                    <a:lnR w="12700" cap="flat" cmpd="sng" algn="ctr">
                      <a:solidFill>
                        <a:srgbClr val="CE6A28"/>
                      </a:solidFill>
                      <a:prstDash val="solid"/>
                      <a:round/>
                      <a:headEnd type="none" w="med" len="med"/>
                      <a:tailEnd type="none" w="med" len="med"/>
                    </a:lnR>
                    <a:lnT w="12700">
                      <a:solidFill>
                        <a:srgbClr val="CE6A28"/>
                      </a:solidFill>
                      <a:prstDash val="solid"/>
                    </a:lnT>
                    <a:lnB w="12700" cap="flat" cmpd="sng" algn="ctr">
                      <a:solidFill>
                        <a:srgbClr val="CE6A28"/>
                      </a:solidFill>
                      <a:prstDash val="solid"/>
                      <a:round/>
                      <a:headEnd type="none" w="med" len="med"/>
                      <a:tailEnd type="none" w="med" len="med"/>
                    </a:lnB>
                    <a:solidFill>
                      <a:srgbClr val="F3F3F3"/>
                    </a:solidFill>
                  </a:tcPr>
                </a:tc>
              </a:tr>
              <a:tr h="235243">
                <a:tc>
                  <a:txBody>
                    <a:bodyPr/>
                    <a:lstStyle/>
                    <a:p>
                      <a:pPr marL="0" algn="ctr">
                        <a:lnSpc>
                          <a:spcPct val="100000"/>
                        </a:lnSpc>
                        <a:spcBef>
                          <a:spcPts val="500"/>
                        </a:spcBef>
                      </a:pPr>
                      <a:r>
                        <a:rPr lang="es-MX" sz="800" spc="15" dirty="0" smtClean="0">
                          <a:solidFill>
                            <a:srgbClr val="577590"/>
                          </a:solidFill>
                          <a:latin typeface="Lucida Sans"/>
                          <a:ea typeface="+mn-ea"/>
                          <a:cs typeface="Lucida Sans"/>
                        </a:rPr>
                        <a:t>Chihuahua</a:t>
                      </a:r>
                      <a:endParaRPr sz="800" spc="15" dirty="0">
                        <a:solidFill>
                          <a:srgbClr val="577590"/>
                        </a:solidFill>
                        <a:latin typeface="Lucida Sans"/>
                        <a:ea typeface="+mn-ea"/>
                        <a:cs typeface="Lucida Sans"/>
                      </a:endParaRPr>
                    </a:p>
                  </a:txBody>
                  <a:tcPr marL="0" marR="0" marT="56029" marB="0">
                    <a:lnL w="12700">
                      <a:solidFill>
                        <a:srgbClr val="CE6A28"/>
                      </a:solidFill>
                      <a:prstDash val="solid"/>
                    </a:lnL>
                    <a:lnR w="12700">
                      <a:solidFill>
                        <a:srgbClr val="E2A57E"/>
                      </a:solidFill>
                      <a:prstDash val="solid"/>
                    </a:lnR>
                    <a:lnT w="12700" cap="flat" cmpd="sng" algn="ctr">
                      <a:solidFill>
                        <a:srgbClr val="CE6A28"/>
                      </a:solidFill>
                      <a:prstDash val="solid"/>
                      <a:round/>
                      <a:headEnd type="none" w="med" len="med"/>
                      <a:tailEnd type="none" w="med" len="med"/>
                    </a:lnT>
                    <a:lnB w="12700" cap="flat" cmpd="sng" algn="ctr">
                      <a:solidFill>
                        <a:srgbClr val="CE6A28"/>
                      </a:solidFill>
                      <a:prstDash val="solid"/>
                      <a:round/>
                      <a:headEnd type="none" w="med" len="med"/>
                      <a:tailEnd type="none" w="med" len="med"/>
                    </a:lnB>
                    <a:solidFill>
                      <a:srgbClr val="F3F3F3"/>
                    </a:solidFill>
                  </a:tcPr>
                </a:tc>
                <a:tc>
                  <a:txBody>
                    <a:bodyPr/>
                    <a:lstStyle/>
                    <a:p>
                      <a:pPr algn="ctr">
                        <a:lnSpc>
                          <a:spcPct val="100000"/>
                        </a:lnSpc>
                        <a:spcBef>
                          <a:spcPts val="500"/>
                        </a:spcBef>
                      </a:pPr>
                      <a:r>
                        <a:rPr lang="es-MX" sz="800" spc="15" dirty="0" smtClean="0">
                          <a:solidFill>
                            <a:srgbClr val="577590"/>
                          </a:solidFill>
                          <a:latin typeface="Lucida Sans"/>
                          <a:cs typeface="Lucida Sans"/>
                        </a:rPr>
                        <a:t>CTE</a:t>
                      </a:r>
                      <a:endParaRPr sz="800" dirty="0">
                        <a:latin typeface="Lucida Sans"/>
                        <a:cs typeface="Lucida Sans"/>
                      </a:endParaRPr>
                    </a:p>
                  </a:txBody>
                  <a:tcPr marL="0" marR="0" marT="56029" marB="0">
                    <a:lnL w="12700" cap="flat" cmpd="sng" algn="ctr">
                      <a:solidFill>
                        <a:srgbClr val="E2A57E"/>
                      </a:solidFill>
                      <a:prstDash val="solid"/>
                      <a:round/>
                      <a:headEnd type="none" w="med" len="med"/>
                      <a:tailEnd type="none" w="med" len="med"/>
                    </a:lnL>
                    <a:lnR w="12700">
                      <a:solidFill>
                        <a:srgbClr val="E2A57E"/>
                      </a:solidFill>
                      <a:prstDash val="solid"/>
                    </a:lnR>
                    <a:lnT w="12700" cap="flat" cmpd="sng" algn="ctr">
                      <a:solidFill>
                        <a:srgbClr val="CE6A28"/>
                      </a:solidFill>
                      <a:prstDash val="solid"/>
                      <a:round/>
                      <a:headEnd type="none" w="med" len="med"/>
                      <a:tailEnd type="none" w="med" len="med"/>
                    </a:lnT>
                    <a:lnB w="12700">
                      <a:solidFill>
                        <a:srgbClr val="CE6A28"/>
                      </a:solidFill>
                      <a:prstDash val="solid"/>
                    </a:lnB>
                    <a:solidFill>
                      <a:srgbClr val="F3F3F3"/>
                    </a:solidFill>
                  </a:tcPr>
                </a:tc>
                <a:tc vMerge="1">
                  <a:txBody>
                    <a:bodyPr/>
                    <a:lstStyle/>
                    <a:p>
                      <a:pPr marL="777875">
                        <a:lnSpc>
                          <a:spcPct val="100000"/>
                        </a:lnSpc>
                        <a:spcBef>
                          <a:spcPts val="500"/>
                        </a:spcBef>
                      </a:pPr>
                      <a:endParaRPr sz="800" dirty="0">
                        <a:latin typeface="Lucida Sans"/>
                        <a:cs typeface="Lucida Sans"/>
                      </a:endParaRPr>
                    </a:p>
                  </a:txBody>
                  <a:tcPr marL="0" marR="0" marT="56029" marB="0">
                    <a:lnL w="12700">
                      <a:solidFill>
                        <a:srgbClr val="E2A57E"/>
                      </a:solidFill>
                      <a:prstDash val="solid"/>
                    </a:lnL>
                    <a:lnR w="12700">
                      <a:solidFill>
                        <a:srgbClr val="E2A57E"/>
                      </a:solidFill>
                      <a:prstDash val="solid"/>
                    </a:lnR>
                    <a:lnT w="12700" cap="flat" cmpd="sng" algn="ctr">
                      <a:solidFill>
                        <a:srgbClr val="CE6A28"/>
                      </a:solidFill>
                      <a:prstDash val="solid"/>
                      <a:round/>
                      <a:headEnd type="none" w="med" len="med"/>
                      <a:tailEnd type="none" w="med" len="med"/>
                    </a:lnT>
                    <a:lnB w="12700">
                      <a:solidFill>
                        <a:srgbClr val="CE6A28"/>
                      </a:solidFill>
                      <a:prstDash val="solid"/>
                    </a:lnB>
                    <a:solidFill>
                      <a:srgbClr val="F3F3F3"/>
                    </a:solidFill>
                  </a:tcPr>
                </a:tc>
                <a:tc vMerge="1">
                  <a:txBody>
                    <a:bodyPr/>
                    <a:lstStyle/>
                    <a:p>
                      <a:pPr marR="128270" algn="r">
                        <a:lnSpc>
                          <a:spcPct val="100000"/>
                        </a:lnSpc>
                        <a:spcBef>
                          <a:spcPts val="500"/>
                        </a:spcBef>
                      </a:pPr>
                      <a:endParaRPr sz="800" dirty="0">
                        <a:latin typeface="Lucida Sans"/>
                        <a:cs typeface="Lucida Sans"/>
                      </a:endParaRPr>
                    </a:p>
                  </a:txBody>
                  <a:tcPr marL="0" marR="0" marT="56029" marB="0">
                    <a:lnL w="12700">
                      <a:solidFill>
                        <a:srgbClr val="E2A57E"/>
                      </a:solidFill>
                      <a:prstDash val="solid"/>
                    </a:lnL>
                    <a:lnR w="12700">
                      <a:solidFill>
                        <a:srgbClr val="CE6A28"/>
                      </a:solidFill>
                      <a:prstDash val="solid"/>
                    </a:lnR>
                    <a:lnT w="12700" cap="flat" cmpd="sng" algn="ctr">
                      <a:solidFill>
                        <a:srgbClr val="CE6A28"/>
                      </a:solidFill>
                      <a:prstDash val="solid"/>
                      <a:round/>
                      <a:headEnd type="none" w="med" len="med"/>
                      <a:tailEnd type="none" w="med" len="med"/>
                    </a:lnT>
                    <a:lnB w="12700">
                      <a:solidFill>
                        <a:srgbClr val="CE6A28"/>
                      </a:solidFill>
                      <a:prstDash val="solid"/>
                    </a:lnB>
                    <a:solidFill>
                      <a:srgbClr val="F3F3F3"/>
                    </a:solidFill>
                  </a:tcPr>
                </a:tc>
                <a:extLst>
                  <a:ext uri="{0D108BD9-81ED-4DB2-BD59-A6C34878D82A}">
                    <a16:rowId xmlns:a16="http://schemas.microsoft.com/office/drawing/2014/main" xmlns="" val="10000"/>
                  </a:ext>
                </a:extLst>
              </a:tr>
              <a:tr h="251919">
                <a:tc>
                  <a:txBody>
                    <a:bodyPr/>
                    <a:lstStyle/>
                    <a:p>
                      <a:pPr marL="0" marR="0" indent="0" algn="ctr" defTabSz="914400" eaLnBrk="1" fontAlgn="auto" latinLnBrk="0" hangingPunct="1">
                        <a:lnSpc>
                          <a:spcPct val="100000"/>
                        </a:lnSpc>
                        <a:spcBef>
                          <a:spcPts val="445"/>
                        </a:spcBef>
                        <a:spcAft>
                          <a:spcPts val="0"/>
                        </a:spcAft>
                        <a:buClrTx/>
                        <a:buSzTx/>
                        <a:buFontTx/>
                        <a:buNone/>
                        <a:tabLst/>
                        <a:defRPr/>
                      </a:pPr>
                      <a:r>
                        <a:rPr lang="es-MX" sz="1000" dirty="0" smtClean="0">
                          <a:solidFill>
                            <a:srgbClr val="FBC8B1"/>
                          </a:solidFill>
                          <a:latin typeface="Wingdings"/>
                          <a:cs typeface="Wingdings"/>
                        </a:rPr>
                        <a:t></a:t>
                      </a:r>
                      <a:endParaRPr lang="es-MX" sz="1000" dirty="0" smtClean="0">
                        <a:latin typeface="Wingdings"/>
                        <a:cs typeface="Wingdings"/>
                      </a:endParaRPr>
                    </a:p>
                  </a:txBody>
                  <a:tcPr marL="0" marR="0" marT="49866" marB="0">
                    <a:lnL w="12700">
                      <a:solidFill>
                        <a:srgbClr val="CE6A28"/>
                      </a:solidFill>
                      <a:prstDash val="solid"/>
                    </a:lnL>
                    <a:lnR w="12700">
                      <a:solidFill>
                        <a:srgbClr val="E2A57E"/>
                      </a:solidFill>
                      <a:prstDash val="solid"/>
                    </a:lnR>
                    <a:lnT w="12700" cap="flat" cmpd="sng" algn="ctr">
                      <a:solidFill>
                        <a:srgbClr val="CE6A28"/>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C95E43"/>
                          </a:solidFill>
                          <a:latin typeface="Wingdings 3" panose="05040102010807070707" pitchFamily="18" charset="2"/>
                          <a:cs typeface="Microsoft Sans Serif"/>
                        </a:rPr>
                        <a:t>q</a:t>
                      </a:r>
                      <a:endParaRPr lang="es-MX" sz="1000" dirty="0">
                        <a:latin typeface="Wingdings 3" panose="05040102010807070707" pitchFamily="18" charset="2"/>
                        <a:cs typeface="Microsoft Sans Serif"/>
                      </a:endParaRPr>
                    </a:p>
                  </a:txBody>
                  <a:tcPr marL="0" marR="0" marT="4986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CE6A28"/>
                      </a:solidFill>
                      <a:prstDash val="solid"/>
                    </a:lnT>
                    <a:lnB w="12700" cap="flat" cmpd="sng" algn="ctr">
                      <a:solidFill>
                        <a:srgbClr val="E2A57E"/>
                      </a:solidFill>
                      <a:prstDash val="solid"/>
                      <a:round/>
                      <a:headEnd type="none" w="med" len="med"/>
                      <a:tailEnd type="none" w="med" len="med"/>
                    </a:lnB>
                  </a:tcPr>
                </a:tc>
                <a:tc>
                  <a:txBody>
                    <a:bodyPr/>
                    <a:lstStyle/>
                    <a:p>
                      <a:pPr marL="101600">
                        <a:lnSpc>
                          <a:spcPct val="100000"/>
                        </a:lnSpc>
                        <a:spcBef>
                          <a:spcPts val="560"/>
                        </a:spcBef>
                      </a:pPr>
                      <a:r>
                        <a:rPr sz="800" dirty="0">
                          <a:solidFill>
                            <a:srgbClr val="404040"/>
                          </a:solidFill>
                          <a:latin typeface="Tahoma"/>
                          <a:cs typeface="Tahoma"/>
                        </a:rPr>
                        <a:t>Comprensión</a:t>
                      </a:r>
                      <a:r>
                        <a:rPr sz="800" spc="-65" dirty="0">
                          <a:solidFill>
                            <a:srgbClr val="404040"/>
                          </a:solidFill>
                          <a:latin typeface="Tahoma"/>
                          <a:cs typeface="Tahoma"/>
                        </a:rPr>
                        <a:t> </a:t>
                      </a:r>
                      <a:r>
                        <a:rPr sz="800" spc="-10" dirty="0">
                          <a:solidFill>
                            <a:srgbClr val="404040"/>
                          </a:solidFill>
                          <a:latin typeface="Tahoma"/>
                          <a:cs typeface="Tahoma"/>
                        </a:rPr>
                        <a:t>de</a:t>
                      </a:r>
                      <a:r>
                        <a:rPr sz="800" spc="-60" dirty="0">
                          <a:solidFill>
                            <a:srgbClr val="404040"/>
                          </a:solidFill>
                          <a:latin typeface="Tahoma"/>
                          <a:cs typeface="Tahoma"/>
                        </a:rPr>
                        <a:t> </a:t>
                      </a:r>
                      <a:r>
                        <a:rPr sz="800" dirty="0">
                          <a:solidFill>
                            <a:srgbClr val="404040"/>
                          </a:solidFill>
                          <a:latin typeface="Tahoma"/>
                          <a:cs typeface="Tahoma"/>
                        </a:rPr>
                        <a:t>problemas</a:t>
                      </a:r>
                      <a:r>
                        <a:rPr sz="800" spc="-65" dirty="0">
                          <a:solidFill>
                            <a:srgbClr val="404040"/>
                          </a:solidFill>
                          <a:latin typeface="Tahoma"/>
                          <a:cs typeface="Tahoma"/>
                        </a:rPr>
                        <a:t> </a:t>
                      </a:r>
                      <a:r>
                        <a:rPr sz="800" dirty="0">
                          <a:solidFill>
                            <a:srgbClr val="404040"/>
                          </a:solidFill>
                          <a:latin typeface="Tahoma"/>
                          <a:cs typeface="Tahoma"/>
                        </a:rPr>
                        <a:t>matemáticos</a:t>
                      </a:r>
                      <a:r>
                        <a:rPr sz="800" spc="-60" dirty="0">
                          <a:solidFill>
                            <a:srgbClr val="404040"/>
                          </a:solidFill>
                          <a:latin typeface="Tahoma"/>
                          <a:cs typeface="Tahoma"/>
                        </a:rPr>
                        <a:t> </a:t>
                      </a:r>
                      <a:r>
                        <a:rPr sz="800" dirty="0">
                          <a:solidFill>
                            <a:srgbClr val="404040"/>
                          </a:solidFill>
                          <a:latin typeface="Tahoma"/>
                          <a:cs typeface="Tahoma"/>
                        </a:rPr>
                        <a:t>contextualizados</a:t>
                      </a:r>
                      <a:endParaRPr sz="800">
                        <a:latin typeface="Tahoma"/>
                        <a:cs typeface="Tahoma"/>
                      </a:endParaRPr>
                    </a:p>
                  </a:txBody>
                  <a:tcPr marL="0" marR="0" marT="62753" marB="0">
                    <a:lnL w="12700">
                      <a:solidFill>
                        <a:srgbClr val="E2A57E"/>
                      </a:solidFill>
                      <a:prstDash val="solid"/>
                    </a:lnL>
                    <a:lnR w="12700">
                      <a:solidFill>
                        <a:srgbClr val="E2A57E"/>
                      </a:solidFill>
                      <a:prstDash val="solid"/>
                    </a:lnR>
                    <a:lnT w="12700">
                      <a:solidFill>
                        <a:srgbClr val="CE6A28"/>
                      </a:solidFill>
                      <a:prstDash val="solid"/>
                    </a:lnT>
                    <a:lnB w="12700">
                      <a:solidFill>
                        <a:srgbClr val="E2A57E"/>
                      </a:solidFill>
                      <a:prstDash val="solid"/>
                    </a:lnB>
                  </a:tcPr>
                </a:tc>
                <a:tc>
                  <a:txBody>
                    <a:bodyPr/>
                    <a:lstStyle/>
                    <a:p>
                      <a:pPr marR="131445" algn="r">
                        <a:lnSpc>
                          <a:spcPct val="100000"/>
                        </a:lnSpc>
                        <a:spcBef>
                          <a:spcPts val="560"/>
                        </a:spcBef>
                      </a:pPr>
                      <a:r>
                        <a:rPr sz="800" spc="5" dirty="0">
                          <a:solidFill>
                            <a:srgbClr val="404040"/>
                          </a:solidFill>
                          <a:latin typeface="Tahoma"/>
                          <a:cs typeface="Tahoma"/>
                        </a:rPr>
                        <a:t>SN</a:t>
                      </a:r>
                      <a:r>
                        <a:rPr sz="800" spc="-60" dirty="0">
                          <a:solidFill>
                            <a:srgbClr val="404040"/>
                          </a:solidFill>
                          <a:latin typeface="Tahoma"/>
                          <a:cs typeface="Tahoma"/>
                        </a:rPr>
                        <a:t>P</a:t>
                      </a:r>
                      <a:r>
                        <a:rPr sz="800" spc="-15" dirty="0">
                          <a:solidFill>
                            <a:srgbClr val="404040"/>
                          </a:solidFill>
                          <a:latin typeface="Tahoma"/>
                          <a:cs typeface="Tahoma"/>
                        </a:rPr>
                        <a:t>A</a:t>
                      </a:r>
                      <a:r>
                        <a:rPr sz="800" dirty="0">
                          <a:solidFill>
                            <a:srgbClr val="404040"/>
                          </a:solidFill>
                          <a:latin typeface="Tahoma"/>
                          <a:cs typeface="Tahoma"/>
                        </a:rPr>
                        <a:t>01</a:t>
                      </a:r>
                      <a:endParaRPr sz="80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CE6A28"/>
                      </a:solidFill>
                      <a:prstDash val="solid"/>
                    </a:lnT>
                    <a:lnB w="12700">
                      <a:solidFill>
                        <a:srgbClr val="E2A57E"/>
                      </a:solidFill>
                      <a:prstDash val="solid"/>
                    </a:lnB>
                  </a:tcPr>
                </a:tc>
                <a:extLst>
                  <a:ext uri="{0D108BD9-81ED-4DB2-BD59-A6C34878D82A}">
                    <a16:rowId xmlns:a16="http://schemas.microsoft.com/office/drawing/2014/main" xmlns="" val="10001"/>
                  </a:ext>
                </a:extLst>
              </a:tr>
              <a:tr h="251918">
                <a:tc>
                  <a:txBody>
                    <a:bodyPr/>
                    <a:lstStyle/>
                    <a:p>
                      <a:pPr algn="ctr">
                        <a:lnSpc>
                          <a:spcPct val="100000"/>
                        </a:lnSpc>
                        <a:spcBef>
                          <a:spcPts val="170"/>
                        </a:spcBef>
                      </a:pPr>
                      <a:r>
                        <a:rPr lang="es-MX" sz="1000" dirty="0" smtClean="0">
                          <a:solidFill>
                            <a:srgbClr val="A0C4E8"/>
                          </a:solidFill>
                          <a:latin typeface="Wingdings 3" panose="05040102010807070707" pitchFamily="18" charset="2"/>
                          <a:cs typeface="Microsoft Sans Serif"/>
                        </a:rPr>
                        <a:t>p</a:t>
                      </a:r>
                      <a:endParaRPr lang="es-MX" sz="1000" dirty="0">
                        <a:latin typeface="Wingdings 3" panose="05040102010807070707" pitchFamily="18" charset="2"/>
                        <a:cs typeface="Microsoft Sans Serif"/>
                      </a:endParaRPr>
                    </a:p>
                  </a:txBody>
                  <a:tcPr marL="0" marR="0" marT="49866" marB="0">
                    <a:lnL w="12700">
                      <a:solidFill>
                        <a:srgbClr val="CE6A28"/>
                      </a:solidFill>
                      <a:prstDash val="solid"/>
                    </a:lnL>
                    <a:lnR w="12700" cap="flat" cmpd="sng" algn="ctr">
                      <a:solidFill>
                        <a:srgbClr val="E2A57E"/>
                      </a:solidFill>
                      <a:prstDash val="solid"/>
                      <a:round/>
                      <a:headEnd type="none" w="med" len="med"/>
                      <a:tailEnd type="none" w="med" len="me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445"/>
                        </a:spcBef>
                      </a:pPr>
                      <a:r>
                        <a:rPr sz="1000" dirty="0">
                          <a:solidFill>
                            <a:srgbClr val="FBC8B1"/>
                          </a:solidFill>
                          <a:latin typeface="Wingdings"/>
                          <a:cs typeface="Wingdings"/>
                        </a:rPr>
                        <a:t></a:t>
                      </a:r>
                      <a:endParaRPr sz="1000" dirty="0">
                        <a:latin typeface="Wingdings"/>
                        <a:cs typeface="Wingdings"/>
                      </a:endParaRPr>
                    </a:p>
                  </a:txBody>
                  <a:tcPr marL="0" marR="0" marT="4986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560"/>
                        </a:spcBef>
                      </a:pPr>
                      <a:r>
                        <a:rPr sz="800" dirty="0">
                          <a:solidFill>
                            <a:srgbClr val="404040"/>
                          </a:solidFill>
                          <a:latin typeface="Tahoma"/>
                          <a:cs typeface="Tahoma"/>
                        </a:rPr>
                        <a:t>Comprensión</a:t>
                      </a:r>
                      <a:r>
                        <a:rPr sz="800" spc="-65" dirty="0">
                          <a:solidFill>
                            <a:srgbClr val="404040"/>
                          </a:solidFill>
                          <a:latin typeface="Tahoma"/>
                          <a:cs typeface="Tahoma"/>
                        </a:rPr>
                        <a:t> </a:t>
                      </a:r>
                      <a:r>
                        <a:rPr sz="800" dirty="0">
                          <a:solidFill>
                            <a:srgbClr val="404040"/>
                          </a:solidFill>
                          <a:latin typeface="Tahoma"/>
                          <a:cs typeface="Tahoma"/>
                        </a:rPr>
                        <a:t>del</a:t>
                      </a:r>
                      <a:r>
                        <a:rPr sz="800" spc="-65" dirty="0">
                          <a:solidFill>
                            <a:srgbClr val="404040"/>
                          </a:solidFill>
                          <a:latin typeface="Tahoma"/>
                          <a:cs typeface="Tahoma"/>
                        </a:rPr>
                        <a:t> </a:t>
                      </a:r>
                      <a:r>
                        <a:rPr sz="800" spc="5" dirty="0">
                          <a:solidFill>
                            <a:srgbClr val="404040"/>
                          </a:solidFill>
                          <a:latin typeface="Tahoma"/>
                          <a:cs typeface="Tahoma"/>
                        </a:rPr>
                        <a:t>Sistema</a:t>
                      </a:r>
                      <a:r>
                        <a:rPr sz="800" spc="-65" dirty="0">
                          <a:solidFill>
                            <a:srgbClr val="404040"/>
                          </a:solidFill>
                          <a:latin typeface="Tahoma"/>
                          <a:cs typeface="Tahoma"/>
                        </a:rPr>
                        <a:t> </a:t>
                      </a:r>
                      <a:r>
                        <a:rPr sz="800" spc="-10" dirty="0">
                          <a:solidFill>
                            <a:srgbClr val="404040"/>
                          </a:solidFill>
                          <a:latin typeface="Tahoma"/>
                          <a:cs typeface="Tahoma"/>
                        </a:rPr>
                        <a:t>Internacional</a:t>
                      </a:r>
                      <a:r>
                        <a:rPr sz="800" spc="-65" dirty="0">
                          <a:solidFill>
                            <a:srgbClr val="404040"/>
                          </a:solidFill>
                          <a:latin typeface="Tahoma"/>
                          <a:cs typeface="Tahoma"/>
                        </a:rPr>
                        <a:t> </a:t>
                      </a:r>
                      <a:r>
                        <a:rPr sz="800" spc="-10" dirty="0">
                          <a:solidFill>
                            <a:srgbClr val="404040"/>
                          </a:solidFill>
                          <a:latin typeface="Tahoma"/>
                          <a:cs typeface="Tahoma"/>
                        </a:rPr>
                        <a:t>de</a:t>
                      </a:r>
                      <a:r>
                        <a:rPr sz="800" spc="-65" dirty="0">
                          <a:solidFill>
                            <a:srgbClr val="404040"/>
                          </a:solidFill>
                          <a:latin typeface="Tahoma"/>
                          <a:cs typeface="Tahoma"/>
                        </a:rPr>
                        <a:t> </a:t>
                      </a:r>
                      <a:r>
                        <a:rPr sz="800" dirty="0">
                          <a:solidFill>
                            <a:srgbClr val="404040"/>
                          </a:solidFill>
                          <a:latin typeface="Tahoma"/>
                          <a:cs typeface="Tahoma"/>
                        </a:rPr>
                        <a:t>Unidades</a:t>
                      </a:r>
                      <a:r>
                        <a:rPr sz="800" spc="-65" dirty="0">
                          <a:solidFill>
                            <a:srgbClr val="404040"/>
                          </a:solidFill>
                          <a:latin typeface="Tahoma"/>
                          <a:cs typeface="Tahoma"/>
                        </a:rPr>
                        <a:t> </a:t>
                      </a:r>
                      <a:r>
                        <a:rPr sz="800" spc="-30" dirty="0">
                          <a:solidFill>
                            <a:srgbClr val="404040"/>
                          </a:solidFill>
                          <a:latin typeface="Tahoma"/>
                          <a:cs typeface="Tahoma"/>
                        </a:rPr>
                        <a:t>(SIU)</a:t>
                      </a:r>
                      <a:endParaRPr sz="800">
                        <a:latin typeface="Tahoma"/>
                        <a:cs typeface="Tahoma"/>
                      </a:endParaRPr>
                    </a:p>
                  </a:txBody>
                  <a:tcPr marL="0" marR="0" marT="62753"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R="116839" algn="r">
                        <a:lnSpc>
                          <a:spcPct val="100000"/>
                        </a:lnSpc>
                        <a:spcBef>
                          <a:spcPts val="560"/>
                        </a:spcBef>
                      </a:pPr>
                      <a:r>
                        <a:rPr sz="800" spc="5" dirty="0">
                          <a:solidFill>
                            <a:srgbClr val="404040"/>
                          </a:solidFill>
                          <a:latin typeface="Tahoma"/>
                          <a:cs typeface="Tahoma"/>
                        </a:rPr>
                        <a:t>SN</a:t>
                      </a:r>
                      <a:r>
                        <a:rPr sz="800" spc="-60" dirty="0">
                          <a:solidFill>
                            <a:srgbClr val="404040"/>
                          </a:solidFill>
                          <a:latin typeface="Tahoma"/>
                          <a:cs typeface="Tahoma"/>
                        </a:rPr>
                        <a:t>P</a:t>
                      </a:r>
                      <a:r>
                        <a:rPr sz="800" spc="-15" dirty="0">
                          <a:solidFill>
                            <a:srgbClr val="404040"/>
                          </a:solidFill>
                          <a:latin typeface="Tahoma"/>
                          <a:cs typeface="Tahoma"/>
                        </a:rPr>
                        <a:t>A</a:t>
                      </a:r>
                      <a:r>
                        <a:rPr sz="800" spc="5" dirty="0">
                          <a:solidFill>
                            <a:srgbClr val="404040"/>
                          </a:solidFill>
                          <a:latin typeface="Tahoma"/>
                          <a:cs typeface="Tahoma"/>
                        </a:rPr>
                        <a:t>0</a:t>
                      </a:r>
                      <a:r>
                        <a:rPr sz="800" dirty="0">
                          <a:solidFill>
                            <a:srgbClr val="404040"/>
                          </a:solidFill>
                          <a:latin typeface="Tahoma"/>
                          <a:cs typeface="Tahoma"/>
                        </a:rPr>
                        <a:t>2</a:t>
                      </a:r>
                      <a:endParaRPr sz="80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2"/>
                  </a:ext>
                </a:extLst>
              </a:tr>
              <a:tr h="251919">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49866" marB="0">
                    <a:lnL w="12700">
                      <a:solidFill>
                        <a:srgbClr val="CE6A28"/>
                      </a:solidFill>
                      <a:prstDash val="solid"/>
                    </a:lnL>
                    <a:lnR w="12700" cap="flat" cmpd="sng" algn="ctr">
                      <a:solidFill>
                        <a:srgbClr val="E2A57E"/>
                      </a:solidFill>
                      <a:prstDash val="solid"/>
                      <a:round/>
                      <a:headEnd type="none" w="med" len="med"/>
                      <a:tailEnd type="none" w="med" len="me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650"/>
                        </a:spcBef>
                      </a:pPr>
                      <a:r>
                        <a:rPr sz="1000" dirty="0">
                          <a:solidFill>
                            <a:srgbClr val="FBC8B1"/>
                          </a:solidFill>
                          <a:latin typeface="Wingdings"/>
                          <a:cs typeface="Wingdings"/>
                        </a:rPr>
                        <a:t></a:t>
                      </a:r>
                      <a:endParaRPr sz="1000" dirty="0">
                        <a:latin typeface="Wingdings"/>
                        <a:cs typeface="Wingdings"/>
                      </a:endParaRPr>
                    </a:p>
                  </a:txBody>
                  <a:tcPr marL="0" marR="0" marT="72838"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560"/>
                        </a:spcBef>
                      </a:pPr>
                      <a:r>
                        <a:rPr sz="800" spc="15" dirty="0">
                          <a:solidFill>
                            <a:srgbClr val="404040"/>
                          </a:solidFill>
                          <a:latin typeface="Tahoma"/>
                          <a:cs typeface="Tahoma"/>
                        </a:rPr>
                        <a:t>Aplicación</a:t>
                      </a:r>
                      <a:r>
                        <a:rPr sz="800" spc="-75"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dirty="0">
                          <a:solidFill>
                            <a:srgbClr val="404040"/>
                          </a:solidFill>
                          <a:latin typeface="Tahoma"/>
                          <a:cs typeface="Tahoma"/>
                        </a:rPr>
                        <a:t>operaciones</a:t>
                      </a:r>
                      <a:r>
                        <a:rPr sz="800" spc="-70" dirty="0">
                          <a:solidFill>
                            <a:srgbClr val="404040"/>
                          </a:solidFill>
                          <a:latin typeface="Tahoma"/>
                          <a:cs typeface="Tahoma"/>
                        </a:rPr>
                        <a:t> </a:t>
                      </a:r>
                      <a:r>
                        <a:rPr sz="800" spc="5" dirty="0">
                          <a:solidFill>
                            <a:srgbClr val="404040"/>
                          </a:solidFill>
                          <a:latin typeface="Tahoma"/>
                          <a:cs typeface="Tahoma"/>
                        </a:rPr>
                        <a:t>aritméticas</a:t>
                      </a:r>
                      <a:r>
                        <a:rPr sz="800" spc="-70" dirty="0">
                          <a:solidFill>
                            <a:srgbClr val="404040"/>
                          </a:solidFill>
                          <a:latin typeface="Tahoma"/>
                          <a:cs typeface="Tahoma"/>
                        </a:rPr>
                        <a:t> </a:t>
                      </a:r>
                      <a:r>
                        <a:rPr sz="800" spc="5" dirty="0">
                          <a:solidFill>
                            <a:srgbClr val="404040"/>
                          </a:solidFill>
                          <a:latin typeface="Tahoma"/>
                          <a:cs typeface="Tahoma"/>
                        </a:rPr>
                        <a:t>básicas</a:t>
                      </a:r>
                      <a:endParaRPr sz="800" dirty="0">
                        <a:latin typeface="Tahoma"/>
                        <a:cs typeface="Tahoma"/>
                      </a:endParaRPr>
                    </a:p>
                  </a:txBody>
                  <a:tcPr marL="0" marR="0" marT="62753"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R="118110" algn="r">
                        <a:lnSpc>
                          <a:spcPct val="100000"/>
                        </a:lnSpc>
                        <a:spcBef>
                          <a:spcPts val="560"/>
                        </a:spcBef>
                      </a:pPr>
                      <a:r>
                        <a:rPr sz="800" spc="5" dirty="0">
                          <a:solidFill>
                            <a:srgbClr val="404040"/>
                          </a:solidFill>
                          <a:latin typeface="Tahoma"/>
                          <a:cs typeface="Tahoma"/>
                        </a:rPr>
                        <a:t>SN</a:t>
                      </a:r>
                      <a:r>
                        <a:rPr sz="800" spc="-60" dirty="0">
                          <a:solidFill>
                            <a:srgbClr val="404040"/>
                          </a:solidFill>
                          <a:latin typeface="Tahoma"/>
                          <a:cs typeface="Tahoma"/>
                        </a:rPr>
                        <a:t>P</a:t>
                      </a:r>
                      <a:r>
                        <a:rPr sz="800" spc="-15" dirty="0">
                          <a:solidFill>
                            <a:srgbClr val="404040"/>
                          </a:solidFill>
                          <a:latin typeface="Tahoma"/>
                          <a:cs typeface="Tahoma"/>
                        </a:rPr>
                        <a:t>A</a:t>
                      </a:r>
                      <a:r>
                        <a:rPr sz="800" spc="-5" dirty="0">
                          <a:solidFill>
                            <a:srgbClr val="404040"/>
                          </a:solidFill>
                          <a:latin typeface="Tahoma"/>
                          <a:cs typeface="Tahoma"/>
                        </a:rPr>
                        <a:t>0</a:t>
                      </a:r>
                      <a:r>
                        <a:rPr sz="800" dirty="0">
                          <a:solidFill>
                            <a:srgbClr val="404040"/>
                          </a:solidFill>
                          <a:latin typeface="Tahoma"/>
                          <a:cs typeface="Tahoma"/>
                        </a:rPr>
                        <a:t>3</a:t>
                      </a:r>
                      <a:endParaRPr sz="80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3"/>
                  </a:ext>
                </a:extLst>
              </a:tr>
              <a:tr h="297767">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72838"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C95E43"/>
                          </a:solidFill>
                          <a:latin typeface="Wingdings 3" panose="05040102010807070707" pitchFamily="18" charset="2"/>
                          <a:cs typeface="Microsoft Sans Serif"/>
                        </a:rPr>
                        <a:t>q</a:t>
                      </a:r>
                      <a:endParaRPr lang="es-MX" sz="1000" dirty="0">
                        <a:latin typeface="Wingdings 3" panose="05040102010807070707" pitchFamily="18" charset="2"/>
                        <a:cs typeface="Microsoft Sans Serif"/>
                      </a:endParaRPr>
                    </a:p>
                  </a:txBody>
                  <a:tcPr marL="0" marR="0" marT="72838" marB="0">
                    <a:lnL w="12700" cap="flat" cmpd="sng" algn="ctr">
                      <a:solidFill>
                        <a:srgbClr val="E2A57E"/>
                      </a:solidFill>
                      <a:prstDash val="solid"/>
                      <a:round/>
                      <a:headEnd type="none" w="med" len="med"/>
                      <a:tailEnd type="none" w="med" len="med"/>
                    </a:lnL>
                    <a:lnR w="12700">
                      <a:solidFill>
                        <a:srgbClr val="E2A57E"/>
                      </a:solidFill>
                      <a:prstDash val="solid"/>
                    </a:lnR>
                    <a:lnT w="12700" cap="flat" cmpd="sng" algn="ctr">
                      <a:solidFill>
                        <a:srgbClr val="E2A57E"/>
                      </a:solidFill>
                      <a:prstDash val="solid"/>
                      <a:round/>
                      <a:headEnd type="none" w="med" len="med"/>
                      <a:tailEnd type="none" w="med" len="med"/>
                    </a:lnT>
                    <a:lnB w="12700">
                      <a:solidFill>
                        <a:srgbClr val="E2A57E"/>
                      </a:solidFill>
                      <a:prstDash val="solid"/>
                    </a:lnB>
                  </a:tcPr>
                </a:tc>
                <a:tc>
                  <a:txBody>
                    <a:bodyPr/>
                    <a:lstStyle/>
                    <a:p>
                      <a:pPr marL="101600">
                        <a:lnSpc>
                          <a:spcPct val="100000"/>
                        </a:lnSpc>
                        <a:spcBef>
                          <a:spcPts val="765"/>
                        </a:spcBef>
                      </a:pPr>
                      <a:r>
                        <a:rPr sz="800" dirty="0">
                          <a:solidFill>
                            <a:srgbClr val="404040"/>
                          </a:solidFill>
                          <a:latin typeface="Tahoma"/>
                          <a:cs typeface="Tahoma"/>
                        </a:rPr>
                        <a:t>Representación</a:t>
                      </a:r>
                      <a:r>
                        <a:rPr sz="800" spc="-70" dirty="0">
                          <a:solidFill>
                            <a:srgbClr val="404040"/>
                          </a:solidFill>
                          <a:latin typeface="Tahoma"/>
                          <a:cs typeface="Tahoma"/>
                        </a:rPr>
                        <a:t> </a:t>
                      </a:r>
                      <a:r>
                        <a:rPr sz="800" dirty="0">
                          <a:solidFill>
                            <a:srgbClr val="404040"/>
                          </a:solidFill>
                          <a:latin typeface="Tahoma"/>
                          <a:cs typeface="Tahoma"/>
                        </a:rPr>
                        <a:t>del</a:t>
                      </a:r>
                      <a:r>
                        <a:rPr sz="800" spc="-70" dirty="0">
                          <a:solidFill>
                            <a:srgbClr val="404040"/>
                          </a:solidFill>
                          <a:latin typeface="Tahoma"/>
                          <a:cs typeface="Tahoma"/>
                        </a:rPr>
                        <a:t> </a:t>
                      </a:r>
                      <a:r>
                        <a:rPr sz="800" dirty="0">
                          <a:solidFill>
                            <a:srgbClr val="404040"/>
                          </a:solidFill>
                          <a:latin typeface="Tahoma"/>
                          <a:cs typeface="Tahoma"/>
                        </a:rPr>
                        <a:t>modelo</a:t>
                      </a:r>
                      <a:r>
                        <a:rPr sz="800" spc="-65" dirty="0">
                          <a:solidFill>
                            <a:srgbClr val="404040"/>
                          </a:solidFill>
                          <a:latin typeface="Tahoma"/>
                          <a:cs typeface="Tahoma"/>
                        </a:rPr>
                        <a:t> </a:t>
                      </a:r>
                      <a:r>
                        <a:rPr sz="800" spc="10" dirty="0">
                          <a:solidFill>
                            <a:srgbClr val="404040"/>
                          </a:solidFill>
                          <a:latin typeface="Tahoma"/>
                          <a:cs typeface="Tahoma"/>
                        </a:rPr>
                        <a:t>aditivo</a:t>
                      </a:r>
                      <a:r>
                        <a:rPr sz="800" spc="-70" dirty="0">
                          <a:solidFill>
                            <a:srgbClr val="404040"/>
                          </a:solidFill>
                          <a:latin typeface="Tahoma"/>
                          <a:cs typeface="Tahoma"/>
                        </a:rPr>
                        <a:t> </a:t>
                      </a:r>
                      <a:r>
                        <a:rPr sz="800" spc="-10" dirty="0">
                          <a:solidFill>
                            <a:srgbClr val="404040"/>
                          </a:solidFill>
                          <a:latin typeface="Tahoma"/>
                          <a:cs typeface="Tahoma"/>
                        </a:rPr>
                        <a:t>de</a:t>
                      </a:r>
                      <a:r>
                        <a:rPr sz="800" spc="-65" dirty="0">
                          <a:solidFill>
                            <a:srgbClr val="404040"/>
                          </a:solidFill>
                          <a:latin typeface="Tahoma"/>
                          <a:cs typeface="Tahoma"/>
                        </a:rPr>
                        <a:t> </a:t>
                      </a:r>
                      <a:r>
                        <a:rPr sz="800" dirty="0">
                          <a:solidFill>
                            <a:srgbClr val="404040"/>
                          </a:solidFill>
                          <a:latin typeface="Tahoma"/>
                          <a:cs typeface="Tahoma"/>
                        </a:rPr>
                        <a:t>números</a:t>
                      </a:r>
                      <a:r>
                        <a:rPr sz="800" spc="-70" dirty="0">
                          <a:solidFill>
                            <a:srgbClr val="404040"/>
                          </a:solidFill>
                          <a:latin typeface="Tahoma"/>
                          <a:cs typeface="Tahoma"/>
                        </a:rPr>
                        <a:t> </a:t>
                      </a:r>
                      <a:r>
                        <a:rPr sz="800" spc="5" dirty="0">
                          <a:solidFill>
                            <a:srgbClr val="404040"/>
                          </a:solidFill>
                          <a:latin typeface="Tahoma"/>
                          <a:cs typeface="Tahoma"/>
                        </a:rPr>
                        <a:t>fraccionarios</a:t>
                      </a:r>
                      <a:endParaRPr sz="800" dirty="0">
                        <a:latin typeface="Tahoma"/>
                        <a:cs typeface="Tahoma"/>
                      </a:endParaRPr>
                    </a:p>
                  </a:txBody>
                  <a:tcPr marL="0" marR="0" marT="85725"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R="113664" algn="r">
                        <a:lnSpc>
                          <a:spcPct val="100000"/>
                        </a:lnSpc>
                        <a:spcBef>
                          <a:spcPts val="765"/>
                        </a:spcBef>
                      </a:pPr>
                      <a:r>
                        <a:rPr sz="800" spc="5" dirty="0">
                          <a:solidFill>
                            <a:srgbClr val="404040"/>
                          </a:solidFill>
                          <a:latin typeface="Tahoma"/>
                          <a:cs typeface="Tahoma"/>
                        </a:rPr>
                        <a:t>SN</a:t>
                      </a:r>
                      <a:r>
                        <a:rPr sz="800" spc="-60" dirty="0">
                          <a:solidFill>
                            <a:srgbClr val="404040"/>
                          </a:solidFill>
                          <a:latin typeface="Tahoma"/>
                          <a:cs typeface="Tahoma"/>
                        </a:rPr>
                        <a:t>P</a:t>
                      </a:r>
                      <a:r>
                        <a:rPr sz="800" spc="-15" dirty="0">
                          <a:solidFill>
                            <a:srgbClr val="404040"/>
                          </a:solidFill>
                          <a:latin typeface="Tahoma"/>
                          <a:cs typeface="Tahoma"/>
                        </a:rPr>
                        <a:t>A</a:t>
                      </a:r>
                      <a:r>
                        <a:rPr sz="800" spc="5" dirty="0">
                          <a:solidFill>
                            <a:srgbClr val="404040"/>
                          </a:solidFill>
                          <a:latin typeface="Tahoma"/>
                          <a:cs typeface="Tahoma"/>
                        </a:rPr>
                        <a:t>04</a:t>
                      </a:r>
                      <a:endParaRPr sz="800">
                        <a:latin typeface="Tahoma"/>
                        <a:cs typeface="Tahoma"/>
                      </a:endParaRPr>
                    </a:p>
                  </a:txBody>
                  <a:tcPr marL="0" marR="0" marT="85725"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4"/>
                  </a:ext>
                </a:extLst>
              </a:tr>
              <a:tr h="309225">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78441"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smtClean="0">
                          <a:solidFill>
                            <a:srgbClr val="C95E43"/>
                          </a:solidFill>
                          <a:latin typeface="Wingdings 3" panose="05040102010807070707" pitchFamily="18" charset="2"/>
                          <a:cs typeface="Microsoft Sans Serif"/>
                        </a:rPr>
                        <a:t>q</a:t>
                      </a:r>
                      <a:endParaRPr lang="es-MX" sz="1000" dirty="0">
                        <a:latin typeface="Wingdings 3" panose="05040102010807070707" pitchFamily="18" charset="2"/>
                        <a:cs typeface="Microsoft Sans Serif"/>
                      </a:endParaRPr>
                    </a:p>
                  </a:txBody>
                  <a:tcPr marL="0" marR="0" marT="78441"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0965" marR="391160">
                        <a:lnSpc>
                          <a:spcPct val="100000"/>
                        </a:lnSpc>
                        <a:spcBef>
                          <a:spcPts val="280"/>
                        </a:spcBef>
                      </a:pPr>
                      <a:r>
                        <a:rPr sz="800" spc="15" dirty="0">
                          <a:solidFill>
                            <a:srgbClr val="404040"/>
                          </a:solidFill>
                          <a:latin typeface="Tahoma"/>
                          <a:cs typeface="Tahoma"/>
                        </a:rPr>
                        <a:t>Amplificación</a:t>
                      </a:r>
                      <a:r>
                        <a:rPr sz="800" spc="-60" dirty="0">
                          <a:solidFill>
                            <a:srgbClr val="404040"/>
                          </a:solidFill>
                          <a:latin typeface="Tahoma"/>
                          <a:cs typeface="Tahoma"/>
                        </a:rPr>
                        <a:t> </a:t>
                      </a:r>
                      <a:r>
                        <a:rPr sz="800" spc="-10" dirty="0">
                          <a:solidFill>
                            <a:srgbClr val="404040"/>
                          </a:solidFill>
                          <a:latin typeface="Tahoma"/>
                          <a:cs typeface="Tahoma"/>
                        </a:rPr>
                        <a:t>de</a:t>
                      </a:r>
                      <a:r>
                        <a:rPr sz="800" spc="-55" dirty="0">
                          <a:solidFill>
                            <a:srgbClr val="404040"/>
                          </a:solidFill>
                          <a:latin typeface="Tahoma"/>
                          <a:cs typeface="Tahoma"/>
                        </a:rPr>
                        <a:t> </a:t>
                      </a:r>
                      <a:r>
                        <a:rPr sz="800" dirty="0">
                          <a:solidFill>
                            <a:srgbClr val="404040"/>
                          </a:solidFill>
                          <a:latin typeface="Tahoma"/>
                          <a:cs typeface="Tahoma"/>
                        </a:rPr>
                        <a:t>fracciones</a:t>
                      </a:r>
                      <a:r>
                        <a:rPr sz="800" spc="-55" dirty="0">
                          <a:solidFill>
                            <a:srgbClr val="404040"/>
                          </a:solidFill>
                          <a:latin typeface="Tahoma"/>
                          <a:cs typeface="Tahoma"/>
                        </a:rPr>
                        <a:t> </a:t>
                      </a:r>
                      <a:r>
                        <a:rPr sz="800" dirty="0">
                          <a:solidFill>
                            <a:srgbClr val="404040"/>
                          </a:solidFill>
                          <a:latin typeface="Tahoma"/>
                          <a:cs typeface="Tahoma"/>
                        </a:rPr>
                        <a:t>(Equivalencia</a:t>
                      </a:r>
                      <a:r>
                        <a:rPr sz="800" spc="-60" dirty="0">
                          <a:solidFill>
                            <a:srgbClr val="404040"/>
                          </a:solidFill>
                          <a:latin typeface="Tahoma"/>
                          <a:cs typeface="Tahoma"/>
                        </a:rPr>
                        <a:t> </a:t>
                      </a:r>
                      <a:r>
                        <a:rPr sz="800" spc="-10" dirty="0">
                          <a:solidFill>
                            <a:srgbClr val="404040"/>
                          </a:solidFill>
                          <a:latin typeface="Tahoma"/>
                          <a:cs typeface="Tahoma"/>
                        </a:rPr>
                        <a:t>de</a:t>
                      </a:r>
                      <a:r>
                        <a:rPr sz="800" spc="-55" dirty="0">
                          <a:solidFill>
                            <a:srgbClr val="404040"/>
                          </a:solidFill>
                          <a:latin typeface="Tahoma"/>
                          <a:cs typeface="Tahoma"/>
                        </a:rPr>
                        <a:t> </a:t>
                      </a:r>
                      <a:r>
                        <a:rPr sz="800" dirty="0">
                          <a:solidFill>
                            <a:srgbClr val="404040"/>
                          </a:solidFill>
                          <a:latin typeface="Tahoma"/>
                          <a:cs typeface="Tahoma"/>
                        </a:rPr>
                        <a:t>fracciones  </a:t>
                      </a:r>
                      <a:r>
                        <a:rPr sz="800" spc="5" dirty="0">
                          <a:solidFill>
                            <a:srgbClr val="404040"/>
                          </a:solidFill>
                          <a:latin typeface="Tahoma"/>
                          <a:cs typeface="Tahoma"/>
                        </a:rPr>
                        <a:t>por</a:t>
                      </a:r>
                      <a:r>
                        <a:rPr sz="800" spc="-75" dirty="0">
                          <a:solidFill>
                            <a:srgbClr val="404040"/>
                          </a:solidFill>
                          <a:latin typeface="Tahoma"/>
                          <a:cs typeface="Tahoma"/>
                        </a:rPr>
                        <a:t> </a:t>
                      </a:r>
                      <a:r>
                        <a:rPr sz="800" spc="5" dirty="0">
                          <a:solidFill>
                            <a:srgbClr val="404040"/>
                          </a:solidFill>
                          <a:latin typeface="Tahoma"/>
                          <a:cs typeface="Tahoma"/>
                        </a:rPr>
                        <a:t>amplificación)</a:t>
                      </a:r>
                      <a:endParaRPr sz="800" dirty="0">
                        <a:latin typeface="Tahoma"/>
                        <a:cs typeface="Tahoma"/>
                      </a:endParaRPr>
                    </a:p>
                  </a:txBody>
                  <a:tcPr marL="0" marR="0" marT="31376"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R="116205" algn="r">
                        <a:lnSpc>
                          <a:spcPct val="100000"/>
                        </a:lnSpc>
                        <a:spcBef>
                          <a:spcPts val="820"/>
                        </a:spcBef>
                      </a:pPr>
                      <a:r>
                        <a:rPr sz="800" spc="5" dirty="0">
                          <a:solidFill>
                            <a:srgbClr val="404040"/>
                          </a:solidFill>
                          <a:latin typeface="Tahoma"/>
                          <a:cs typeface="Tahoma"/>
                        </a:rPr>
                        <a:t>SN</a:t>
                      </a:r>
                      <a:r>
                        <a:rPr sz="800" spc="-60" dirty="0">
                          <a:solidFill>
                            <a:srgbClr val="404040"/>
                          </a:solidFill>
                          <a:latin typeface="Tahoma"/>
                          <a:cs typeface="Tahoma"/>
                        </a:rPr>
                        <a:t>P</a:t>
                      </a:r>
                      <a:r>
                        <a:rPr sz="800" spc="-15" dirty="0">
                          <a:solidFill>
                            <a:srgbClr val="404040"/>
                          </a:solidFill>
                          <a:latin typeface="Tahoma"/>
                          <a:cs typeface="Tahoma"/>
                        </a:rPr>
                        <a:t>A</a:t>
                      </a:r>
                      <a:r>
                        <a:rPr sz="800" dirty="0">
                          <a:solidFill>
                            <a:srgbClr val="404040"/>
                          </a:solidFill>
                          <a:latin typeface="Tahoma"/>
                          <a:cs typeface="Tahoma"/>
                        </a:rPr>
                        <a:t>05</a:t>
                      </a:r>
                      <a:endParaRPr sz="800">
                        <a:latin typeface="Tahoma"/>
                        <a:cs typeface="Tahoma"/>
                      </a:endParaRPr>
                    </a:p>
                  </a:txBody>
                  <a:tcPr marL="0" marR="0" marT="91888"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5"/>
                  </a:ext>
                </a:extLst>
              </a:tr>
              <a:tr h="251919">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49866"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C95E43"/>
                          </a:solidFill>
                          <a:latin typeface="Wingdings 3" panose="05040102010807070707" pitchFamily="18" charset="2"/>
                          <a:cs typeface="Microsoft Sans Serif"/>
                        </a:rPr>
                        <a:t>q</a:t>
                      </a:r>
                      <a:endParaRPr lang="es-MX" sz="1000" dirty="0">
                        <a:latin typeface="Wingdings 3" panose="05040102010807070707" pitchFamily="18" charset="2"/>
                        <a:cs typeface="Microsoft Sans Serif"/>
                      </a:endParaRPr>
                    </a:p>
                  </a:txBody>
                  <a:tcPr marL="0" marR="0" marT="4986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560"/>
                        </a:spcBef>
                      </a:pPr>
                      <a:r>
                        <a:rPr sz="800" dirty="0">
                          <a:solidFill>
                            <a:srgbClr val="404040"/>
                          </a:solidFill>
                          <a:latin typeface="Tahoma"/>
                          <a:cs typeface="Tahoma"/>
                        </a:rPr>
                        <a:t>Representación</a:t>
                      </a:r>
                      <a:r>
                        <a:rPr sz="800" spc="-75" dirty="0">
                          <a:solidFill>
                            <a:srgbClr val="404040"/>
                          </a:solidFill>
                          <a:latin typeface="Tahoma"/>
                          <a:cs typeface="Tahoma"/>
                        </a:rPr>
                        <a:t> </a:t>
                      </a:r>
                      <a:r>
                        <a:rPr sz="800" dirty="0">
                          <a:solidFill>
                            <a:srgbClr val="404040"/>
                          </a:solidFill>
                          <a:latin typeface="Tahoma"/>
                          <a:cs typeface="Tahoma"/>
                        </a:rPr>
                        <a:t>del</a:t>
                      </a:r>
                      <a:r>
                        <a:rPr sz="800" spc="-70" dirty="0">
                          <a:solidFill>
                            <a:srgbClr val="404040"/>
                          </a:solidFill>
                          <a:latin typeface="Tahoma"/>
                          <a:cs typeface="Tahoma"/>
                        </a:rPr>
                        <a:t> </a:t>
                      </a:r>
                      <a:r>
                        <a:rPr sz="800" dirty="0">
                          <a:solidFill>
                            <a:srgbClr val="404040"/>
                          </a:solidFill>
                          <a:latin typeface="Tahoma"/>
                          <a:cs typeface="Tahoma"/>
                        </a:rPr>
                        <a:t>modelo</a:t>
                      </a:r>
                      <a:r>
                        <a:rPr sz="800" spc="-70" dirty="0">
                          <a:solidFill>
                            <a:srgbClr val="404040"/>
                          </a:solidFill>
                          <a:latin typeface="Tahoma"/>
                          <a:cs typeface="Tahoma"/>
                        </a:rPr>
                        <a:t> </a:t>
                      </a:r>
                      <a:r>
                        <a:rPr sz="800" spc="5" dirty="0">
                          <a:solidFill>
                            <a:srgbClr val="404040"/>
                          </a:solidFill>
                          <a:latin typeface="Tahoma"/>
                          <a:cs typeface="Tahoma"/>
                        </a:rPr>
                        <a:t>aritmético</a:t>
                      </a:r>
                      <a:r>
                        <a:rPr sz="800" spc="-70"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spc="5" dirty="0">
                          <a:solidFill>
                            <a:srgbClr val="404040"/>
                          </a:solidFill>
                          <a:latin typeface="Tahoma"/>
                          <a:cs typeface="Tahoma"/>
                        </a:rPr>
                        <a:t>la</a:t>
                      </a:r>
                      <a:r>
                        <a:rPr sz="800" spc="-70" dirty="0">
                          <a:solidFill>
                            <a:srgbClr val="404040"/>
                          </a:solidFill>
                          <a:latin typeface="Tahoma"/>
                          <a:cs typeface="Tahoma"/>
                        </a:rPr>
                        <a:t> </a:t>
                      </a:r>
                      <a:r>
                        <a:rPr sz="800" spc="15" dirty="0">
                          <a:solidFill>
                            <a:srgbClr val="404040"/>
                          </a:solidFill>
                          <a:latin typeface="Tahoma"/>
                          <a:cs typeface="Tahoma"/>
                        </a:rPr>
                        <a:t>división</a:t>
                      </a:r>
                      <a:endParaRPr sz="800" dirty="0">
                        <a:latin typeface="Tahoma"/>
                        <a:cs typeface="Tahoma"/>
                      </a:endParaRPr>
                    </a:p>
                  </a:txBody>
                  <a:tcPr marL="0" marR="0" marT="62753"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R="113664" algn="r">
                        <a:lnSpc>
                          <a:spcPct val="100000"/>
                        </a:lnSpc>
                        <a:spcBef>
                          <a:spcPts val="560"/>
                        </a:spcBef>
                      </a:pPr>
                      <a:r>
                        <a:rPr sz="800" spc="5" dirty="0">
                          <a:solidFill>
                            <a:srgbClr val="404040"/>
                          </a:solidFill>
                          <a:latin typeface="Tahoma"/>
                          <a:cs typeface="Tahoma"/>
                        </a:rPr>
                        <a:t>SN</a:t>
                      </a:r>
                      <a:r>
                        <a:rPr sz="800" spc="-60" dirty="0">
                          <a:solidFill>
                            <a:srgbClr val="404040"/>
                          </a:solidFill>
                          <a:latin typeface="Tahoma"/>
                          <a:cs typeface="Tahoma"/>
                        </a:rPr>
                        <a:t>P</a:t>
                      </a:r>
                      <a:r>
                        <a:rPr sz="800" spc="-15" dirty="0">
                          <a:solidFill>
                            <a:srgbClr val="404040"/>
                          </a:solidFill>
                          <a:latin typeface="Tahoma"/>
                          <a:cs typeface="Tahoma"/>
                        </a:rPr>
                        <a:t>A</a:t>
                      </a:r>
                      <a:r>
                        <a:rPr sz="800" spc="5" dirty="0">
                          <a:solidFill>
                            <a:srgbClr val="404040"/>
                          </a:solidFill>
                          <a:latin typeface="Tahoma"/>
                          <a:cs typeface="Tahoma"/>
                        </a:rPr>
                        <a:t>06</a:t>
                      </a:r>
                      <a:endParaRPr sz="80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6"/>
                  </a:ext>
                </a:extLst>
              </a:tr>
              <a:tr h="251918">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49866"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70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4986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560"/>
                        </a:spcBef>
                      </a:pPr>
                      <a:r>
                        <a:rPr sz="800" dirty="0">
                          <a:solidFill>
                            <a:srgbClr val="404040"/>
                          </a:solidFill>
                          <a:latin typeface="Tahoma"/>
                          <a:cs typeface="Tahoma"/>
                        </a:rPr>
                        <a:t>Representación </a:t>
                      </a:r>
                      <a:r>
                        <a:rPr sz="800" spc="-10" dirty="0">
                          <a:solidFill>
                            <a:srgbClr val="404040"/>
                          </a:solidFill>
                          <a:latin typeface="Tahoma"/>
                          <a:cs typeface="Tahoma"/>
                        </a:rPr>
                        <a:t>de </a:t>
                      </a:r>
                      <a:r>
                        <a:rPr sz="800" dirty="0">
                          <a:solidFill>
                            <a:srgbClr val="404040"/>
                          </a:solidFill>
                          <a:latin typeface="Tahoma"/>
                          <a:cs typeface="Tahoma"/>
                        </a:rPr>
                        <a:t>números</a:t>
                      </a:r>
                      <a:r>
                        <a:rPr sz="800" spc="-204" dirty="0">
                          <a:solidFill>
                            <a:srgbClr val="404040"/>
                          </a:solidFill>
                          <a:latin typeface="Tahoma"/>
                          <a:cs typeface="Tahoma"/>
                        </a:rPr>
                        <a:t> </a:t>
                      </a:r>
                      <a:r>
                        <a:rPr sz="800" spc="5" dirty="0">
                          <a:solidFill>
                            <a:srgbClr val="404040"/>
                          </a:solidFill>
                          <a:latin typeface="Tahoma"/>
                          <a:cs typeface="Tahoma"/>
                        </a:rPr>
                        <a:t>fraccionarios</a:t>
                      </a:r>
                      <a:endParaRPr sz="800">
                        <a:latin typeface="Tahoma"/>
                        <a:cs typeface="Tahoma"/>
                      </a:endParaRPr>
                    </a:p>
                  </a:txBody>
                  <a:tcPr marL="0" marR="0" marT="62753"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R="118110" algn="r">
                        <a:lnSpc>
                          <a:spcPct val="100000"/>
                        </a:lnSpc>
                        <a:spcBef>
                          <a:spcPts val="560"/>
                        </a:spcBef>
                      </a:pPr>
                      <a:r>
                        <a:rPr sz="800" spc="5" dirty="0">
                          <a:solidFill>
                            <a:srgbClr val="404040"/>
                          </a:solidFill>
                          <a:latin typeface="Tahoma"/>
                          <a:cs typeface="Tahoma"/>
                        </a:rPr>
                        <a:t>SN</a:t>
                      </a:r>
                      <a:r>
                        <a:rPr sz="800" spc="-60" dirty="0">
                          <a:solidFill>
                            <a:srgbClr val="404040"/>
                          </a:solidFill>
                          <a:latin typeface="Tahoma"/>
                          <a:cs typeface="Tahoma"/>
                        </a:rPr>
                        <a:t>P</a:t>
                      </a:r>
                      <a:r>
                        <a:rPr sz="800" spc="-15" dirty="0">
                          <a:solidFill>
                            <a:srgbClr val="404040"/>
                          </a:solidFill>
                          <a:latin typeface="Tahoma"/>
                          <a:cs typeface="Tahoma"/>
                        </a:rPr>
                        <a:t>A</a:t>
                      </a:r>
                      <a:r>
                        <a:rPr sz="800" spc="-10" dirty="0">
                          <a:solidFill>
                            <a:srgbClr val="404040"/>
                          </a:solidFill>
                          <a:latin typeface="Tahoma"/>
                          <a:cs typeface="Tahoma"/>
                        </a:rPr>
                        <a:t>0</a:t>
                      </a:r>
                      <a:r>
                        <a:rPr sz="800" dirty="0">
                          <a:solidFill>
                            <a:srgbClr val="404040"/>
                          </a:solidFill>
                          <a:latin typeface="Tahoma"/>
                          <a:cs typeface="Tahoma"/>
                        </a:rPr>
                        <a:t>7</a:t>
                      </a:r>
                      <a:endParaRPr sz="80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7"/>
                  </a:ext>
                </a:extLst>
              </a:tr>
              <a:tr h="309225">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78441"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C95E43"/>
                          </a:solidFill>
                          <a:latin typeface="Wingdings 3" panose="05040102010807070707" pitchFamily="18" charset="2"/>
                          <a:cs typeface="Microsoft Sans Serif"/>
                        </a:rPr>
                        <a:t>q</a:t>
                      </a:r>
                      <a:endParaRPr lang="es-MX" sz="1000" dirty="0">
                        <a:latin typeface="Wingdings 3" panose="05040102010807070707" pitchFamily="18" charset="2"/>
                        <a:cs typeface="Microsoft Sans Serif"/>
                      </a:endParaRPr>
                    </a:p>
                  </a:txBody>
                  <a:tcPr marL="0" marR="0" marT="78441"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marR="969010">
                        <a:lnSpc>
                          <a:spcPct val="100000"/>
                        </a:lnSpc>
                        <a:spcBef>
                          <a:spcPts val="280"/>
                        </a:spcBef>
                      </a:pPr>
                      <a:r>
                        <a:rPr sz="800" spc="-15" dirty="0">
                          <a:solidFill>
                            <a:srgbClr val="404040"/>
                          </a:solidFill>
                          <a:latin typeface="Tahoma"/>
                          <a:cs typeface="Tahoma"/>
                        </a:rPr>
                        <a:t>Inferencia</a:t>
                      </a:r>
                      <a:r>
                        <a:rPr sz="800" spc="-70" dirty="0">
                          <a:solidFill>
                            <a:srgbClr val="404040"/>
                          </a:solidFill>
                          <a:latin typeface="Tahoma"/>
                          <a:cs typeface="Tahoma"/>
                        </a:rPr>
                        <a:t> </a:t>
                      </a:r>
                      <a:r>
                        <a:rPr sz="800" dirty="0">
                          <a:solidFill>
                            <a:srgbClr val="404040"/>
                          </a:solidFill>
                          <a:latin typeface="Tahoma"/>
                          <a:cs typeface="Tahoma"/>
                        </a:rPr>
                        <a:t>del</a:t>
                      </a:r>
                      <a:r>
                        <a:rPr sz="800" spc="-70" dirty="0">
                          <a:solidFill>
                            <a:srgbClr val="404040"/>
                          </a:solidFill>
                          <a:latin typeface="Tahoma"/>
                          <a:cs typeface="Tahoma"/>
                        </a:rPr>
                        <a:t> </a:t>
                      </a:r>
                      <a:r>
                        <a:rPr sz="800" dirty="0">
                          <a:solidFill>
                            <a:srgbClr val="404040"/>
                          </a:solidFill>
                          <a:latin typeface="Tahoma"/>
                          <a:cs typeface="Tahoma"/>
                        </a:rPr>
                        <a:t>patrón</a:t>
                      </a:r>
                      <a:r>
                        <a:rPr sz="800" spc="-70" dirty="0">
                          <a:solidFill>
                            <a:srgbClr val="404040"/>
                          </a:solidFill>
                          <a:latin typeface="Tahoma"/>
                          <a:cs typeface="Tahoma"/>
                        </a:rPr>
                        <a:t> </a:t>
                      </a:r>
                      <a:r>
                        <a:rPr sz="800" spc="-10" dirty="0">
                          <a:solidFill>
                            <a:srgbClr val="404040"/>
                          </a:solidFill>
                          <a:latin typeface="Tahoma"/>
                          <a:cs typeface="Tahoma"/>
                        </a:rPr>
                        <a:t>que</a:t>
                      </a:r>
                      <a:r>
                        <a:rPr sz="800" spc="-65" dirty="0">
                          <a:solidFill>
                            <a:srgbClr val="404040"/>
                          </a:solidFill>
                          <a:latin typeface="Tahoma"/>
                          <a:cs typeface="Tahoma"/>
                        </a:rPr>
                        <a:t> </a:t>
                      </a:r>
                      <a:r>
                        <a:rPr sz="800" dirty="0">
                          <a:solidFill>
                            <a:srgbClr val="404040"/>
                          </a:solidFill>
                          <a:latin typeface="Tahoma"/>
                          <a:cs typeface="Tahoma"/>
                        </a:rPr>
                        <a:t>rige</a:t>
                      </a:r>
                      <a:r>
                        <a:rPr sz="800" spc="-70" dirty="0">
                          <a:solidFill>
                            <a:srgbClr val="404040"/>
                          </a:solidFill>
                          <a:latin typeface="Tahoma"/>
                          <a:cs typeface="Tahoma"/>
                        </a:rPr>
                        <a:t> </a:t>
                      </a:r>
                      <a:r>
                        <a:rPr sz="800" spc="-5" dirty="0">
                          <a:solidFill>
                            <a:srgbClr val="404040"/>
                          </a:solidFill>
                          <a:latin typeface="Tahoma"/>
                          <a:cs typeface="Tahoma"/>
                        </a:rPr>
                        <a:t>una</a:t>
                      </a:r>
                      <a:r>
                        <a:rPr sz="800" spc="-70" dirty="0">
                          <a:solidFill>
                            <a:srgbClr val="404040"/>
                          </a:solidFill>
                          <a:latin typeface="Tahoma"/>
                          <a:cs typeface="Tahoma"/>
                        </a:rPr>
                        <a:t> </a:t>
                      </a:r>
                      <a:r>
                        <a:rPr sz="800" dirty="0">
                          <a:solidFill>
                            <a:srgbClr val="404040"/>
                          </a:solidFill>
                          <a:latin typeface="Tahoma"/>
                          <a:cs typeface="Tahoma"/>
                        </a:rPr>
                        <a:t>secuencia  </a:t>
                      </a:r>
                      <a:r>
                        <a:rPr sz="800" spc="-10" dirty="0">
                          <a:solidFill>
                            <a:srgbClr val="404040"/>
                          </a:solidFill>
                          <a:latin typeface="Tahoma"/>
                          <a:cs typeface="Tahoma"/>
                        </a:rPr>
                        <a:t>de </a:t>
                      </a:r>
                      <a:r>
                        <a:rPr sz="800" dirty="0">
                          <a:solidFill>
                            <a:srgbClr val="404040"/>
                          </a:solidFill>
                          <a:latin typeface="Tahoma"/>
                          <a:cs typeface="Tahoma"/>
                        </a:rPr>
                        <a:t>números</a:t>
                      </a:r>
                      <a:r>
                        <a:rPr sz="800" spc="-135" dirty="0">
                          <a:solidFill>
                            <a:srgbClr val="404040"/>
                          </a:solidFill>
                          <a:latin typeface="Tahoma"/>
                          <a:cs typeface="Tahoma"/>
                        </a:rPr>
                        <a:t> </a:t>
                      </a:r>
                      <a:r>
                        <a:rPr sz="800" dirty="0">
                          <a:solidFill>
                            <a:srgbClr val="404040"/>
                          </a:solidFill>
                          <a:latin typeface="Tahoma"/>
                          <a:cs typeface="Tahoma"/>
                        </a:rPr>
                        <a:t>naturales</a:t>
                      </a:r>
                      <a:endParaRPr sz="800">
                        <a:latin typeface="Tahoma"/>
                        <a:cs typeface="Tahoma"/>
                      </a:endParaRPr>
                    </a:p>
                  </a:txBody>
                  <a:tcPr marL="0" marR="0" marT="31376"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R="113030" algn="r">
                        <a:lnSpc>
                          <a:spcPct val="100000"/>
                        </a:lnSpc>
                        <a:spcBef>
                          <a:spcPts val="820"/>
                        </a:spcBef>
                      </a:pPr>
                      <a:r>
                        <a:rPr sz="800" spc="5" dirty="0">
                          <a:solidFill>
                            <a:srgbClr val="404040"/>
                          </a:solidFill>
                          <a:latin typeface="Tahoma"/>
                          <a:cs typeface="Tahoma"/>
                        </a:rPr>
                        <a:t>SN</a:t>
                      </a:r>
                      <a:r>
                        <a:rPr sz="800" spc="-60" dirty="0">
                          <a:solidFill>
                            <a:srgbClr val="404040"/>
                          </a:solidFill>
                          <a:latin typeface="Tahoma"/>
                          <a:cs typeface="Tahoma"/>
                        </a:rPr>
                        <a:t>P</a:t>
                      </a:r>
                      <a:r>
                        <a:rPr sz="800" spc="-15" dirty="0">
                          <a:solidFill>
                            <a:srgbClr val="404040"/>
                          </a:solidFill>
                          <a:latin typeface="Tahoma"/>
                          <a:cs typeface="Tahoma"/>
                        </a:rPr>
                        <a:t>A</a:t>
                      </a:r>
                      <a:r>
                        <a:rPr sz="800" spc="5" dirty="0">
                          <a:solidFill>
                            <a:srgbClr val="404040"/>
                          </a:solidFill>
                          <a:latin typeface="Tahoma"/>
                          <a:cs typeface="Tahoma"/>
                        </a:rPr>
                        <a:t>08</a:t>
                      </a:r>
                      <a:endParaRPr sz="800">
                        <a:latin typeface="Tahoma"/>
                        <a:cs typeface="Tahoma"/>
                      </a:endParaRPr>
                    </a:p>
                  </a:txBody>
                  <a:tcPr marL="0" marR="0" marT="91888"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8"/>
                  </a:ext>
                </a:extLst>
              </a:tr>
              <a:tr h="251919">
                <a:tc>
                  <a:txBody>
                    <a:bodyPr/>
                    <a:lstStyle/>
                    <a:p>
                      <a:pPr algn="ctr">
                        <a:lnSpc>
                          <a:spcPct val="100000"/>
                        </a:lnSpc>
                        <a:spcBef>
                          <a:spcPts val="170"/>
                        </a:spcBef>
                      </a:pPr>
                      <a:r>
                        <a:rPr lang="es-MX" sz="1000" dirty="0" smtClean="0">
                          <a:solidFill>
                            <a:srgbClr val="C95E43"/>
                          </a:solidFill>
                          <a:latin typeface="Wingdings 3" panose="05040102010807070707" pitchFamily="18" charset="2"/>
                          <a:cs typeface="Microsoft Sans Serif"/>
                        </a:rPr>
                        <a:t>q</a:t>
                      </a:r>
                      <a:endParaRPr lang="es-MX" sz="1000" dirty="0">
                        <a:latin typeface="Wingdings 3" panose="05040102010807070707" pitchFamily="18" charset="2"/>
                        <a:cs typeface="Microsoft Sans Serif"/>
                      </a:endParaRPr>
                    </a:p>
                  </a:txBody>
                  <a:tcPr marL="0" marR="0" marT="49866"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C95E43"/>
                          </a:solidFill>
                          <a:latin typeface="Wingdings 3" panose="05040102010807070707" pitchFamily="18" charset="2"/>
                          <a:cs typeface="Microsoft Sans Serif"/>
                        </a:rPr>
                        <a:t>q</a:t>
                      </a:r>
                      <a:endParaRPr lang="es-MX" sz="1000" dirty="0">
                        <a:latin typeface="Wingdings 3" panose="05040102010807070707" pitchFamily="18" charset="2"/>
                        <a:cs typeface="Microsoft Sans Serif"/>
                      </a:endParaRPr>
                    </a:p>
                  </a:txBody>
                  <a:tcPr marL="0" marR="0" marT="4986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560"/>
                        </a:spcBef>
                      </a:pPr>
                      <a:r>
                        <a:rPr sz="800" dirty="0">
                          <a:solidFill>
                            <a:srgbClr val="404040"/>
                          </a:solidFill>
                          <a:latin typeface="Tahoma"/>
                          <a:cs typeface="Tahoma"/>
                        </a:rPr>
                        <a:t>Conversión</a:t>
                      </a:r>
                      <a:r>
                        <a:rPr sz="800" spc="-70"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spc="-5" dirty="0">
                          <a:solidFill>
                            <a:srgbClr val="404040"/>
                          </a:solidFill>
                          <a:latin typeface="Tahoma"/>
                          <a:cs typeface="Tahoma"/>
                        </a:rPr>
                        <a:t>texto</a:t>
                      </a:r>
                      <a:r>
                        <a:rPr sz="800" spc="-65" dirty="0">
                          <a:solidFill>
                            <a:srgbClr val="404040"/>
                          </a:solidFill>
                          <a:latin typeface="Tahoma"/>
                          <a:cs typeface="Tahoma"/>
                        </a:rPr>
                        <a:t> </a:t>
                      </a:r>
                      <a:r>
                        <a:rPr sz="800" spc="5" dirty="0">
                          <a:solidFill>
                            <a:srgbClr val="404040"/>
                          </a:solidFill>
                          <a:latin typeface="Tahoma"/>
                          <a:cs typeface="Tahoma"/>
                        </a:rPr>
                        <a:t>cardinal</a:t>
                      </a:r>
                      <a:r>
                        <a:rPr sz="800" spc="-70" dirty="0">
                          <a:solidFill>
                            <a:srgbClr val="404040"/>
                          </a:solidFill>
                          <a:latin typeface="Tahoma"/>
                          <a:cs typeface="Tahoma"/>
                        </a:rPr>
                        <a:t> </a:t>
                      </a:r>
                      <a:r>
                        <a:rPr sz="800" spc="-20" dirty="0">
                          <a:solidFill>
                            <a:srgbClr val="404040"/>
                          </a:solidFill>
                          <a:latin typeface="Tahoma"/>
                          <a:cs typeface="Tahoma"/>
                        </a:rPr>
                        <a:t>a</a:t>
                      </a:r>
                      <a:r>
                        <a:rPr sz="800" spc="-65" dirty="0">
                          <a:solidFill>
                            <a:srgbClr val="404040"/>
                          </a:solidFill>
                          <a:latin typeface="Tahoma"/>
                          <a:cs typeface="Tahoma"/>
                        </a:rPr>
                        <a:t> </a:t>
                      </a:r>
                      <a:r>
                        <a:rPr sz="800" dirty="0">
                          <a:solidFill>
                            <a:srgbClr val="404040"/>
                          </a:solidFill>
                          <a:latin typeface="Tahoma"/>
                          <a:cs typeface="Tahoma"/>
                        </a:rPr>
                        <a:t>números</a:t>
                      </a:r>
                      <a:r>
                        <a:rPr sz="800" spc="-70" dirty="0">
                          <a:solidFill>
                            <a:srgbClr val="404040"/>
                          </a:solidFill>
                          <a:latin typeface="Tahoma"/>
                          <a:cs typeface="Tahoma"/>
                        </a:rPr>
                        <a:t> </a:t>
                      </a:r>
                      <a:r>
                        <a:rPr sz="800" dirty="0">
                          <a:solidFill>
                            <a:srgbClr val="404040"/>
                          </a:solidFill>
                          <a:latin typeface="Tahoma"/>
                          <a:cs typeface="Tahoma"/>
                        </a:rPr>
                        <a:t>naturales</a:t>
                      </a:r>
                      <a:r>
                        <a:rPr sz="800" spc="-65" dirty="0">
                          <a:solidFill>
                            <a:srgbClr val="404040"/>
                          </a:solidFill>
                          <a:latin typeface="Tahoma"/>
                          <a:cs typeface="Tahoma"/>
                        </a:rPr>
                        <a:t> </a:t>
                      </a:r>
                      <a:r>
                        <a:rPr sz="800" spc="35" dirty="0">
                          <a:solidFill>
                            <a:srgbClr val="404040"/>
                          </a:solidFill>
                          <a:latin typeface="Tahoma"/>
                          <a:cs typeface="Tahoma"/>
                        </a:rPr>
                        <a:t>y</a:t>
                      </a:r>
                      <a:r>
                        <a:rPr sz="800" spc="-70" dirty="0">
                          <a:solidFill>
                            <a:srgbClr val="404040"/>
                          </a:solidFill>
                          <a:latin typeface="Tahoma"/>
                          <a:cs typeface="Tahoma"/>
                        </a:rPr>
                        <a:t> </a:t>
                      </a:r>
                      <a:r>
                        <a:rPr sz="800" spc="5" dirty="0">
                          <a:solidFill>
                            <a:srgbClr val="404040"/>
                          </a:solidFill>
                          <a:latin typeface="Tahoma"/>
                          <a:cs typeface="Tahoma"/>
                        </a:rPr>
                        <a:t>viceversa</a:t>
                      </a:r>
                      <a:endParaRPr sz="800">
                        <a:latin typeface="Tahoma"/>
                        <a:cs typeface="Tahoma"/>
                      </a:endParaRPr>
                    </a:p>
                  </a:txBody>
                  <a:tcPr marL="0" marR="0" marT="62753"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R="113664" algn="r">
                        <a:lnSpc>
                          <a:spcPct val="100000"/>
                        </a:lnSpc>
                        <a:spcBef>
                          <a:spcPts val="560"/>
                        </a:spcBef>
                      </a:pPr>
                      <a:r>
                        <a:rPr sz="800" spc="5" dirty="0">
                          <a:solidFill>
                            <a:srgbClr val="404040"/>
                          </a:solidFill>
                          <a:latin typeface="Tahoma"/>
                          <a:cs typeface="Tahoma"/>
                        </a:rPr>
                        <a:t>SN</a:t>
                      </a:r>
                      <a:r>
                        <a:rPr sz="800" spc="-60" dirty="0">
                          <a:solidFill>
                            <a:srgbClr val="404040"/>
                          </a:solidFill>
                          <a:latin typeface="Tahoma"/>
                          <a:cs typeface="Tahoma"/>
                        </a:rPr>
                        <a:t>P</a:t>
                      </a:r>
                      <a:r>
                        <a:rPr sz="800" spc="-15" dirty="0">
                          <a:solidFill>
                            <a:srgbClr val="404040"/>
                          </a:solidFill>
                          <a:latin typeface="Tahoma"/>
                          <a:cs typeface="Tahoma"/>
                        </a:rPr>
                        <a:t>A</a:t>
                      </a:r>
                      <a:r>
                        <a:rPr sz="800" spc="5" dirty="0">
                          <a:solidFill>
                            <a:srgbClr val="404040"/>
                          </a:solidFill>
                          <a:latin typeface="Tahoma"/>
                          <a:cs typeface="Tahoma"/>
                        </a:rPr>
                        <a:t>09</a:t>
                      </a:r>
                      <a:endParaRPr sz="80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9"/>
                  </a:ext>
                </a:extLst>
              </a:tr>
              <a:tr h="309225">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78441"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700"/>
                        </a:spcBef>
                      </a:pPr>
                      <a:r>
                        <a:rPr sz="1000" dirty="0">
                          <a:solidFill>
                            <a:srgbClr val="FBC8B1"/>
                          </a:solidFill>
                          <a:latin typeface="Wingdings"/>
                          <a:cs typeface="Wingdings"/>
                        </a:rPr>
                        <a:t></a:t>
                      </a:r>
                      <a:endParaRPr sz="1000" dirty="0">
                        <a:latin typeface="Wingdings"/>
                        <a:cs typeface="Wingdings"/>
                      </a:endParaRPr>
                    </a:p>
                  </a:txBody>
                  <a:tcPr marL="0" marR="0" marT="78441"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0965" marR="299720">
                        <a:lnSpc>
                          <a:spcPct val="100000"/>
                        </a:lnSpc>
                        <a:spcBef>
                          <a:spcPts val="280"/>
                        </a:spcBef>
                      </a:pPr>
                      <a:r>
                        <a:rPr sz="800" spc="-5" dirty="0">
                          <a:solidFill>
                            <a:srgbClr val="404040"/>
                          </a:solidFill>
                          <a:latin typeface="Tahoma"/>
                          <a:cs typeface="Tahoma"/>
                        </a:rPr>
                        <a:t>Operación</a:t>
                      </a:r>
                      <a:r>
                        <a:rPr sz="800" spc="-70" dirty="0">
                          <a:solidFill>
                            <a:srgbClr val="404040"/>
                          </a:solidFill>
                          <a:latin typeface="Tahoma"/>
                          <a:cs typeface="Tahoma"/>
                        </a:rPr>
                        <a:t> </a:t>
                      </a:r>
                      <a:r>
                        <a:rPr sz="800" spc="-10" dirty="0">
                          <a:solidFill>
                            <a:srgbClr val="404040"/>
                          </a:solidFill>
                          <a:latin typeface="Tahoma"/>
                          <a:cs typeface="Tahoma"/>
                        </a:rPr>
                        <a:t>de</a:t>
                      </a:r>
                      <a:r>
                        <a:rPr sz="800" spc="-65" dirty="0">
                          <a:solidFill>
                            <a:srgbClr val="404040"/>
                          </a:solidFill>
                          <a:latin typeface="Tahoma"/>
                          <a:cs typeface="Tahoma"/>
                        </a:rPr>
                        <a:t> </a:t>
                      </a:r>
                      <a:r>
                        <a:rPr sz="800" spc="5" dirty="0">
                          <a:solidFill>
                            <a:srgbClr val="404040"/>
                          </a:solidFill>
                          <a:latin typeface="Tahoma"/>
                          <a:cs typeface="Tahoma"/>
                        </a:rPr>
                        <a:t>valores</a:t>
                      </a:r>
                      <a:r>
                        <a:rPr sz="800" spc="-65" dirty="0">
                          <a:solidFill>
                            <a:srgbClr val="404040"/>
                          </a:solidFill>
                          <a:latin typeface="Tahoma"/>
                          <a:cs typeface="Tahoma"/>
                        </a:rPr>
                        <a:t> </a:t>
                      </a:r>
                      <a:r>
                        <a:rPr sz="800" spc="5" dirty="0">
                          <a:solidFill>
                            <a:srgbClr val="404040"/>
                          </a:solidFill>
                          <a:latin typeface="Tahoma"/>
                          <a:cs typeface="Tahoma"/>
                        </a:rPr>
                        <a:t>posicionales</a:t>
                      </a:r>
                      <a:r>
                        <a:rPr sz="800" spc="-70" dirty="0">
                          <a:solidFill>
                            <a:srgbClr val="404040"/>
                          </a:solidFill>
                          <a:latin typeface="Tahoma"/>
                          <a:cs typeface="Tahoma"/>
                        </a:rPr>
                        <a:t> </a:t>
                      </a:r>
                      <a:r>
                        <a:rPr sz="800" spc="-5" dirty="0">
                          <a:solidFill>
                            <a:srgbClr val="404040"/>
                          </a:solidFill>
                          <a:latin typeface="Tahoma"/>
                          <a:cs typeface="Tahoma"/>
                        </a:rPr>
                        <a:t>con</a:t>
                      </a:r>
                      <a:r>
                        <a:rPr sz="800" spc="-65" dirty="0">
                          <a:solidFill>
                            <a:srgbClr val="404040"/>
                          </a:solidFill>
                          <a:latin typeface="Tahoma"/>
                          <a:cs typeface="Tahoma"/>
                        </a:rPr>
                        <a:t> </a:t>
                      </a:r>
                      <a:r>
                        <a:rPr sz="800" dirty="0">
                          <a:solidFill>
                            <a:srgbClr val="404040"/>
                          </a:solidFill>
                          <a:latin typeface="Tahoma"/>
                          <a:cs typeface="Tahoma"/>
                        </a:rPr>
                        <a:t>números</a:t>
                      </a:r>
                      <a:r>
                        <a:rPr sz="800" spc="-65" dirty="0">
                          <a:solidFill>
                            <a:srgbClr val="404040"/>
                          </a:solidFill>
                          <a:latin typeface="Tahoma"/>
                          <a:cs typeface="Tahoma"/>
                        </a:rPr>
                        <a:t> </a:t>
                      </a:r>
                      <a:r>
                        <a:rPr sz="800" dirty="0">
                          <a:solidFill>
                            <a:srgbClr val="404040"/>
                          </a:solidFill>
                          <a:latin typeface="Tahoma"/>
                          <a:cs typeface="Tahoma"/>
                        </a:rPr>
                        <a:t>naturales  </a:t>
                      </a:r>
                      <a:r>
                        <a:rPr sz="800" spc="-10" dirty="0">
                          <a:solidFill>
                            <a:srgbClr val="404040"/>
                          </a:solidFill>
                          <a:latin typeface="Tahoma"/>
                          <a:cs typeface="Tahoma"/>
                        </a:rPr>
                        <a:t>o</a:t>
                      </a:r>
                      <a:r>
                        <a:rPr sz="800" spc="-75" dirty="0">
                          <a:solidFill>
                            <a:srgbClr val="404040"/>
                          </a:solidFill>
                          <a:latin typeface="Tahoma"/>
                          <a:cs typeface="Tahoma"/>
                        </a:rPr>
                        <a:t> </a:t>
                      </a:r>
                      <a:r>
                        <a:rPr sz="800" spc="5" dirty="0">
                          <a:solidFill>
                            <a:srgbClr val="404040"/>
                          </a:solidFill>
                          <a:latin typeface="Tahoma"/>
                          <a:cs typeface="Tahoma"/>
                        </a:rPr>
                        <a:t>decimales</a:t>
                      </a:r>
                      <a:endParaRPr sz="800">
                        <a:latin typeface="Tahoma"/>
                        <a:cs typeface="Tahoma"/>
                      </a:endParaRPr>
                    </a:p>
                  </a:txBody>
                  <a:tcPr marL="0" marR="0" marT="31376"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R="130175" algn="r">
                        <a:lnSpc>
                          <a:spcPct val="100000"/>
                        </a:lnSpc>
                        <a:spcBef>
                          <a:spcPts val="820"/>
                        </a:spcBef>
                      </a:pPr>
                      <a:r>
                        <a:rPr sz="800" spc="5" dirty="0">
                          <a:solidFill>
                            <a:srgbClr val="404040"/>
                          </a:solidFill>
                          <a:latin typeface="Tahoma"/>
                          <a:cs typeface="Tahoma"/>
                        </a:rPr>
                        <a:t>SN</a:t>
                      </a:r>
                      <a:r>
                        <a:rPr sz="800" spc="-60" dirty="0">
                          <a:solidFill>
                            <a:srgbClr val="404040"/>
                          </a:solidFill>
                          <a:latin typeface="Tahoma"/>
                          <a:cs typeface="Tahoma"/>
                        </a:rPr>
                        <a:t>P</a:t>
                      </a:r>
                      <a:r>
                        <a:rPr sz="800" spc="-20" dirty="0">
                          <a:solidFill>
                            <a:srgbClr val="404040"/>
                          </a:solidFill>
                          <a:latin typeface="Tahoma"/>
                          <a:cs typeface="Tahoma"/>
                        </a:rPr>
                        <a:t>A</a:t>
                      </a:r>
                      <a:r>
                        <a:rPr sz="800" spc="5" dirty="0">
                          <a:solidFill>
                            <a:srgbClr val="404040"/>
                          </a:solidFill>
                          <a:latin typeface="Tahoma"/>
                          <a:cs typeface="Tahoma"/>
                        </a:rPr>
                        <a:t>10</a:t>
                      </a:r>
                      <a:endParaRPr sz="800">
                        <a:latin typeface="Tahoma"/>
                        <a:cs typeface="Tahoma"/>
                      </a:endParaRPr>
                    </a:p>
                  </a:txBody>
                  <a:tcPr marL="0" marR="0" marT="91888"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10"/>
                  </a:ext>
                </a:extLst>
              </a:tr>
              <a:tr h="309225">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78441"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smtClean="0">
                          <a:solidFill>
                            <a:srgbClr val="C95E43"/>
                          </a:solidFill>
                          <a:latin typeface="Wingdings 3" panose="05040102010807070707" pitchFamily="18" charset="2"/>
                          <a:cs typeface="Microsoft Sans Serif"/>
                        </a:rPr>
                        <a:t>q</a:t>
                      </a:r>
                      <a:endParaRPr lang="es-MX" sz="1000" dirty="0">
                        <a:latin typeface="Wingdings 3" panose="05040102010807070707" pitchFamily="18" charset="2"/>
                        <a:cs typeface="Microsoft Sans Serif"/>
                      </a:endParaRPr>
                    </a:p>
                  </a:txBody>
                  <a:tcPr marL="0" marR="0" marT="78441"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marR="1099185">
                        <a:lnSpc>
                          <a:spcPct val="100000"/>
                        </a:lnSpc>
                        <a:spcBef>
                          <a:spcPts val="280"/>
                        </a:spcBef>
                      </a:pPr>
                      <a:r>
                        <a:rPr sz="800" dirty="0">
                          <a:solidFill>
                            <a:srgbClr val="404040"/>
                          </a:solidFill>
                          <a:latin typeface="Tahoma"/>
                          <a:cs typeface="Tahoma"/>
                        </a:rPr>
                        <a:t>Representación</a:t>
                      </a:r>
                      <a:r>
                        <a:rPr sz="800" spc="-80" dirty="0">
                          <a:solidFill>
                            <a:srgbClr val="404040"/>
                          </a:solidFill>
                          <a:latin typeface="Tahoma"/>
                          <a:cs typeface="Tahoma"/>
                        </a:rPr>
                        <a:t> </a:t>
                      </a:r>
                      <a:r>
                        <a:rPr sz="800" dirty="0">
                          <a:solidFill>
                            <a:srgbClr val="404040"/>
                          </a:solidFill>
                          <a:latin typeface="Tahoma"/>
                          <a:cs typeface="Tahoma"/>
                        </a:rPr>
                        <a:t>del</a:t>
                      </a:r>
                      <a:r>
                        <a:rPr sz="800" spc="-80" dirty="0">
                          <a:solidFill>
                            <a:srgbClr val="404040"/>
                          </a:solidFill>
                          <a:latin typeface="Tahoma"/>
                          <a:cs typeface="Tahoma"/>
                        </a:rPr>
                        <a:t> </a:t>
                      </a:r>
                      <a:r>
                        <a:rPr sz="800" dirty="0">
                          <a:solidFill>
                            <a:srgbClr val="404040"/>
                          </a:solidFill>
                          <a:latin typeface="Tahoma"/>
                          <a:cs typeface="Tahoma"/>
                        </a:rPr>
                        <a:t>modelo</a:t>
                      </a:r>
                      <a:r>
                        <a:rPr sz="800" spc="-75" dirty="0">
                          <a:solidFill>
                            <a:srgbClr val="404040"/>
                          </a:solidFill>
                          <a:latin typeface="Tahoma"/>
                          <a:cs typeface="Tahoma"/>
                        </a:rPr>
                        <a:t> </a:t>
                      </a:r>
                      <a:r>
                        <a:rPr sz="800" spc="10" dirty="0">
                          <a:solidFill>
                            <a:srgbClr val="404040"/>
                          </a:solidFill>
                          <a:latin typeface="Tahoma"/>
                          <a:cs typeface="Tahoma"/>
                        </a:rPr>
                        <a:t>multiplicativo  </a:t>
                      </a:r>
                      <a:r>
                        <a:rPr sz="800" spc="-10" dirty="0">
                          <a:solidFill>
                            <a:srgbClr val="404040"/>
                          </a:solidFill>
                          <a:latin typeface="Tahoma"/>
                          <a:cs typeface="Tahoma"/>
                        </a:rPr>
                        <a:t>de</a:t>
                      </a:r>
                      <a:r>
                        <a:rPr sz="800" spc="-75" dirty="0">
                          <a:solidFill>
                            <a:srgbClr val="404040"/>
                          </a:solidFill>
                          <a:latin typeface="Tahoma"/>
                          <a:cs typeface="Tahoma"/>
                        </a:rPr>
                        <a:t> </a:t>
                      </a:r>
                      <a:r>
                        <a:rPr sz="800" dirty="0">
                          <a:solidFill>
                            <a:srgbClr val="404040"/>
                          </a:solidFill>
                          <a:latin typeface="Tahoma"/>
                          <a:cs typeface="Tahoma"/>
                        </a:rPr>
                        <a:t>números</a:t>
                      </a:r>
                      <a:r>
                        <a:rPr sz="800" spc="-75" dirty="0">
                          <a:solidFill>
                            <a:srgbClr val="404040"/>
                          </a:solidFill>
                          <a:latin typeface="Tahoma"/>
                          <a:cs typeface="Tahoma"/>
                        </a:rPr>
                        <a:t> </a:t>
                      </a:r>
                      <a:r>
                        <a:rPr sz="800" spc="5" dirty="0">
                          <a:solidFill>
                            <a:srgbClr val="404040"/>
                          </a:solidFill>
                          <a:latin typeface="Tahoma"/>
                          <a:cs typeface="Tahoma"/>
                        </a:rPr>
                        <a:t>fraccionarios</a:t>
                      </a:r>
                      <a:r>
                        <a:rPr sz="800" spc="-75" dirty="0">
                          <a:solidFill>
                            <a:srgbClr val="404040"/>
                          </a:solidFill>
                          <a:latin typeface="Tahoma"/>
                          <a:cs typeface="Tahoma"/>
                        </a:rPr>
                        <a:t> </a:t>
                      </a:r>
                      <a:r>
                        <a:rPr sz="800" spc="5" dirty="0">
                          <a:solidFill>
                            <a:srgbClr val="404040"/>
                          </a:solidFill>
                          <a:latin typeface="Tahoma"/>
                          <a:cs typeface="Tahoma"/>
                        </a:rPr>
                        <a:t>por</a:t>
                      </a:r>
                      <a:r>
                        <a:rPr sz="800" spc="-75" dirty="0">
                          <a:solidFill>
                            <a:srgbClr val="404040"/>
                          </a:solidFill>
                          <a:latin typeface="Tahoma"/>
                          <a:cs typeface="Tahoma"/>
                        </a:rPr>
                        <a:t> </a:t>
                      </a:r>
                      <a:r>
                        <a:rPr sz="800" dirty="0">
                          <a:solidFill>
                            <a:srgbClr val="404040"/>
                          </a:solidFill>
                          <a:latin typeface="Tahoma"/>
                          <a:cs typeface="Tahoma"/>
                        </a:rPr>
                        <a:t>naturales</a:t>
                      </a:r>
                      <a:endParaRPr sz="800">
                        <a:latin typeface="Tahoma"/>
                        <a:cs typeface="Tahoma"/>
                      </a:endParaRPr>
                    </a:p>
                  </a:txBody>
                  <a:tcPr marL="0" marR="0" marT="31376"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R="147955" algn="r">
                        <a:lnSpc>
                          <a:spcPct val="100000"/>
                        </a:lnSpc>
                        <a:spcBef>
                          <a:spcPts val="820"/>
                        </a:spcBef>
                      </a:pPr>
                      <a:r>
                        <a:rPr sz="800" spc="5" dirty="0">
                          <a:solidFill>
                            <a:srgbClr val="404040"/>
                          </a:solidFill>
                          <a:latin typeface="Tahoma"/>
                          <a:cs typeface="Tahoma"/>
                        </a:rPr>
                        <a:t>SN</a:t>
                      </a:r>
                      <a:r>
                        <a:rPr sz="800" spc="-60" dirty="0">
                          <a:solidFill>
                            <a:srgbClr val="404040"/>
                          </a:solidFill>
                          <a:latin typeface="Tahoma"/>
                          <a:cs typeface="Tahoma"/>
                        </a:rPr>
                        <a:t>P</a:t>
                      </a:r>
                      <a:r>
                        <a:rPr sz="800" spc="-20" dirty="0">
                          <a:solidFill>
                            <a:srgbClr val="404040"/>
                          </a:solidFill>
                          <a:latin typeface="Tahoma"/>
                          <a:cs typeface="Tahoma"/>
                        </a:rPr>
                        <a:t>A</a:t>
                      </a:r>
                      <a:r>
                        <a:rPr sz="800" spc="5" dirty="0">
                          <a:solidFill>
                            <a:srgbClr val="404040"/>
                          </a:solidFill>
                          <a:latin typeface="Tahoma"/>
                          <a:cs typeface="Tahoma"/>
                        </a:rPr>
                        <a:t>11</a:t>
                      </a:r>
                      <a:endParaRPr sz="800">
                        <a:latin typeface="Tahoma"/>
                        <a:cs typeface="Tahoma"/>
                      </a:endParaRPr>
                    </a:p>
                  </a:txBody>
                  <a:tcPr marL="0" marR="0" marT="91888"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11"/>
                  </a:ext>
                </a:extLst>
              </a:tr>
              <a:tr h="309225">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78441"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C95E43"/>
                          </a:solidFill>
                          <a:latin typeface="Wingdings 3" panose="05040102010807070707" pitchFamily="18" charset="2"/>
                          <a:cs typeface="Microsoft Sans Serif"/>
                        </a:rPr>
                        <a:t>q</a:t>
                      </a:r>
                      <a:endParaRPr lang="es-MX" sz="1000" dirty="0">
                        <a:latin typeface="Wingdings 3" panose="05040102010807070707" pitchFamily="18" charset="2"/>
                        <a:cs typeface="Microsoft Sans Serif"/>
                      </a:endParaRPr>
                    </a:p>
                  </a:txBody>
                  <a:tcPr marL="0" marR="0" marT="78441"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marR="314325">
                        <a:lnSpc>
                          <a:spcPct val="100000"/>
                        </a:lnSpc>
                        <a:spcBef>
                          <a:spcPts val="280"/>
                        </a:spcBef>
                      </a:pPr>
                      <a:r>
                        <a:rPr sz="800" dirty="0">
                          <a:solidFill>
                            <a:srgbClr val="404040"/>
                          </a:solidFill>
                          <a:latin typeface="Tahoma"/>
                          <a:cs typeface="Tahoma"/>
                        </a:rPr>
                        <a:t>Conversión</a:t>
                      </a:r>
                      <a:r>
                        <a:rPr sz="800" spc="-70" dirty="0">
                          <a:solidFill>
                            <a:srgbClr val="404040"/>
                          </a:solidFill>
                          <a:latin typeface="Tahoma"/>
                          <a:cs typeface="Tahoma"/>
                        </a:rPr>
                        <a:t> </a:t>
                      </a:r>
                      <a:r>
                        <a:rPr sz="800" spc="-10" dirty="0">
                          <a:solidFill>
                            <a:srgbClr val="404040"/>
                          </a:solidFill>
                          <a:latin typeface="Tahoma"/>
                          <a:cs typeface="Tahoma"/>
                        </a:rPr>
                        <a:t>de</a:t>
                      </a:r>
                      <a:r>
                        <a:rPr sz="800" spc="-65" dirty="0">
                          <a:solidFill>
                            <a:srgbClr val="404040"/>
                          </a:solidFill>
                          <a:latin typeface="Tahoma"/>
                          <a:cs typeface="Tahoma"/>
                        </a:rPr>
                        <a:t> </a:t>
                      </a:r>
                      <a:r>
                        <a:rPr sz="800" spc="-5" dirty="0">
                          <a:solidFill>
                            <a:srgbClr val="404040"/>
                          </a:solidFill>
                          <a:latin typeface="Tahoma"/>
                          <a:cs typeface="Tahoma"/>
                        </a:rPr>
                        <a:t>una</a:t>
                      </a:r>
                      <a:r>
                        <a:rPr sz="800" spc="-65" dirty="0">
                          <a:solidFill>
                            <a:srgbClr val="404040"/>
                          </a:solidFill>
                          <a:latin typeface="Tahoma"/>
                          <a:cs typeface="Tahoma"/>
                        </a:rPr>
                        <a:t> </a:t>
                      </a:r>
                      <a:r>
                        <a:rPr sz="800" dirty="0">
                          <a:solidFill>
                            <a:srgbClr val="404040"/>
                          </a:solidFill>
                          <a:latin typeface="Tahoma"/>
                          <a:cs typeface="Tahoma"/>
                        </a:rPr>
                        <a:t>regla</a:t>
                      </a:r>
                      <a:r>
                        <a:rPr sz="800" spc="-65" dirty="0">
                          <a:solidFill>
                            <a:srgbClr val="404040"/>
                          </a:solidFill>
                          <a:latin typeface="Tahoma"/>
                          <a:cs typeface="Tahoma"/>
                        </a:rPr>
                        <a:t> </a:t>
                      </a:r>
                      <a:r>
                        <a:rPr sz="800" spc="5" dirty="0">
                          <a:solidFill>
                            <a:srgbClr val="404040"/>
                          </a:solidFill>
                          <a:latin typeface="Tahoma"/>
                          <a:cs typeface="Tahoma"/>
                        </a:rPr>
                        <a:t>verbal</a:t>
                      </a:r>
                      <a:r>
                        <a:rPr sz="800" spc="-65" dirty="0">
                          <a:solidFill>
                            <a:srgbClr val="404040"/>
                          </a:solidFill>
                          <a:latin typeface="Tahoma"/>
                          <a:cs typeface="Tahoma"/>
                        </a:rPr>
                        <a:t> </a:t>
                      </a:r>
                      <a:r>
                        <a:rPr sz="800" spc="-10" dirty="0">
                          <a:solidFill>
                            <a:srgbClr val="404040"/>
                          </a:solidFill>
                          <a:latin typeface="Tahoma"/>
                          <a:cs typeface="Tahoma"/>
                        </a:rPr>
                        <a:t>de</a:t>
                      </a:r>
                      <a:r>
                        <a:rPr sz="800" spc="-65" dirty="0">
                          <a:solidFill>
                            <a:srgbClr val="404040"/>
                          </a:solidFill>
                          <a:latin typeface="Tahoma"/>
                          <a:cs typeface="Tahoma"/>
                        </a:rPr>
                        <a:t> </a:t>
                      </a:r>
                      <a:r>
                        <a:rPr sz="800" dirty="0">
                          <a:solidFill>
                            <a:srgbClr val="404040"/>
                          </a:solidFill>
                          <a:latin typeface="Tahoma"/>
                          <a:cs typeface="Tahoma"/>
                        </a:rPr>
                        <a:t>progresión</a:t>
                      </a:r>
                      <a:r>
                        <a:rPr sz="800" spc="-65" dirty="0">
                          <a:solidFill>
                            <a:srgbClr val="404040"/>
                          </a:solidFill>
                          <a:latin typeface="Tahoma"/>
                          <a:cs typeface="Tahoma"/>
                        </a:rPr>
                        <a:t> </a:t>
                      </a:r>
                      <a:r>
                        <a:rPr sz="800" dirty="0">
                          <a:solidFill>
                            <a:srgbClr val="404040"/>
                          </a:solidFill>
                          <a:latin typeface="Tahoma"/>
                          <a:cs typeface="Tahoma"/>
                        </a:rPr>
                        <a:t>geométrica  </a:t>
                      </a:r>
                      <a:r>
                        <a:rPr sz="800" spc="-5" dirty="0">
                          <a:solidFill>
                            <a:srgbClr val="404040"/>
                          </a:solidFill>
                          <a:latin typeface="Tahoma"/>
                          <a:cs typeface="Tahoma"/>
                        </a:rPr>
                        <a:t>ascendente</a:t>
                      </a:r>
                      <a:r>
                        <a:rPr sz="800" spc="-75" dirty="0">
                          <a:solidFill>
                            <a:srgbClr val="404040"/>
                          </a:solidFill>
                          <a:latin typeface="Tahoma"/>
                          <a:cs typeface="Tahoma"/>
                        </a:rPr>
                        <a:t> </a:t>
                      </a:r>
                      <a:r>
                        <a:rPr sz="800" spc="-20" dirty="0">
                          <a:solidFill>
                            <a:srgbClr val="404040"/>
                          </a:solidFill>
                          <a:latin typeface="Tahoma"/>
                          <a:cs typeface="Tahoma"/>
                        </a:rPr>
                        <a:t>a</a:t>
                      </a:r>
                      <a:r>
                        <a:rPr sz="800" spc="-70" dirty="0">
                          <a:solidFill>
                            <a:srgbClr val="404040"/>
                          </a:solidFill>
                          <a:latin typeface="Tahoma"/>
                          <a:cs typeface="Tahoma"/>
                        </a:rPr>
                        <a:t> </a:t>
                      </a:r>
                      <a:r>
                        <a:rPr sz="800" spc="-5" dirty="0">
                          <a:solidFill>
                            <a:srgbClr val="404040"/>
                          </a:solidFill>
                          <a:latin typeface="Tahoma"/>
                          <a:cs typeface="Tahoma"/>
                        </a:rPr>
                        <a:t>una</a:t>
                      </a:r>
                      <a:r>
                        <a:rPr sz="800" spc="-70" dirty="0">
                          <a:solidFill>
                            <a:srgbClr val="404040"/>
                          </a:solidFill>
                          <a:latin typeface="Tahoma"/>
                          <a:cs typeface="Tahoma"/>
                        </a:rPr>
                        <a:t> </a:t>
                      </a:r>
                      <a:r>
                        <a:rPr sz="800" spc="5" dirty="0">
                          <a:solidFill>
                            <a:srgbClr val="404040"/>
                          </a:solidFill>
                          <a:latin typeface="Tahoma"/>
                          <a:cs typeface="Tahoma"/>
                        </a:rPr>
                        <a:t>sucesión</a:t>
                      </a:r>
                      <a:r>
                        <a:rPr sz="800" spc="-70" dirty="0">
                          <a:solidFill>
                            <a:srgbClr val="404040"/>
                          </a:solidFill>
                          <a:latin typeface="Tahoma"/>
                          <a:cs typeface="Tahoma"/>
                        </a:rPr>
                        <a:t> </a:t>
                      </a:r>
                      <a:r>
                        <a:rPr sz="800" dirty="0">
                          <a:solidFill>
                            <a:srgbClr val="404040"/>
                          </a:solidFill>
                          <a:latin typeface="Tahoma"/>
                          <a:cs typeface="Tahoma"/>
                        </a:rPr>
                        <a:t>numérica</a:t>
                      </a:r>
                      <a:endParaRPr sz="800">
                        <a:latin typeface="Tahoma"/>
                        <a:cs typeface="Tahoma"/>
                      </a:endParaRPr>
                    </a:p>
                  </a:txBody>
                  <a:tcPr marL="0" marR="0" marT="31376"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R="133350" algn="r">
                        <a:lnSpc>
                          <a:spcPct val="100000"/>
                        </a:lnSpc>
                        <a:spcBef>
                          <a:spcPts val="820"/>
                        </a:spcBef>
                      </a:pPr>
                      <a:r>
                        <a:rPr sz="800" spc="5" dirty="0">
                          <a:solidFill>
                            <a:srgbClr val="404040"/>
                          </a:solidFill>
                          <a:latin typeface="Tahoma"/>
                          <a:cs typeface="Tahoma"/>
                        </a:rPr>
                        <a:t>SN</a:t>
                      </a:r>
                      <a:r>
                        <a:rPr sz="800" spc="-60" dirty="0">
                          <a:solidFill>
                            <a:srgbClr val="404040"/>
                          </a:solidFill>
                          <a:latin typeface="Tahoma"/>
                          <a:cs typeface="Tahoma"/>
                        </a:rPr>
                        <a:t>P</a:t>
                      </a:r>
                      <a:r>
                        <a:rPr sz="800" spc="-20" dirty="0">
                          <a:solidFill>
                            <a:srgbClr val="404040"/>
                          </a:solidFill>
                          <a:latin typeface="Tahoma"/>
                          <a:cs typeface="Tahoma"/>
                        </a:rPr>
                        <a:t>A</a:t>
                      </a:r>
                      <a:r>
                        <a:rPr sz="800" spc="5" dirty="0">
                          <a:solidFill>
                            <a:srgbClr val="404040"/>
                          </a:solidFill>
                          <a:latin typeface="Tahoma"/>
                          <a:cs typeface="Tahoma"/>
                        </a:rPr>
                        <a:t>12</a:t>
                      </a:r>
                      <a:endParaRPr sz="800" dirty="0">
                        <a:latin typeface="Tahoma"/>
                        <a:cs typeface="Tahoma"/>
                      </a:endParaRPr>
                    </a:p>
                  </a:txBody>
                  <a:tcPr marL="0" marR="0" marT="91888"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12"/>
                  </a:ext>
                </a:extLst>
              </a:tr>
            </a:tbl>
          </a:graphicData>
        </a:graphic>
      </p:graphicFrame>
      <p:sp>
        <p:nvSpPr>
          <p:cNvPr id="3" name="object 3"/>
          <p:cNvSpPr txBox="1">
            <a:spLocks noGrp="1"/>
          </p:cNvSpPr>
          <p:nvPr>
            <p:ph type="title"/>
          </p:nvPr>
        </p:nvSpPr>
        <p:spPr>
          <a:xfrm>
            <a:off x="728383" y="548929"/>
            <a:ext cx="4391585" cy="500039"/>
          </a:xfrm>
          <a:prstGeom prst="rect">
            <a:avLst/>
          </a:prstGeom>
        </p:spPr>
        <p:txBody>
          <a:bodyPr vert="horz" wrap="square" lIns="0" tIns="11206" rIns="0" bIns="0" rtlCol="0">
            <a:spAutoFit/>
          </a:bodyPr>
          <a:lstStyle/>
          <a:p>
            <a:pPr marL="11206">
              <a:spcBef>
                <a:spcPts val="88"/>
              </a:spcBef>
            </a:pPr>
            <a:r>
              <a:rPr spc="150" dirty="0"/>
              <a:t>Diagnóstico </a:t>
            </a:r>
            <a:r>
              <a:rPr spc="132" dirty="0"/>
              <a:t>del </a:t>
            </a:r>
            <a:r>
              <a:rPr spc="141" dirty="0"/>
              <a:t>Eje</a:t>
            </a:r>
            <a:r>
              <a:rPr spc="-154" dirty="0"/>
              <a:t> </a:t>
            </a:r>
            <a:r>
              <a:rPr spc="-97" dirty="0"/>
              <a:t>1.</a:t>
            </a:r>
          </a:p>
          <a:p>
            <a:pPr marL="11206"/>
            <a:r>
              <a:rPr spc="146" dirty="0"/>
              <a:t>Sentido</a:t>
            </a:r>
            <a:r>
              <a:rPr spc="40" dirty="0"/>
              <a:t> </a:t>
            </a:r>
            <a:r>
              <a:rPr spc="124" dirty="0"/>
              <a:t>numérico</a:t>
            </a:r>
            <a:r>
              <a:rPr spc="40" dirty="0"/>
              <a:t> </a:t>
            </a:r>
            <a:r>
              <a:rPr spc="163" dirty="0"/>
              <a:t>y</a:t>
            </a:r>
            <a:r>
              <a:rPr spc="40" dirty="0"/>
              <a:t> </a:t>
            </a:r>
            <a:r>
              <a:rPr spc="137" dirty="0"/>
              <a:t>pensamiento</a:t>
            </a:r>
            <a:r>
              <a:rPr spc="40" dirty="0"/>
              <a:t> </a:t>
            </a:r>
            <a:r>
              <a:rPr spc="146" dirty="0"/>
              <a:t>algebraico</a:t>
            </a:r>
          </a:p>
        </p:txBody>
      </p:sp>
      <p:sp>
        <p:nvSpPr>
          <p:cNvPr id="4" name="object 4"/>
          <p:cNvSpPr txBox="1"/>
          <p:nvPr/>
        </p:nvSpPr>
        <p:spPr>
          <a:xfrm>
            <a:off x="5333991" y="790976"/>
            <a:ext cx="3084979" cy="3313951"/>
          </a:xfrm>
          <a:prstGeom prst="rect">
            <a:avLst/>
          </a:prstGeom>
        </p:spPr>
        <p:txBody>
          <a:bodyPr vert="horz" wrap="square" lIns="0" tIns="11206" rIns="0" bIns="0" rtlCol="0">
            <a:spAutoFit/>
          </a:bodyPr>
          <a:lstStyle/>
          <a:p>
            <a:pPr marL="11206" defTabSz="806867">
              <a:spcBef>
                <a:spcPts val="88"/>
              </a:spcBef>
              <a:tabLst>
                <a:tab pos="3070015" algn="l"/>
              </a:tabLst>
            </a:pPr>
            <a:r>
              <a:rPr sz="1588" b="1" u="sng" spc="44" dirty="0">
                <a:solidFill>
                  <a:srgbClr val="CE6A28"/>
                </a:solidFill>
                <a:uFill>
                  <a:solidFill>
                    <a:srgbClr val="CE6A28"/>
                  </a:solidFill>
                </a:uFill>
                <a:latin typeface="Calibri"/>
                <a:cs typeface="Calibri"/>
              </a:rPr>
              <a:t> 	</a:t>
            </a:r>
            <a:endParaRPr sz="1588" dirty="0">
              <a:solidFill>
                <a:prstClr val="black"/>
              </a:solidFill>
              <a:latin typeface="Calibri"/>
              <a:cs typeface="Calibri"/>
            </a:endParaRPr>
          </a:p>
          <a:p>
            <a:pPr marL="11206" marR="4483" indent="111504" algn="just" defTabSz="806867">
              <a:lnSpc>
                <a:spcPct val="111100"/>
              </a:lnSpc>
              <a:spcBef>
                <a:spcPts val="1667"/>
              </a:spcBef>
            </a:pPr>
            <a:r>
              <a:rPr sz="927" spc="4" dirty="0">
                <a:solidFill>
                  <a:srgbClr val="404040"/>
                </a:solidFill>
                <a:latin typeface="Tahoma"/>
                <a:cs typeface="Tahoma"/>
              </a:rPr>
              <a:t>Para la </a:t>
            </a:r>
            <a:r>
              <a:rPr sz="927" dirty="0">
                <a:solidFill>
                  <a:srgbClr val="404040"/>
                </a:solidFill>
                <a:latin typeface="Tahoma"/>
                <a:cs typeface="Tahoma"/>
              </a:rPr>
              <a:t>lectura </a:t>
            </a:r>
            <a:r>
              <a:rPr sz="927" spc="4" dirty="0">
                <a:solidFill>
                  <a:srgbClr val="404040"/>
                </a:solidFill>
                <a:latin typeface="Tahoma"/>
                <a:cs typeface="Tahoma"/>
              </a:rPr>
              <a:t>del </a:t>
            </a:r>
            <a:r>
              <a:rPr sz="927" spc="9" dirty="0">
                <a:solidFill>
                  <a:srgbClr val="404040"/>
                </a:solidFill>
                <a:latin typeface="Tahoma"/>
                <a:cs typeface="Tahoma"/>
              </a:rPr>
              <a:t>diagnóstico </a:t>
            </a:r>
            <a:r>
              <a:rPr sz="927" spc="-9" dirty="0">
                <a:solidFill>
                  <a:srgbClr val="404040"/>
                </a:solidFill>
                <a:latin typeface="Tahoma"/>
                <a:cs typeface="Tahoma"/>
              </a:rPr>
              <a:t>en </a:t>
            </a:r>
            <a:r>
              <a:rPr sz="927" dirty="0">
                <a:solidFill>
                  <a:srgbClr val="404040"/>
                </a:solidFill>
                <a:latin typeface="Tahoma"/>
                <a:cs typeface="Tahoma"/>
              </a:rPr>
              <a:t>el </a:t>
            </a:r>
            <a:r>
              <a:rPr sz="927" b="1" spc="-13" dirty="0">
                <a:solidFill>
                  <a:srgbClr val="404040"/>
                </a:solidFill>
                <a:latin typeface="Arial"/>
                <a:cs typeface="Arial"/>
              </a:rPr>
              <a:t>Eje </a:t>
            </a:r>
            <a:r>
              <a:rPr sz="927" b="1" spc="-150" dirty="0">
                <a:solidFill>
                  <a:srgbClr val="404040"/>
                </a:solidFill>
                <a:latin typeface="Arial"/>
                <a:cs typeface="Arial"/>
              </a:rPr>
              <a:t>1 </a:t>
            </a:r>
            <a:r>
              <a:rPr sz="927" spc="9" dirty="0">
                <a:solidFill>
                  <a:srgbClr val="404040"/>
                </a:solidFill>
                <a:latin typeface="Tahoma"/>
                <a:cs typeface="Tahoma"/>
              </a:rPr>
              <a:t>identifique </a:t>
            </a:r>
            <a:r>
              <a:rPr sz="927" spc="13" dirty="0">
                <a:solidFill>
                  <a:srgbClr val="404040"/>
                </a:solidFill>
                <a:latin typeface="Tahoma"/>
                <a:cs typeface="Tahoma"/>
              </a:rPr>
              <a:t>las  </a:t>
            </a:r>
            <a:r>
              <a:rPr sz="927" spc="4" dirty="0">
                <a:solidFill>
                  <a:srgbClr val="404040"/>
                </a:solidFill>
                <a:latin typeface="Tahoma"/>
                <a:cs typeface="Tahoma"/>
              </a:rPr>
              <a:t>habilidades</a:t>
            </a:r>
            <a:r>
              <a:rPr sz="927" spc="-97" dirty="0">
                <a:solidFill>
                  <a:srgbClr val="404040"/>
                </a:solidFill>
                <a:latin typeface="Tahoma"/>
                <a:cs typeface="Tahoma"/>
              </a:rPr>
              <a:t> </a:t>
            </a:r>
            <a:r>
              <a:rPr sz="927" spc="9" dirty="0">
                <a:solidFill>
                  <a:srgbClr val="404040"/>
                </a:solidFill>
                <a:latin typeface="Tahoma"/>
                <a:cs typeface="Tahoma"/>
              </a:rPr>
              <a:t>básicas</a:t>
            </a:r>
            <a:r>
              <a:rPr sz="927" spc="-97" dirty="0">
                <a:solidFill>
                  <a:srgbClr val="404040"/>
                </a:solidFill>
                <a:latin typeface="Tahoma"/>
                <a:cs typeface="Tahoma"/>
              </a:rPr>
              <a:t> </a:t>
            </a:r>
            <a:r>
              <a:rPr sz="927" spc="-9" dirty="0">
                <a:solidFill>
                  <a:srgbClr val="404040"/>
                </a:solidFill>
                <a:latin typeface="Tahoma"/>
                <a:cs typeface="Tahoma"/>
              </a:rPr>
              <a:t>en</a:t>
            </a:r>
            <a:r>
              <a:rPr sz="927" spc="-97" dirty="0">
                <a:solidFill>
                  <a:srgbClr val="404040"/>
                </a:solidFill>
                <a:latin typeface="Tahoma"/>
                <a:cs typeface="Tahoma"/>
              </a:rPr>
              <a:t> </a:t>
            </a:r>
            <a:r>
              <a:rPr sz="927" spc="4" dirty="0">
                <a:solidFill>
                  <a:srgbClr val="404040"/>
                </a:solidFill>
                <a:latin typeface="Tahoma"/>
                <a:cs typeface="Tahoma"/>
              </a:rPr>
              <a:t>Matemáticas</a:t>
            </a:r>
            <a:r>
              <a:rPr sz="927" spc="-97" dirty="0">
                <a:solidFill>
                  <a:srgbClr val="404040"/>
                </a:solidFill>
                <a:latin typeface="Tahoma"/>
                <a:cs typeface="Tahoma"/>
              </a:rPr>
              <a:t> </a:t>
            </a:r>
            <a:r>
              <a:rPr sz="927" spc="-4" dirty="0">
                <a:solidFill>
                  <a:srgbClr val="404040"/>
                </a:solidFill>
                <a:latin typeface="Tahoma"/>
                <a:cs typeface="Tahoma"/>
              </a:rPr>
              <a:t>que</a:t>
            </a:r>
            <a:r>
              <a:rPr sz="927" spc="-93" dirty="0">
                <a:solidFill>
                  <a:srgbClr val="404040"/>
                </a:solidFill>
                <a:latin typeface="Tahoma"/>
                <a:cs typeface="Tahoma"/>
              </a:rPr>
              <a:t> </a:t>
            </a:r>
            <a:r>
              <a:rPr sz="927" dirty="0">
                <a:solidFill>
                  <a:srgbClr val="404040"/>
                </a:solidFill>
                <a:latin typeface="Tahoma"/>
                <a:cs typeface="Tahoma"/>
              </a:rPr>
              <a:t>presentan</a:t>
            </a:r>
            <a:r>
              <a:rPr sz="927" spc="-97" dirty="0">
                <a:solidFill>
                  <a:srgbClr val="404040"/>
                </a:solidFill>
                <a:latin typeface="Tahoma"/>
                <a:cs typeface="Tahoma"/>
              </a:rPr>
              <a:t> </a:t>
            </a:r>
            <a:r>
              <a:rPr sz="927" spc="-4" dirty="0">
                <a:solidFill>
                  <a:srgbClr val="404040"/>
                </a:solidFill>
                <a:latin typeface="Tahoma"/>
                <a:cs typeface="Tahoma"/>
              </a:rPr>
              <a:t>una</a:t>
            </a:r>
            <a:r>
              <a:rPr sz="927" spc="-97" dirty="0">
                <a:solidFill>
                  <a:srgbClr val="404040"/>
                </a:solidFill>
                <a:latin typeface="Tahoma"/>
                <a:cs typeface="Tahoma"/>
              </a:rPr>
              <a:t> </a:t>
            </a:r>
            <a:r>
              <a:rPr sz="927" spc="18" dirty="0">
                <a:solidFill>
                  <a:srgbClr val="404040"/>
                </a:solidFill>
                <a:latin typeface="Tahoma"/>
                <a:cs typeface="Tahoma"/>
              </a:rPr>
              <a:t>pro-  </a:t>
            </a:r>
            <a:r>
              <a:rPr sz="927" spc="13" dirty="0">
                <a:solidFill>
                  <a:srgbClr val="404040"/>
                </a:solidFill>
                <a:latin typeface="Tahoma"/>
                <a:cs typeface="Tahoma"/>
              </a:rPr>
              <a:t>babilidad </a:t>
            </a:r>
            <a:r>
              <a:rPr sz="927" spc="-4" dirty="0">
                <a:solidFill>
                  <a:srgbClr val="404040"/>
                </a:solidFill>
                <a:latin typeface="Tahoma"/>
                <a:cs typeface="Tahoma"/>
              </a:rPr>
              <a:t>de </a:t>
            </a:r>
            <a:r>
              <a:rPr sz="927" spc="18" dirty="0">
                <a:solidFill>
                  <a:srgbClr val="404040"/>
                </a:solidFill>
                <a:latin typeface="Tahoma"/>
                <a:cs typeface="Tahoma"/>
              </a:rPr>
              <a:t>dominio </a:t>
            </a:r>
            <a:r>
              <a:rPr sz="927" spc="13" dirty="0">
                <a:solidFill>
                  <a:srgbClr val="404040"/>
                </a:solidFill>
                <a:latin typeface="Tahoma"/>
                <a:cs typeface="Tahoma"/>
              </a:rPr>
              <a:t>débil </a:t>
            </a:r>
            <a:r>
              <a:rPr sz="927" spc="128" dirty="0">
                <a:solidFill>
                  <a:srgbClr val="404040"/>
                </a:solidFill>
                <a:latin typeface="Tahoma"/>
                <a:cs typeface="Tahoma"/>
              </a:rPr>
              <a:t>(</a:t>
            </a:r>
            <a:r>
              <a:rPr sz="927" spc="128" dirty="0">
                <a:solidFill>
                  <a:srgbClr val="C95E43"/>
                </a:solidFill>
                <a:latin typeface="Wingdings 3" panose="05040102010807070707" pitchFamily="18" charset="2"/>
                <a:cs typeface="Microsoft Sans Serif"/>
              </a:rPr>
              <a:t>q</a:t>
            </a:r>
            <a:r>
              <a:rPr sz="927" spc="128" dirty="0">
                <a:solidFill>
                  <a:srgbClr val="404040"/>
                </a:solidFill>
                <a:latin typeface="Tahoma"/>
                <a:cs typeface="Tahoma"/>
              </a:rPr>
              <a:t>) </a:t>
            </a:r>
            <a:r>
              <a:rPr sz="927" spc="35" dirty="0">
                <a:solidFill>
                  <a:srgbClr val="404040"/>
                </a:solidFill>
                <a:latin typeface="Tahoma"/>
                <a:cs typeface="Tahoma"/>
              </a:rPr>
              <a:t>y </a:t>
            </a:r>
            <a:r>
              <a:rPr sz="927" spc="4" dirty="0">
                <a:solidFill>
                  <a:srgbClr val="404040"/>
                </a:solidFill>
                <a:latin typeface="Tahoma"/>
                <a:cs typeface="Tahoma"/>
              </a:rPr>
              <a:t>atenuado </a:t>
            </a:r>
            <a:r>
              <a:rPr sz="927" spc="-4" dirty="0">
                <a:solidFill>
                  <a:srgbClr val="404040"/>
                </a:solidFill>
                <a:latin typeface="Tahoma"/>
                <a:cs typeface="Tahoma"/>
              </a:rPr>
              <a:t>(</a:t>
            </a:r>
            <a:r>
              <a:rPr sz="927" spc="-4" dirty="0">
                <a:solidFill>
                  <a:srgbClr val="FBC8B1"/>
                </a:solidFill>
                <a:latin typeface="Wingdings"/>
                <a:cs typeface="Wingdings"/>
              </a:rPr>
              <a:t></a:t>
            </a:r>
            <a:r>
              <a:rPr sz="927" spc="-4" dirty="0">
                <a:solidFill>
                  <a:srgbClr val="404040"/>
                </a:solidFill>
                <a:latin typeface="Tahoma"/>
                <a:cs typeface="Tahoma"/>
              </a:rPr>
              <a:t>) (áreas </a:t>
            </a:r>
            <a:r>
              <a:rPr sz="927" spc="4" dirty="0">
                <a:solidFill>
                  <a:srgbClr val="404040"/>
                </a:solidFill>
                <a:latin typeface="Tahoma"/>
                <a:cs typeface="Tahoma"/>
              </a:rPr>
              <a:t>de  </a:t>
            </a:r>
            <a:r>
              <a:rPr sz="927" spc="-4" dirty="0">
                <a:solidFill>
                  <a:srgbClr val="404040"/>
                </a:solidFill>
                <a:latin typeface="Tahoma"/>
                <a:cs typeface="Tahoma"/>
              </a:rPr>
              <a:t>oportunidad). </a:t>
            </a:r>
            <a:r>
              <a:rPr sz="927" spc="4" dirty="0">
                <a:solidFill>
                  <a:srgbClr val="404040"/>
                </a:solidFill>
                <a:latin typeface="Tahoma"/>
                <a:cs typeface="Tahoma"/>
              </a:rPr>
              <a:t>Nótese </a:t>
            </a:r>
            <a:r>
              <a:rPr sz="927" spc="-4" dirty="0">
                <a:solidFill>
                  <a:srgbClr val="404040"/>
                </a:solidFill>
                <a:latin typeface="Tahoma"/>
                <a:cs typeface="Tahoma"/>
              </a:rPr>
              <a:t>que </a:t>
            </a:r>
            <a:r>
              <a:rPr sz="927" spc="-18" dirty="0">
                <a:solidFill>
                  <a:srgbClr val="404040"/>
                </a:solidFill>
                <a:latin typeface="Tahoma"/>
                <a:cs typeface="Tahoma"/>
              </a:rPr>
              <a:t>a </a:t>
            </a:r>
            <a:r>
              <a:rPr sz="927" spc="13" dirty="0">
                <a:solidFill>
                  <a:srgbClr val="404040"/>
                </a:solidFill>
                <a:latin typeface="Tahoma"/>
                <a:cs typeface="Tahoma"/>
              </a:rPr>
              <a:t>nivel </a:t>
            </a:r>
            <a:r>
              <a:rPr sz="927" spc="4" dirty="0">
                <a:solidFill>
                  <a:srgbClr val="404040"/>
                </a:solidFill>
                <a:latin typeface="Tahoma"/>
                <a:cs typeface="Tahoma"/>
              </a:rPr>
              <a:t>nacional </a:t>
            </a:r>
            <a:r>
              <a:rPr sz="927" b="1" spc="-49" dirty="0">
                <a:solidFill>
                  <a:srgbClr val="404040"/>
                </a:solidFill>
                <a:latin typeface="Arial"/>
                <a:cs typeface="Arial"/>
              </a:rPr>
              <a:t>no </a:t>
            </a:r>
            <a:r>
              <a:rPr sz="927" b="1" spc="-26" dirty="0">
                <a:solidFill>
                  <a:srgbClr val="404040"/>
                </a:solidFill>
                <a:latin typeface="Arial"/>
                <a:cs typeface="Arial"/>
              </a:rPr>
              <a:t>hay </a:t>
            </a:r>
            <a:r>
              <a:rPr sz="927" b="1" spc="-31" dirty="0">
                <a:solidFill>
                  <a:srgbClr val="404040"/>
                </a:solidFill>
                <a:latin typeface="Arial"/>
                <a:cs typeface="Arial"/>
              </a:rPr>
              <a:t>ninguna  </a:t>
            </a:r>
            <a:r>
              <a:rPr sz="927" b="1" spc="-9" dirty="0">
                <a:solidFill>
                  <a:srgbClr val="404040"/>
                </a:solidFill>
                <a:latin typeface="Arial"/>
                <a:cs typeface="Arial"/>
              </a:rPr>
              <a:t>habilidad </a:t>
            </a:r>
            <a:r>
              <a:rPr sz="927" b="1" spc="-31" dirty="0">
                <a:solidFill>
                  <a:srgbClr val="404040"/>
                </a:solidFill>
                <a:latin typeface="Arial"/>
                <a:cs typeface="Arial"/>
              </a:rPr>
              <a:t>básica </a:t>
            </a:r>
            <a:r>
              <a:rPr sz="927" b="1" spc="-57" dirty="0">
                <a:solidFill>
                  <a:srgbClr val="404040"/>
                </a:solidFill>
                <a:latin typeface="Arial"/>
                <a:cs typeface="Arial"/>
              </a:rPr>
              <a:t>con </a:t>
            </a:r>
            <a:r>
              <a:rPr sz="927" b="1" spc="-40" dirty="0">
                <a:solidFill>
                  <a:srgbClr val="404040"/>
                </a:solidFill>
                <a:latin typeface="Arial"/>
                <a:cs typeface="Arial"/>
              </a:rPr>
              <a:t>una </a:t>
            </a:r>
            <a:r>
              <a:rPr sz="927" b="1" spc="-9" dirty="0">
                <a:solidFill>
                  <a:srgbClr val="404040"/>
                </a:solidFill>
                <a:latin typeface="Arial"/>
                <a:cs typeface="Arial"/>
              </a:rPr>
              <a:t>probabilidad </a:t>
            </a:r>
            <a:r>
              <a:rPr sz="927" b="1" spc="-31" dirty="0">
                <a:solidFill>
                  <a:srgbClr val="404040"/>
                </a:solidFill>
                <a:latin typeface="Arial"/>
                <a:cs typeface="Arial"/>
              </a:rPr>
              <a:t>de </a:t>
            </a:r>
            <a:r>
              <a:rPr sz="927" b="1" spc="-22" dirty="0">
                <a:solidFill>
                  <a:srgbClr val="404040"/>
                </a:solidFill>
                <a:latin typeface="Arial"/>
                <a:cs typeface="Arial"/>
              </a:rPr>
              <a:t>dominio</a:t>
            </a:r>
            <a:r>
              <a:rPr sz="927" b="1" spc="-150" dirty="0">
                <a:solidFill>
                  <a:srgbClr val="404040"/>
                </a:solidFill>
                <a:latin typeface="Arial"/>
                <a:cs typeface="Arial"/>
              </a:rPr>
              <a:t> </a:t>
            </a:r>
            <a:r>
              <a:rPr sz="927" b="1" spc="4" dirty="0">
                <a:solidFill>
                  <a:srgbClr val="404040"/>
                </a:solidFill>
                <a:latin typeface="Arial"/>
                <a:cs typeface="Arial"/>
              </a:rPr>
              <a:t>fuerte</a:t>
            </a:r>
            <a:r>
              <a:rPr sz="927" spc="4" dirty="0">
                <a:solidFill>
                  <a:srgbClr val="404040"/>
                </a:solidFill>
                <a:latin typeface="Tahoma"/>
                <a:cs typeface="Tahoma"/>
              </a:rPr>
              <a:t>.  Solamente</a:t>
            </a:r>
            <a:r>
              <a:rPr sz="927" spc="-66" dirty="0">
                <a:solidFill>
                  <a:srgbClr val="404040"/>
                </a:solidFill>
                <a:latin typeface="Tahoma"/>
                <a:cs typeface="Tahoma"/>
              </a:rPr>
              <a:t> </a:t>
            </a:r>
            <a:r>
              <a:rPr sz="927" spc="49" dirty="0">
                <a:solidFill>
                  <a:srgbClr val="404040"/>
                </a:solidFill>
                <a:latin typeface="Tahoma"/>
                <a:cs typeface="Tahoma"/>
              </a:rPr>
              <a:t>4</a:t>
            </a:r>
            <a:r>
              <a:rPr sz="927" spc="-62" dirty="0">
                <a:solidFill>
                  <a:srgbClr val="404040"/>
                </a:solidFill>
                <a:latin typeface="Tahoma"/>
                <a:cs typeface="Tahoma"/>
              </a:rPr>
              <a:t> </a:t>
            </a:r>
            <a:r>
              <a:rPr sz="927" spc="-9" dirty="0">
                <a:solidFill>
                  <a:srgbClr val="404040"/>
                </a:solidFill>
                <a:latin typeface="Tahoma"/>
                <a:cs typeface="Tahoma"/>
              </a:rPr>
              <a:t>de</a:t>
            </a:r>
            <a:r>
              <a:rPr sz="927" spc="-66" dirty="0">
                <a:solidFill>
                  <a:srgbClr val="404040"/>
                </a:solidFill>
                <a:latin typeface="Tahoma"/>
                <a:cs typeface="Tahoma"/>
              </a:rPr>
              <a:t> </a:t>
            </a:r>
            <a:r>
              <a:rPr sz="927" spc="13" dirty="0">
                <a:solidFill>
                  <a:srgbClr val="404040"/>
                </a:solidFill>
                <a:latin typeface="Tahoma"/>
                <a:cs typeface="Tahoma"/>
              </a:rPr>
              <a:t>las</a:t>
            </a:r>
            <a:r>
              <a:rPr sz="927" spc="-62" dirty="0">
                <a:solidFill>
                  <a:srgbClr val="404040"/>
                </a:solidFill>
                <a:latin typeface="Tahoma"/>
                <a:cs typeface="Tahoma"/>
              </a:rPr>
              <a:t> </a:t>
            </a:r>
            <a:r>
              <a:rPr sz="927" spc="-97" dirty="0">
                <a:solidFill>
                  <a:srgbClr val="404040"/>
                </a:solidFill>
                <a:latin typeface="Tahoma"/>
                <a:cs typeface="Tahoma"/>
              </a:rPr>
              <a:t>13</a:t>
            </a:r>
            <a:r>
              <a:rPr sz="927" spc="-62" dirty="0">
                <a:solidFill>
                  <a:srgbClr val="404040"/>
                </a:solidFill>
                <a:latin typeface="Tahoma"/>
                <a:cs typeface="Tahoma"/>
              </a:rPr>
              <a:t> </a:t>
            </a:r>
            <a:r>
              <a:rPr sz="927" spc="4" dirty="0">
                <a:solidFill>
                  <a:srgbClr val="404040"/>
                </a:solidFill>
                <a:latin typeface="Tahoma"/>
                <a:cs typeface="Tahoma"/>
              </a:rPr>
              <a:t>habilidades</a:t>
            </a:r>
            <a:r>
              <a:rPr sz="927" spc="-66" dirty="0">
                <a:solidFill>
                  <a:srgbClr val="404040"/>
                </a:solidFill>
                <a:latin typeface="Tahoma"/>
                <a:cs typeface="Tahoma"/>
              </a:rPr>
              <a:t> </a:t>
            </a:r>
            <a:r>
              <a:rPr sz="927" spc="9" dirty="0">
                <a:solidFill>
                  <a:srgbClr val="404040"/>
                </a:solidFill>
                <a:latin typeface="Tahoma"/>
                <a:cs typeface="Tahoma"/>
              </a:rPr>
              <a:t>básicas</a:t>
            </a:r>
            <a:r>
              <a:rPr sz="927" spc="-62" dirty="0">
                <a:solidFill>
                  <a:srgbClr val="404040"/>
                </a:solidFill>
                <a:latin typeface="Tahoma"/>
                <a:cs typeface="Tahoma"/>
              </a:rPr>
              <a:t> </a:t>
            </a:r>
            <a:r>
              <a:rPr sz="927" dirty="0">
                <a:solidFill>
                  <a:srgbClr val="404040"/>
                </a:solidFill>
                <a:latin typeface="Tahoma"/>
                <a:cs typeface="Tahoma"/>
              </a:rPr>
              <a:t>se</a:t>
            </a:r>
            <a:r>
              <a:rPr sz="927" spc="-62" dirty="0">
                <a:solidFill>
                  <a:srgbClr val="404040"/>
                </a:solidFill>
                <a:latin typeface="Tahoma"/>
                <a:cs typeface="Tahoma"/>
              </a:rPr>
              <a:t> </a:t>
            </a:r>
            <a:r>
              <a:rPr sz="927" spc="-4" dirty="0">
                <a:solidFill>
                  <a:srgbClr val="404040"/>
                </a:solidFill>
                <a:latin typeface="Tahoma"/>
                <a:cs typeface="Tahoma"/>
              </a:rPr>
              <a:t>encuentran</a:t>
            </a:r>
            <a:r>
              <a:rPr sz="927" spc="-66" dirty="0">
                <a:solidFill>
                  <a:srgbClr val="404040"/>
                </a:solidFill>
                <a:latin typeface="Tahoma"/>
                <a:cs typeface="Tahoma"/>
              </a:rPr>
              <a:t> </a:t>
            </a:r>
            <a:r>
              <a:rPr sz="927" spc="-4" dirty="0">
                <a:solidFill>
                  <a:srgbClr val="404040"/>
                </a:solidFill>
                <a:latin typeface="Tahoma"/>
                <a:cs typeface="Tahoma"/>
              </a:rPr>
              <a:t>en  </a:t>
            </a:r>
            <a:r>
              <a:rPr sz="927" spc="9" dirty="0">
                <a:solidFill>
                  <a:srgbClr val="404040"/>
                </a:solidFill>
                <a:latin typeface="Tahoma"/>
                <a:cs typeface="Tahoma"/>
              </a:rPr>
              <a:t>consolidación. </a:t>
            </a:r>
            <a:r>
              <a:rPr sz="927" spc="26" dirty="0">
                <a:solidFill>
                  <a:srgbClr val="404040"/>
                </a:solidFill>
                <a:latin typeface="Tahoma"/>
                <a:cs typeface="Tahoma"/>
              </a:rPr>
              <a:t>Por </a:t>
            </a:r>
            <a:r>
              <a:rPr sz="927" spc="13" dirty="0">
                <a:solidFill>
                  <a:srgbClr val="404040"/>
                </a:solidFill>
                <a:latin typeface="Tahoma"/>
                <a:cs typeface="Tahoma"/>
              </a:rPr>
              <a:t>su </a:t>
            </a:r>
            <a:r>
              <a:rPr sz="927" spc="-13" dirty="0">
                <a:solidFill>
                  <a:srgbClr val="404040"/>
                </a:solidFill>
                <a:latin typeface="Tahoma"/>
                <a:cs typeface="Tahoma"/>
              </a:rPr>
              <a:t>parte, </a:t>
            </a:r>
            <a:r>
              <a:rPr sz="927" spc="4" dirty="0">
                <a:solidFill>
                  <a:srgbClr val="404040"/>
                </a:solidFill>
                <a:latin typeface="Tahoma"/>
                <a:cs typeface="Tahoma"/>
              </a:rPr>
              <a:t>siete </a:t>
            </a:r>
            <a:r>
              <a:rPr sz="927" spc="9" dirty="0">
                <a:solidFill>
                  <a:srgbClr val="404040"/>
                </a:solidFill>
                <a:latin typeface="Tahoma"/>
                <a:cs typeface="Tahoma"/>
              </a:rPr>
              <a:t>habilidades </a:t>
            </a:r>
            <a:r>
              <a:rPr sz="927" spc="13" dirty="0">
                <a:solidFill>
                  <a:srgbClr val="404040"/>
                </a:solidFill>
                <a:latin typeface="Tahoma"/>
                <a:cs typeface="Tahoma"/>
              </a:rPr>
              <a:t>básicas pre-  </a:t>
            </a:r>
            <a:r>
              <a:rPr sz="927" dirty="0">
                <a:solidFill>
                  <a:srgbClr val="404040"/>
                </a:solidFill>
                <a:latin typeface="Tahoma"/>
                <a:cs typeface="Tahoma"/>
              </a:rPr>
              <a:t>sentan</a:t>
            </a:r>
            <a:r>
              <a:rPr sz="927" spc="-93" dirty="0">
                <a:solidFill>
                  <a:srgbClr val="404040"/>
                </a:solidFill>
                <a:latin typeface="Tahoma"/>
                <a:cs typeface="Tahoma"/>
              </a:rPr>
              <a:t> </a:t>
            </a:r>
            <a:r>
              <a:rPr sz="927" spc="-4" dirty="0">
                <a:solidFill>
                  <a:srgbClr val="404040"/>
                </a:solidFill>
                <a:latin typeface="Tahoma"/>
                <a:cs typeface="Tahoma"/>
              </a:rPr>
              <a:t>una</a:t>
            </a:r>
            <a:r>
              <a:rPr sz="927" spc="-88" dirty="0">
                <a:solidFill>
                  <a:srgbClr val="404040"/>
                </a:solidFill>
                <a:latin typeface="Tahoma"/>
                <a:cs typeface="Tahoma"/>
              </a:rPr>
              <a:t> </a:t>
            </a:r>
            <a:r>
              <a:rPr sz="927" spc="4" dirty="0">
                <a:solidFill>
                  <a:srgbClr val="404040"/>
                </a:solidFill>
                <a:latin typeface="Tahoma"/>
                <a:cs typeface="Tahoma"/>
              </a:rPr>
              <a:t>probabilidad</a:t>
            </a:r>
            <a:r>
              <a:rPr sz="927" spc="-93" dirty="0">
                <a:solidFill>
                  <a:srgbClr val="404040"/>
                </a:solidFill>
                <a:latin typeface="Tahoma"/>
                <a:cs typeface="Tahoma"/>
              </a:rPr>
              <a:t> </a:t>
            </a:r>
            <a:r>
              <a:rPr sz="927" spc="-9" dirty="0">
                <a:solidFill>
                  <a:srgbClr val="404040"/>
                </a:solidFill>
                <a:latin typeface="Tahoma"/>
                <a:cs typeface="Tahoma"/>
              </a:rPr>
              <a:t>de</a:t>
            </a:r>
            <a:r>
              <a:rPr sz="927" spc="-88" dirty="0">
                <a:solidFill>
                  <a:srgbClr val="404040"/>
                </a:solidFill>
                <a:latin typeface="Tahoma"/>
                <a:cs typeface="Tahoma"/>
              </a:rPr>
              <a:t> </a:t>
            </a:r>
            <a:r>
              <a:rPr sz="927" spc="9" dirty="0">
                <a:solidFill>
                  <a:srgbClr val="404040"/>
                </a:solidFill>
                <a:latin typeface="Tahoma"/>
                <a:cs typeface="Tahoma"/>
              </a:rPr>
              <a:t>dominio</a:t>
            </a:r>
            <a:r>
              <a:rPr sz="927" spc="-93" dirty="0">
                <a:solidFill>
                  <a:srgbClr val="404040"/>
                </a:solidFill>
                <a:latin typeface="Tahoma"/>
                <a:cs typeface="Tahoma"/>
              </a:rPr>
              <a:t> </a:t>
            </a:r>
            <a:r>
              <a:rPr sz="927" spc="-4" dirty="0">
                <a:solidFill>
                  <a:srgbClr val="404040"/>
                </a:solidFill>
                <a:latin typeface="Tahoma"/>
                <a:cs typeface="Tahoma"/>
              </a:rPr>
              <a:t>atenuado</a:t>
            </a:r>
            <a:r>
              <a:rPr sz="927" spc="-88" dirty="0">
                <a:solidFill>
                  <a:srgbClr val="404040"/>
                </a:solidFill>
                <a:latin typeface="Tahoma"/>
                <a:cs typeface="Tahoma"/>
              </a:rPr>
              <a:t> </a:t>
            </a:r>
            <a:r>
              <a:rPr sz="927" spc="35" dirty="0">
                <a:solidFill>
                  <a:srgbClr val="404040"/>
                </a:solidFill>
                <a:latin typeface="Tahoma"/>
                <a:cs typeface="Tahoma"/>
              </a:rPr>
              <a:t>y</a:t>
            </a:r>
            <a:r>
              <a:rPr sz="927" spc="-93" dirty="0">
                <a:solidFill>
                  <a:srgbClr val="404040"/>
                </a:solidFill>
                <a:latin typeface="Tahoma"/>
                <a:cs typeface="Tahoma"/>
              </a:rPr>
              <a:t> </a:t>
            </a:r>
            <a:r>
              <a:rPr sz="927" spc="9" dirty="0">
                <a:solidFill>
                  <a:srgbClr val="404040"/>
                </a:solidFill>
                <a:latin typeface="Tahoma"/>
                <a:cs typeface="Tahoma"/>
              </a:rPr>
              <a:t>dos</a:t>
            </a:r>
            <a:r>
              <a:rPr sz="927" spc="-88" dirty="0">
                <a:solidFill>
                  <a:srgbClr val="404040"/>
                </a:solidFill>
                <a:latin typeface="Tahoma"/>
                <a:cs typeface="Tahoma"/>
              </a:rPr>
              <a:t> </a:t>
            </a:r>
            <a:r>
              <a:rPr sz="927" spc="-9" dirty="0">
                <a:solidFill>
                  <a:srgbClr val="404040"/>
                </a:solidFill>
                <a:latin typeface="Tahoma"/>
                <a:cs typeface="Tahoma"/>
              </a:rPr>
              <a:t>de</a:t>
            </a:r>
            <a:r>
              <a:rPr sz="927" spc="-93" dirty="0">
                <a:solidFill>
                  <a:srgbClr val="404040"/>
                </a:solidFill>
                <a:latin typeface="Tahoma"/>
                <a:cs typeface="Tahoma"/>
              </a:rPr>
              <a:t> </a:t>
            </a:r>
            <a:r>
              <a:rPr sz="927" spc="9" dirty="0">
                <a:solidFill>
                  <a:srgbClr val="404040"/>
                </a:solidFill>
                <a:latin typeface="Tahoma"/>
                <a:cs typeface="Tahoma"/>
              </a:rPr>
              <a:t>ellas  </a:t>
            </a:r>
            <a:r>
              <a:rPr sz="927" spc="-4" dirty="0">
                <a:solidFill>
                  <a:srgbClr val="404040"/>
                </a:solidFill>
                <a:latin typeface="Tahoma"/>
                <a:cs typeface="Tahoma"/>
              </a:rPr>
              <a:t>una</a:t>
            </a:r>
            <a:r>
              <a:rPr sz="927" spc="-75" dirty="0">
                <a:solidFill>
                  <a:srgbClr val="404040"/>
                </a:solidFill>
                <a:latin typeface="Tahoma"/>
                <a:cs typeface="Tahoma"/>
              </a:rPr>
              <a:t> </a:t>
            </a:r>
            <a:r>
              <a:rPr sz="927" spc="4" dirty="0">
                <a:solidFill>
                  <a:srgbClr val="404040"/>
                </a:solidFill>
                <a:latin typeface="Tahoma"/>
                <a:cs typeface="Tahoma"/>
              </a:rPr>
              <a:t>probabilidad</a:t>
            </a:r>
            <a:r>
              <a:rPr sz="927" spc="-75" dirty="0">
                <a:solidFill>
                  <a:srgbClr val="404040"/>
                </a:solidFill>
                <a:latin typeface="Tahoma"/>
                <a:cs typeface="Tahoma"/>
              </a:rPr>
              <a:t> </a:t>
            </a:r>
            <a:r>
              <a:rPr sz="927" spc="-9" dirty="0">
                <a:solidFill>
                  <a:srgbClr val="404040"/>
                </a:solidFill>
                <a:latin typeface="Tahoma"/>
                <a:cs typeface="Tahoma"/>
              </a:rPr>
              <a:t>de</a:t>
            </a:r>
            <a:r>
              <a:rPr sz="927" spc="-75" dirty="0">
                <a:solidFill>
                  <a:srgbClr val="404040"/>
                </a:solidFill>
                <a:latin typeface="Tahoma"/>
                <a:cs typeface="Tahoma"/>
              </a:rPr>
              <a:t> </a:t>
            </a:r>
            <a:r>
              <a:rPr sz="927" spc="9" dirty="0">
                <a:solidFill>
                  <a:srgbClr val="404040"/>
                </a:solidFill>
                <a:latin typeface="Tahoma"/>
                <a:cs typeface="Tahoma"/>
              </a:rPr>
              <a:t>dominio</a:t>
            </a:r>
            <a:r>
              <a:rPr sz="927" spc="-75" dirty="0">
                <a:solidFill>
                  <a:srgbClr val="404040"/>
                </a:solidFill>
                <a:latin typeface="Tahoma"/>
                <a:cs typeface="Tahoma"/>
              </a:rPr>
              <a:t> </a:t>
            </a:r>
            <a:r>
              <a:rPr sz="927" spc="-4" dirty="0">
                <a:solidFill>
                  <a:srgbClr val="404040"/>
                </a:solidFill>
                <a:latin typeface="Tahoma"/>
                <a:cs typeface="Tahoma"/>
              </a:rPr>
              <a:t>débil.</a:t>
            </a:r>
            <a:endParaRPr sz="927" dirty="0">
              <a:solidFill>
                <a:prstClr val="black"/>
              </a:solidFill>
              <a:latin typeface="Tahoma"/>
              <a:cs typeface="Tahoma"/>
            </a:endParaRPr>
          </a:p>
          <a:p>
            <a:pPr defTabSz="806867">
              <a:spcBef>
                <a:spcPts val="18"/>
              </a:spcBef>
            </a:pPr>
            <a:endParaRPr sz="1059" dirty="0">
              <a:solidFill>
                <a:prstClr val="black"/>
              </a:solidFill>
              <a:latin typeface="Times New Roman"/>
              <a:cs typeface="Times New Roman"/>
            </a:endParaRPr>
          </a:p>
          <a:p>
            <a:pPr marL="11206" marR="5603" indent="112065" algn="just" defTabSz="806867">
              <a:lnSpc>
                <a:spcPct val="111200"/>
              </a:lnSpc>
            </a:pPr>
            <a:r>
              <a:rPr sz="927" spc="18" dirty="0">
                <a:solidFill>
                  <a:srgbClr val="404040"/>
                </a:solidFill>
                <a:latin typeface="Tahoma"/>
                <a:cs typeface="Tahoma"/>
              </a:rPr>
              <a:t>En </a:t>
            </a:r>
            <a:r>
              <a:rPr sz="927" spc="-4" dirty="0">
                <a:solidFill>
                  <a:srgbClr val="404040"/>
                </a:solidFill>
                <a:latin typeface="Tahoma"/>
                <a:cs typeface="Tahoma"/>
              </a:rPr>
              <a:t>especial, </a:t>
            </a:r>
            <a:r>
              <a:rPr sz="927" dirty="0">
                <a:solidFill>
                  <a:srgbClr val="404040"/>
                </a:solidFill>
                <a:latin typeface="Tahoma"/>
                <a:cs typeface="Tahoma"/>
              </a:rPr>
              <a:t>se </a:t>
            </a:r>
            <a:r>
              <a:rPr sz="927" spc="-4" dirty="0">
                <a:solidFill>
                  <a:srgbClr val="404040"/>
                </a:solidFill>
                <a:latin typeface="Tahoma"/>
                <a:cs typeface="Tahoma"/>
              </a:rPr>
              <a:t>puede </a:t>
            </a:r>
            <a:r>
              <a:rPr sz="927" spc="9" dirty="0">
                <a:solidFill>
                  <a:srgbClr val="404040"/>
                </a:solidFill>
                <a:latin typeface="Tahoma"/>
                <a:cs typeface="Tahoma"/>
              </a:rPr>
              <a:t>observar </a:t>
            </a:r>
            <a:r>
              <a:rPr sz="927" spc="-4" dirty="0">
                <a:solidFill>
                  <a:srgbClr val="404040"/>
                </a:solidFill>
                <a:latin typeface="Tahoma"/>
                <a:cs typeface="Tahoma"/>
              </a:rPr>
              <a:t>que </a:t>
            </a:r>
            <a:r>
              <a:rPr sz="927" spc="-9" dirty="0">
                <a:solidFill>
                  <a:srgbClr val="404040"/>
                </a:solidFill>
                <a:latin typeface="Tahoma"/>
                <a:cs typeface="Tahoma"/>
              </a:rPr>
              <a:t>entre </a:t>
            </a:r>
            <a:r>
              <a:rPr sz="927" spc="13" dirty="0">
                <a:solidFill>
                  <a:srgbClr val="404040"/>
                </a:solidFill>
                <a:latin typeface="Tahoma"/>
                <a:cs typeface="Tahoma"/>
              </a:rPr>
              <a:t>las</a:t>
            </a:r>
            <a:r>
              <a:rPr sz="927" spc="-190" dirty="0">
                <a:solidFill>
                  <a:srgbClr val="404040"/>
                </a:solidFill>
                <a:latin typeface="Tahoma"/>
                <a:cs typeface="Tahoma"/>
              </a:rPr>
              <a:t> </a:t>
            </a:r>
            <a:r>
              <a:rPr sz="927" spc="9" dirty="0">
                <a:solidFill>
                  <a:srgbClr val="404040"/>
                </a:solidFill>
                <a:latin typeface="Tahoma"/>
                <a:cs typeface="Tahoma"/>
              </a:rPr>
              <a:t>habilidades  </a:t>
            </a:r>
            <a:r>
              <a:rPr sz="927" dirty="0">
                <a:solidFill>
                  <a:srgbClr val="404040"/>
                </a:solidFill>
                <a:latin typeface="Tahoma"/>
                <a:cs typeface="Tahoma"/>
              </a:rPr>
              <a:t>con</a:t>
            </a:r>
            <a:r>
              <a:rPr sz="927" spc="-26" dirty="0">
                <a:solidFill>
                  <a:srgbClr val="404040"/>
                </a:solidFill>
                <a:latin typeface="Tahoma"/>
                <a:cs typeface="Tahoma"/>
              </a:rPr>
              <a:t> </a:t>
            </a:r>
            <a:r>
              <a:rPr sz="927" spc="-4" dirty="0">
                <a:solidFill>
                  <a:srgbClr val="404040"/>
                </a:solidFill>
                <a:latin typeface="Tahoma"/>
                <a:cs typeface="Tahoma"/>
              </a:rPr>
              <a:t>una</a:t>
            </a:r>
            <a:r>
              <a:rPr sz="927" spc="-26" dirty="0">
                <a:solidFill>
                  <a:srgbClr val="404040"/>
                </a:solidFill>
                <a:latin typeface="Tahoma"/>
                <a:cs typeface="Tahoma"/>
              </a:rPr>
              <a:t> </a:t>
            </a:r>
            <a:r>
              <a:rPr sz="927" spc="4" dirty="0">
                <a:solidFill>
                  <a:srgbClr val="404040"/>
                </a:solidFill>
                <a:latin typeface="Tahoma"/>
                <a:cs typeface="Tahoma"/>
              </a:rPr>
              <a:t>probabilidad</a:t>
            </a:r>
            <a:r>
              <a:rPr sz="927" spc="-22" dirty="0">
                <a:solidFill>
                  <a:srgbClr val="404040"/>
                </a:solidFill>
                <a:latin typeface="Tahoma"/>
                <a:cs typeface="Tahoma"/>
              </a:rPr>
              <a:t> </a:t>
            </a:r>
            <a:r>
              <a:rPr sz="927" spc="-9" dirty="0">
                <a:solidFill>
                  <a:srgbClr val="404040"/>
                </a:solidFill>
                <a:latin typeface="Tahoma"/>
                <a:cs typeface="Tahoma"/>
              </a:rPr>
              <a:t>de</a:t>
            </a:r>
            <a:r>
              <a:rPr sz="927" spc="-26" dirty="0">
                <a:solidFill>
                  <a:srgbClr val="404040"/>
                </a:solidFill>
                <a:latin typeface="Tahoma"/>
                <a:cs typeface="Tahoma"/>
              </a:rPr>
              <a:t> </a:t>
            </a:r>
            <a:r>
              <a:rPr sz="927" spc="9" dirty="0">
                <a:solidFill>
                  <a:srgbClr val="404040"/>
                </a:solidFill>
                <a:latin typeface="Tahoma"/>
                <a:cs typeface="Tahoma"/>
              </a:rPr>
              <a:t>dominio</a:t>
            </a:r>
            <a:r>
              <a:rPr sz="927" spc="-22" dirty="0">
                <a:solidFill>
                  <a:srgbClr val="404040"/>
                </a:solidFill>
                <a:latin typeface="Tahoma"/>
                <a:cs typeface="Tahoma"/>
              </a:rPr>
              <a:t> </a:t>
            </a:r>
            <a:r>
              <a:rPr sz="927" spc="-4" dirty="0">
                <a:solidFill>
                  <a:srgbClr val="404040"/>
                </a:solidFill>
                <a:latin typeface="Tahoma"/>
                <a:cs typeface="Tahoma"/>
              </a:rPr>
              <a:t>atenuado</a:t>
            </a:r>
            <a:r>
              <a:rPr sz="927" spc="-26" dirty="0">
                <a:solidFill>
                  <a:srgbClr val="404040"/>
                </a:solidFill>
                <a:latin typeface="Tahoma"/>
                <a:cs typeface="Tahoma"/>
              </a:rPr>
              <a:t> </a:t>
            </a:r>
            <a:r>
              <a:rPr sz="927" spc="-9" dirty="0">
                <a:solidFill>
                  <a:srgbClr val="404040"/>
                </a:solidFill>
                <a:latin typeface="Tahoma"/>
                <a:cs typeface="Tahoma"/>
              </a:rPr>
              <a:t>o</a:t>
            </a:r>
            <a:r>
              <a:rPr sz="927" spc="-22" dirty="0">
                <a:solidFill>
                  <a:srgbClr val="404040"/>
                </a:solidFill>
                <a:latin typeface="Tahoma"/>
                <a:cs typeface="Tahoma"/>
              </a:rPr>
              <a:t> </a:t>
            </a:r>
            <a:r>
              <a:rPr sz="927" spc="9" dirty="0">
                <a:solidFill>
                  <a:srgbClr val="404040"/>
                </a:solidFill>
                <a:latin typeface="Tahoma"/>
                <a:cs typeface="Tahoma"/>
              </a:rPr>
              <a:t>débil</a:t>
            </a:r>
            <a:r>
              <a:rPr sz="927" spc="-26" dirty="0">
                <a:solidFill>
                  <a:srgbClr val="404040"/>
                </a:solidFill>
                <a:latin typeface="Tahoma"/>
                <a:cs typeface="Tahoma"/>
              </a:rPr>
              <a:t> </a:t>
            </a:r>
            <a:r>
              <a:rPr sz="927" spc="4" dirty="0">
                <a:solidFill>
                  <a:srgbClr val="404040"/>
                </a:solidFill>
                <a:latin typeface="Tahoma"/>
                <a:cs typeface="Tahoma"/>
              </a:rPr>
              <a:t>hay</a:t>
            </a:r>
            <a:r>
              <a:rPr sz="927" spc="-26" dirty="0">
                <a:solidFill>
                  <a:srgbClr val="404040"/>
                </a:solidFill>
                <a:latin typeface="Tahoma"/>
                <a:cs typeface="Tahoma"/>
              </a:rPr>
              <a:t> </a:t>
            </a:r>
            <a:r>
              <a:rPr sz="927" spc="4" dirty="0">
                <a:solidFill>
                  <a:srgbClr val="404040"/>
                </a:solidFill>
                <a:latin typeface="Tahoma"/>
                <a:cs typeface="Tahoma"/>
              </a:rPr>
              <a:t>tres  </a:t>
            </a:r>
            <a:r>
              <a:rPr sz="927" spc="9" dirty="0">
                <a:solidFill>
                  <a:srgbClr val="404040"/>
                </a:solidFill>
                <a:latin typeface="Tahoma"/>
                <a:cs typeface="Tahoma"/>
              </a:rPr>
              <a:t>posibles </a:t>
            </a:r>
            <a:r>
              <a:rPr sz="927" spc="-9" dirty="0">
                <a:solidFill>
                  <a:srgbClr val="404040"/>
                </a:solidFill>
                <a:latin typeface="Tahoma"/>
                <a:cs typeface="Tahoma"/>
              </a:rPr>
              <a:t>ejes </a:t>
            </a:r>
            <a:r>
              <a:rPr sz="927" spc="4" dirty="0">
                <a:solidFill>
                  <a:srgbClr val="404040"/>
                </a:solidFill>
                <a:latin typeface="Tahoma"/>
                <a:cs typeface="Tahoma"/>
              </a:rPr>
              <a:t>temáticos </a:t>
            </a:r>
            <a:r>
              <a:rPr sz="927" spc="-9" dirty="0">
                <a:solidFill>
                  <a:srgbClr val="404040"/>
                </a:solidFill>
                <a:latin typeface="Tahoma"/>
                <a:cs typeface="Tahoma"/>
              </a:rPr>
              <a:t>para </a:t>
            </a:r>
            <a:r>
              <a:rPr sz="927" spc="13" dirty="0">
                <a:solidFill>
                  <a:srgbClr val="404040"/>
                </a:solidFill>
                <a:latin typeface="Tahoma"/>
                <a:cs typeface="Tahoma"/>
              </a:rPr>
              <a:t>su análisis </a:t>
            </a:r>
            <a:r>
              <a:rPr sz="927" spc="-18" dirty="0">
                <a:solidFill>
                  <a:srgbClr val="404040"/>
                </a:solidFill>
                <a:latin typeface="Tahoma"/>
                <a:cs typeface="Tahoma"/>
              </a:rPr>
              <a:t>a </a:t>
            </a:r>
            <a:r>
              <a:rPr sz="927" spc="9" dirty="0">
                <a:solidFill>
                  <a:srgbClr val="404040"/>
                </a:solidFill>
                <a:latin typeface="Tahoma"/>
                <a:cs typeface="Tahoma"/>
              </a:rPr>
              <a:t>mayor </a:t>
            </a:r>
            <a:r>
              <a:rPr sz="927" spc="18" dirty="0">
                <a:solidFill>
                  <a:srgbClr val="404040"/>
                </a:solidFill>
                <a:latin typeface="Tahoma"/>
                <a:cs typeface="Tahoma"/>
              </a:rPr>
              <a:t>profundi-  </a:t>
            </a:r>
            <a:r>
              <a:rPr sz="927" spc="-31" dirty="0">
                <a:solidFill>
                  <a:srgbClr val="404040"/>
                </a:solidFill>
                <a:latin typeface="Tahoma"/>
                <a:cs typeface="Tahoma"/>
              </a:rPr>
              <a:t>dad: </a:t>
            </a:r>
            <a:r>
              <a:rPr sz="927" spc="-124" dirty="0">
                <a:solidFill>
                  <a:srgbClr val="404040"/>
                </a:solidFill>
                <a:latin typeface="Tahoma"/>
                <a:cs typeface="Tahoma"/>
              </a:rPr>
              <a:t>1) </a:t>
            </a:r>
            <a:r>
              <a:rPr sz="927" spc="4" dirty="0">
                <a:solidFill>
                  <a:srgbClr val="404040"/>
                </a:solidFill>
                <a:latin typeface="Tahoma"/>
                <a:cs typeface="Tahoma"/>
              </a:rPr>
              <a:t>Conocimientos </a:t>
            </a:r>
            <a:r>
              <a:rPr sz="927" spc="9" dirty="0">
                <a:solidFill>
                  <a:srgbClr val="404040"/>
                </a:solidFill>
                <a:latin typeface="Tahoma"/>
                <a:cs typeface="Tahoma"/>
              </a:rPr>
              <a:t>básicos </a:t>
            </a:r>
            <a:r>
              <a:rPr sz="927" spc="-9" dirty="0">
                <a:solidFill>
                  <a:srgbClr val="404040"/>
                </a:solidFill>
                <a:latin typeface="Tahoma"/>
                <a:cs typeface="Tahoma"/>
              </a:rPr>
              <a:t>de </a:t>
            </a:r>
            <a:r>
              <a:rPr sz="927" spc="13" dirty="0">
                <a:solidFill>
                  <a:srgbClr val="404040"/>
                </a:solidFill>
                <a:latin typeface="Tahoma"/>
                <a:cs typeface="Tahoma"/>
              </a:rPr>
              <a:t>las </a:t>
            </a:r>
            <a:r>
              <a:rPr sz="927" spc="4" dirty="0">
                <a:solidFill>
                  <a:srgbClr val="404040"/>
                </a:solidFill>
                <a:latin typeface="Tahoma"/>
                <a:cs typeface="Tahoma"/>
              </a:rPr>
              <a:t>Matemáticas </a:t>
            </a:r>
            <a:r>
              <a:rPr sz="927" spc="9" dirty="0">
                <a:solidFill>
                  <a:srgbClr val="404040"/>
                </a:solidFill>
                <a:latin typeface="Tahoma"/>
                <a:cs typeface="Tahoma"/>
              </a:rPr>
              <a:t>(</a:t>
            </a:r>
            <a:r>
              <a:rPr sz="794" spc="9" dirty="0">
                <a:solidFill>
                  <a:srgbClr val="404040"/>
                </a:solidFill>
                <a:latin typeface="Tahoma"/>
                <a:cs typeface="Tahoma"/>
              </a:rPr>
              <a:t>SNPA02</a:t>
            </a:r>
            <a:r>
              <a:rPr sz="927" spc="9" dirty="0">
                <a:solidFill>
                  <a:srgbClr val="404040"/>
                </a:solidFill>
                <a:latin typeface="Tahoma"/>
                <a:cs typeface="Tahoma"/>
              </a:rPr>
              <a:t>,  </a:t>
            </a:r>
            <a:r>
              <a:rPr sz="794" spc="22" dirty="0">
                <a:solidFill>
                  <a:srgbClr val="404040"/>
                </a:solidFill>
                <a:latin typeface="Tahoma"/>
                <a:cs typeface="Tahoma"/>
              </a:rPr>
              <a:t>SNPA03</a:t>
            </a:r>
            <a:r>
              <a:rPr sz="927" spc="22" dirty="0">
                <a:solidFill>
                  <a:srgbClr val="404040"/>
                </a:solidFill>
                <a:latin typeface="Tahoma"/>
                <a:cs typeface="Tahoma"/>
              </a:rPr>
              <a:t>, </a:t>
            </a:r>
            <a:r>
              <a:rPr sz="794" spc="44" dirty="0">
                <a:solidFill>
                  <a:srgbClr val="404040"/>
                </a:solidFill>
                <a:latin typeface="Tahoma"/>
                <a:cs typeface="Tahoma"/>
              </a:rPr>
              <a:t>SNPA09 </a:t>
            </a:r>
            <a:r>
              <a:rPr sz="927" spc="35" dirty="0">
                <a:solidFill>
                  <a:srgbClr val="404040"/>
                </a:solidFill>
                <a:latin typeface="Tahoma"/>
                <a:cs typeface="Tahoma"/>
              </a:rPr>
              <a:t>y </a:t>
            </a:r>
            <a:r>
              <a:rPr sz="794" spc="-9" dirty="0">
                <a:solidFill>
                  <a:srgbClr val="404040"/>
                </a:solidFill>
                <a:latin typeface="Tahoma"/>
                <a:cs typeface="Tahoma"/>
              </a:rPr>
              <a:t>SNPA10</a:t>
            </a:r>
            <a:r>
              <a:rPr sz="927" spc="-9" dirty="0">
                <a:solidFill>
                  <a:srgbClr val="404040"/>
                </a:solidFill>
                <a:latin typeface="Tahoma"/>
                <a:cs typeface="Tahoma"/>
              </a:rPr>
              <a:t>), </a:t>
            </a:r>
            <a:r>
              <a:rPr sz="927" spc="-4" dirty="0">
                <a:solidFill>
                  <a:srgbClr val="404040"/>
                </a:solidFill>
                <a:latin typeface="Tahoma"/>
                <a:cs typeface="Tahoma"/>
              </a:rPr>
              <a:t>2) </a:t>
            </a:r>
            <a:r>
              <a:rPr sz="927" spc="13" dirty="0">
                <a:solidFill>
                  <a:srgbClr val="404040"/>
                </a:solidFill>
                <a:latin typeface="Tahoma"/>
                <a:cs typeface="Tahoma"/>
              </a:rPr>
              <a:t>fracciones </a:t>
            </a:r>
            <a:r>
              <a:rPr sz="927" spc="-9" dirty="0">
                <a:solidFill>
                  <a:srgbClr val="404040"/>
                </a:solidFill>
                <a:latin typeface="Tahoma"/>
                <a:cs typeface="Tahoma"/>
              </a:rPr>
              <a:t>(</a:t>
            </a:r>
            <a:r>
              <a:rPr sz="794" spc="-9" dirty="0">
                <a:solidFill>
                  <a:srgbClr val="404040"/>
                </a:solidFill>
                <a:latin typeface="Tahoma"/>
                <a:cs typeface="Tahoma"/>
              </a:rPr>
              <a:t>SNPA01</a:t>
            </a:r>
            <a:r>
              <a:rPr sz="927" spc="-9" dirty="0">
                <a:solidFill>
                  <a:srgbClr val="404040"/>
                </a:solidFill>
                <a:latin typeface="Tahoma"/>
                <a:cs typeface="Tahoma"/>
              </a:rPr>
              <a:t>,</a:t>
            </a:r>
            <a:r>
              <a:rPr sz="927" spc="132" dirty="0">
                <a:solidFill>
                  <a:srgbClr val="404040"/>
                </a:solidFill>
                <a:latin typeface="Tahoma"/>
                <a:cs typeface="Tahoma"/>
              </a:rPr>
              <a:t> </a:t>
            </a:r>
            <a:r>
              <a:rPr sz="794" spc="26" dirty="0">
                <a:solidFill>
                  <a:srgbClr val="404040"/>
                </a:solidFill>
                <a:latin typeface="Tahoma"/>
                <a:cs typeface="Tahoma"/>
              </a:rPr>
              <a:t>SNPA04</a:t>
            </a:r>
            <a:r>
              <a:rPr sz="927" spc="26" dirty="0">
                <a:solidFill>
                  <a:srgbClr val="404040"/>
                </a:solidFill>
                <a:latin typeface="Tahoma"/>
                <a:cs typeface="Tahoma"/>
              </a:rPr>
              <a:t>,</a:t>
            </a:r>
            <a:endParaRPr sz="927" dirty="0">
              <a:solidFill>
                <a:prstClr val="black"/>
              </a:solidFill>
              <a:latin typeface="Tahoma"/>
              <a:cs typeface="Tahoma"/>
            </a:endParaRPr>
          </a:p>
          <a:p>
            <a:pPr marL="11206" marR="7284" defTabSz="806867">
              <a:lnSpc>
                <a:spcPct val="111100"/>
              </a:lnSpc>
            </a:pPr>
            <a:r>
              <a:rPr sz="794" spc="31" dirty="0">
                <a:solidFill>
                  <a:srgbClr val="404040"/>
                </a:solidFill>
                <a:latin typeface="Tahoma"/>
                <a:cs typeface="Tahoma"/>
              </a:rPr>
              <a:t>SNPA05</a:t>
            </a:r>
            <a:r>
              <a:rPr sz="794" spc="-57" dirty="0">
                <a:solidFill>
                  <a:srgbClr val="404040"/>
                </a:solidFill>
                <a:latin typeface="Tahoma"/>
                <a:cs typeface="Tahoma"/>
              </a:rPr>
              <a:t> </a:t>
            </a:r>
            <a:r>
              <a:rPr sz="927" spc="35" dirty="0">
                <a:solidFill>
                  <a:srgbClr val="404040"/>
                </a:solidFill>
                <a:latin typeface="Tahoma"/>
                <a:cs typeface="Tahoma"/>
              </a:rPr>
              <a:t>y</a:t>
            </a:r>
            <a:r>
              <a:rPr sz="927" spc="-97" dirty="0">
                <a:solidFill>
                  <a:srgbClr val="404040"/>
                </a:solidFill>
                <a:latin typeface="Tahoma"/>
                <a:cs typeface="Tahoma"/>
              </a:rPr>
              <a:t> </a:t>
            </a:r>
            <a:r>
              <a:rPr sz="794" spc="-49" dirty="0">
                <a:solidFill>
                  <a:srgbClr val="404040"/>
                </a:solidFill>
                <a:latin typeface="Tahoma"/>
                <a:cs typeface="Tahoma"/>
              </a:rPr>
              <a:t>SNPA11</a:t>
            </a:r>
            <a:r>
              <a:rPr sz="927" spc="-49" dirty="0">
                <a:solidFill>
                  <a:srgbClr val="404040"/>
                </a:solidFill>
                <a:latin typeface="Tahoma"/>
                <a:cs typeface="Tahoma"/>
              </a:rPr>
              <a:t>),</a:t>
            </a:r>
            <a:r>
              <a:rPr sz="927" spc="-93" dirty="0">
                <a:solidFill>
                  <a:srgbClr val="404040"/>
                </a:solidFill>
                <a:latin typeface="Tahoma"/>
                <a:cs typeface="Tahoma"/>
              </a:rPr>
              <a:t> </a:t>
            </a:r>
            <a:r>
              <a:rPr sz="927" spc="35" dirty="0">
                <a:solidFill>
                  <a:srgbClr val="404040"/>
                </a:solidFill>
                <a:latin typeface="Tahoma"/>
                <a:cs typeface="Tahoma"/>
              </a:rPr>
              <a:t>y</a:t>
            </a:r>
            <a:r>
              <a:rPr sz="927" spc="-97" dirty="0">
                <a:solidFill>
                  <a:srgbClr val="404040"/>
                </a:solidFill>
                <a:latin typeface="Tahoma"/>
                <a:cs typeface="Tahoma"/>
              </a:rPr>
              <a:t> </a:t>
            </a:r>
            <a:r>
              <a:rPr sz="927" spc="-18" dirty="0">
                <a:solidFill>
                  <a:srgbClr val="404040"/>
                </a:solidFill>
                <a:latin typeface="Tahoma"/>
                <a:cs typeface="Tahoma"/>
              </a:rPr>
              <a:t>3)</a:t>
            </a:r>
            <a:r>
              <a:rPr sz="927" spc="-93" dirty="0">
                <a:solidFill>
                  <a:srgbClr val="404040"/>
                </a:solidFill>
                <a:latin typeface="Tahoma"/>
                <a:cs typeface="Tahoma"/>
              </a:rPr>
              <a:t> </a:t>
            </a:r>
            <a:r>
              <a:rPr sz="927" spc="4" dirty="0">
                <a:solidFill>
                  <a:srgbClr val="404040"/>
                </a:solidFill>
                <a:latin typeface="Tahoma"/>
                <a:cs typeface="Tahoma"/>
              </a:rPr>
              <a:t>deducción</a:t>
            </a:r>
            <a:r>
              <a:rPr sz="927" spc="-97" dirty="0">
                <a:solidFill>
                  <a:srgbClr val="404040"/>
                </a:solidFill>
                <a:latin typeface="Tahoma"/>
                <a:cs typeface="Tahoma"/>
              </a:rPr>
              <a:t> </a:t>
            </a:r>
            <a:r>
              <a:rPr sz="927" spc="-9" dirty="0">
                <a:solidFill>
                  <a:srgbClr val="404040"/>
                </a:solidFill>
                <a:latin typeface="Tahoma"/>
                <a:cs typeface="Tahoma"/>
              </a:rPr>
              <a:t>de</a:t>
            </a:r>
            <a:r>
              <a:rPr sz="927" spc="-97" dirty="0">
                <a:solidFill>
                  <a:srgbClr val="404040"/>
                </a:solidFill>
                <a:latin typeface="Tahoma"/>
                <a:cs typeface="Tahoma"/>
              </a:rPr>
              <a:t> </a:t>
            </a:r>
            <a:r>
              <a:rPr sz="927" dirty="0">
                <a:solidFill>
                  <a:srgbClr val="404040"/>
                </a:solidFill>
                <a:latin typeface="Tahoma"/>
                <a:cs typeface="Tahoma"/>
              </a:rPr>
              <a:t>patrones</a:t>
            </a:r>
            <a:r>
              <a:rPr sz="927" spc="-93" dirty="0">
                <a:solidFill>
                  <a:srgbClr val="404040"/>
                </a:solidFill>
                <a:latin typeface="Tahoma"/>
                <a:cs typeface="Tahoma"/>
              </a:rPr>
              <a:t> </a:t>
            </a:r>
            <a:r>
              <a:rPr sz="927" dirty="0">
                <a:solidFill>
                  <a:srgbClr val="404040"/>
                </a:solidFill>
                <a:latin typeface="Tahoma"/>
                <a:cs typeface="Tahoma"/>
              </a:rPr>
              <a:t>con</a:t>
            </a:r>
            <a:r>
              <a:rPr sz="927" spc="-97" dirty="0">
                <a:solidFill>
                  <a:srgbClr val="404040"/>
                </a:solidFill>
                <a:latin typeface="Tahoma"/>
                <a:cs typeface="Tahoma"/>
              </a:rPr>
              <a:t> </a:t>
            </a:r>
            <a:r>
              <a:rPr sz="927" spc="13" dirty="0">
                <a:solidFill>
                  <a:srgbClr val="404040"/>
                </a:solidFill>
                <a:latin typeface="Tahoma"/>
                <a:cs typeface="Tahoma"/>
              </a:rPr>
              <a:t>progresio-  </a:t>
            </a:r>
            <a:r>
              <a:rPr sz="927" dirty="0">
                <a:solidFill>
                  <a:srgbClr val="404040"/>
                </a:solidFill>
                <a:latin typeface="Tahoma"/>
                <a:cs typeface="Tahoma"/>
              </a:rPr>
              <a:t>nes </a:t>
            </a:r>
            <a:r>
              <a:rPr sz="927" spc="4" dirty="0">
                <a:solidFill>
                  <a:srgbClr val="404040"/>
                </a:solidFill>
                <a:latin typeface="Tahoma"/>
                <a:cs typeface="Tahoma"/>
              </a:rPr>
              <a:t>especiales</a:t>
            </a:r>
            <a:r>
              <a:rPr sz="927" spc="-154" dirty="0">
                <a:solidFill>
                  <a:srgbClr val="404040"/>
                </a:solidFill>
                <a:latin typeface="Tahoma"/>
                <a:cs typeface="Tahoma"/>
              </a:rPr>
              <a:t> </a:t>
            </a:r>
            <a:r>
              <a:rPr sz="927" spc="-22" dirty="0">
                <a:solidFill>
                  <a:srgbClr val="404040"/>
                </a:solidFill>
                <a:latin typeface="Tahoma"/>
                <a:cs typeface="Tahoma"/>
              </a:rPr>
              <a:t>(</a:t>
            </a:r>
            <a:r>
              <a:rPr sz="794" spc="-22" dirty="0">
                <a:solidFill>
                  <a:srgbClr val="404040"/>
                </a:solidFill>
                <a:latin typeface="Tahoma"/>
                <a:cs typeface="Tahoma"/>
              </a:rPr>
              <a:t>SNPA13</a:t>
            </a:r>
            <a:r>
              <a:rPr sz="927" spc="-22" dirty="0">
                <a:solidFill>
                  <a:srgbClr val="404040"/>
                </a:solidFill>
                <a:latin typeface="Tahoma"/>
                <a:cs typeface="Tahoma"/>
              </a:rPr>
              <a:t>).</a:t>
            </a:r>
            <a:endParaRPr sz="927" dirty="0">
              <a:solidFill>
                <a:prstClr val="black"/>
              </a:solidFill>
              <a:latin typeface="Tahoma"/>
              <a:cs typeface="Tahoma"/>
            </a:endParaRPr>
          </a:p>
        </p:txBody>
      </p:sp>
      <p:sp>
        <p:nvSpPr>
          <p:cNvPr id="5" name="object 5"/>
          <p:cNvSpPr txBox="1"/>
          <p:nvPr/>
        </p:nvSpPr>
        <p:spPr>
          <a:xfrm>
            <a:off x="1055594" y="6256748"/>
            <a:ext cx="3232337" cy="126732"/>
          </a:xfrm>
          <a:prstGeom prst="rect">
            <a:avLst/>
          </a:prstGeom>
        </p:spPr>
        <p:txBody>
          <a:bodyPr vert="horz" wrap="square" lIns="0" tIns="11206" rIns="0" bIns="0" rtlCol="0">
            <a:spAutoFit/>
          </a:bodyPr>
          <a:lstStyle/>
          <a:p>
            <a:pPr marL="11206" defTabSz="806867">
              <a:spcBef>
                <a:spcPts val="88"/>
              </a:spcBef>
            </a:pPr>
            <a:r>
              <a:rPr sz="750" spc="-4" dirty="0">
                <a:solidFill>
                  <a:srgbClr val="404040"/>
                </a:solidFill>
                <a:latin typeface="Tahoma"/>
                <a:cs typeface="Tahoma"/>
              </a:rPr>
              <a:t>Descriptores,</a:t>
            </a:r>
            <a:r>
              <a:rPr sz="750" spc="-62" dirty="0">
                <a:solidFill>
                  <a:srgbClr val="404040"/>
                </a:solidFill>
                <a:latin typeface="Tahoma"/>
                <a:cs typeface="Tahoma"/>
              </a:rPr>
              <a:t> </a:t>
            </a:r>
            <a:r>
              <a:rPr sz="750" spc="9" dirty="0">
                <a:solidFill>
                  <a:srgbClr val="404040"/>
                </a:solidFill>
                <a:latin typeface="Tahoma"/>
                <a:cs typeface="Tahoma"/>
              </a:rPr>
              <a:t>símbolos</a:t>
            </a:r>
            <a:r>
              <a:rPr sz="750" spc="-57" dirty="0">
                <a:solidFill>
                  <a:srgbClr val="404040"/>
                </a:solidFill>
                <a:latin typeface="Tahoma"/>
                <a:cs typeface="Tahoma"/>
              </a:rPr>
              <a:t> </a:t>
            </a:r>
            <a:r>
              <a:rPr sz="750" spc="31" dirty="0">
                <a:solidFill>
                  <a:srgbClr val="404040"/>
                </a:solidFill>
                <a:latin typeface="Tahoma"/>
                <a:cs typeface="Tahoma"/>
              </a:rPr>
              <a:t>y</a:t>
            </a:r>
            <a:r>
              <a:rPr sz="750" spc="-57" dirty="0">
                <a:solidFill>
                  <a:srgbClr val="404040"/>
                </a:solidFill>
                <a:latin typeface="Tahoma"/>
                <a:cs typeface="Tahoma"/>
              </a:rPr>
              <a:t> </a:t>
            </a:r>
            <a:r>
              <a:rPr sz="750" spc="9" dirty="0">
                <a:solidFill>
                  <a:srgbClr val="404040"/>
                </a:solidFill>
                <a:latin typeface="Tahoma"/>
                <a:cs typeface="Tahoma"/>
              </a:rPr>
              <a:t>criterios</a:t>
            </a:r>
            <a:r>
              <a:rPr sz="750" spc="-62" dirty="0">
                <a:solidFill>
                  <a:srgbClr val="404040"/>
                </a:solidFill>
                <a:latin typeface="Tahoma"/>
                <a:cs typeface="Tahoma"/>
              </a:rPr>
              <a:t> </a:t>
            </a:r>
            <a:r>
              <a:rPr sz="750" spc="-9" dirty="0">
                <a:solidFill>
                  <a:srgbClr val="404040"/>
                </a:solidFill>
                <a:latin typeface="Tahoma"/>
                <a:cs typeface="Tahoma"/>
              </a:rPr>
              <a:t>de</a:t>
            </a:r>
            <a:r>
              <a:rPr sz="750" spc="-57" dirty="0">
                <a:solidFill>
                  <a:srgbClr val="404040"/>
                </a:solidFill>
                <a:latin typeface="Tahoma"/>
                <a:cs typeface="Tahoma"/>
              </a:rPr>
              <a:t> </a:t>
            </a:r>
            <a:r>
              <a:rPr sz="750" spc="4" dirty="0">
                <a:solidFill>
                  <a:srgbClr val="404040"/>
                </a:solidFill>
                <a:latin typeface="Tahoma"/>
                <a:cs typeface="Tahoma"/>
              </a:rPr>
              <a:t>probabilidad</a:t>
            </a:r>
            <a:r>
              <a:rPr sz="750" spc="-57" dirty="0">
                <a:solidFill>
                  <a:srgbClr val="404040"/>
                </a:solidFill>
                <a:latin typeface="Tahoma"/>
                <a:cs typeface="Tahoma"/>
              </a:rPr>
              <a:t> </a:t>
            </a:r>
            <a:r>
              <a:rPr sz="750" spc="-9" dirty="0">
                <a:solidFill>
                  <a:srgbClr val="404040"/>
                </a:solidFill>
                <a:latin typeface="Tahoma"/>
                <a:cs typeface="Tahoma"/>
              </a:rPr>
              <a:t>de</a:t>
            </a:r>
            <a:r>
              <a:rPr sz="750" spc="-57" dirty="0">
                <a:solidFill>
                  <a:srgbClr val="404040"/>
                </a:solidFill>
                <a:latin typeface="Tahoma"/>
                <a:cs typeface="Tahoma"/>
              </a:rPr>
              <a:t> </a:t>
            </a:r>
            <a:r>
              <a:rPr sz="750" spc="4" dirty="0">
                <a:solidFill>
                  <a:srgbClr val="404040"/>
                </a:solidFill>
                <a:latin typeface="Tahoma"/>
                <a:cs typeface="Tahoma"/>
              </a:rPr>
              <a:t>dominio</a:t>
            </a:r>
            <a:r>
              <a:rPr sz="750" spc="-62" dirty="0">
                <a:solidFill>
                  <a:srgbClr val="404040"/>
                </a:solidFill>
                <a:latin typeface="Tahoma"/>
                <a:cs typeface="Tahoma"/>
              </a:rPr>
              <a:t> </a:t>
            </a:r>
            <a:r>
              <a:rPr sz="750" dirty="0">
                <a:solidFill>
                  <a:srgbClr val="404040"/>
                </a:solidFill>
                <a:latin typeface="Tahoma"/>
                <a:cs typeface="Tahoma"/>
              </a:rPr>
              <a:t>del</a:t>
            </a:r>
            <a:r>
              <a:rPr sz="750" spc="-57" dirty="0">
                <a:solidFill>
                  <a:srgbClr val="404040"/>
                </a:solidFill>
                <a:latin typeface="Tahoma"/>
                <a:cs typeface="Tahoma"/>
              </a:rPr>
              <a:t> </a:t>
            </a:r>
            <a:r>
              <a:rPr sz="750" spc="4" dirty="0">
                <a:solidFill>
                  <a:srgbClr val="404040"/>
                </a:solidFill>
                <a:latin typeface="Tahoma"/>
                <a:cs typeface="Tahoma"/>
              </a:rPr>
              <a:t>diagnóstico</a:t>
            </a:r>
            <a:endParaRPr sz="750">
              <a:solidFill>
                <a:prstClr val="black"/>
              </a:solidFill>
              <a:latin typeface="Tahoma"/>
              <a:cs typeface="Tahoma"/>
            </a:endParaRPr>
          </a:p>
        </p:txBody>
      </p:sp>
      <p:sp>
        <p:nvSpPr>
          <p:cNvPr id="6" name="object 6"/>
          <p:cNvSpPr/>
          <p:nvPr/>
        </p:nvSpPr>
        <p:spPr>
          <a:xfrm>
            <a:off x="2498351" y="5568964"/>
            <a:ext cx="100853" cy="97980"/>
          </a:xfrm>
          <a:prstGeom prst="rect">
            <a:avLst/>
          </a:prstGeom>
          <a:blipFill>
            <a:blip r:embed="rId2" cstate="print"/>
            <a:stretch>
              <a:fillRect/>
            </a:stretch>
          </a:blipFill>
        </p:spPr>
        <p:txBody>
          <a:bodyPr wrap="square" lIns="0" tIns="0" rIns="0" bIns="0" rtlCol="0"/>
          <a:lstStyle/>
          <a:p>
            <a:pPr defTabSz="806867"/>
            <a:endParaRPr sz="1588">
              <a:solidFill>
                <a:prstClr val="black"/>
              </a:solidFill>
              <a:latin typeface="Calibri"/>
            </a:endParaRPr>
          </a:p>
        </p:txBody>
      </p:sp>
      <p:graphicFrame>
        <p:nvGraphicFramePr>
          <p:cNvPr id="7" name="object 7"/>
          <p:cNvGraphicFramePr>
            <a:graphicFrameLocks noGrp="1"/>
          </p:cNvGraphicFramePr>
          <p:nvPr>
            <p:extLst/>
          </p:nvPr>
        </p:nvGraphicFramePr>
        <p:xfrm>
          <a:off x="1066800" y="5334000"/>
          <a:ext cx="3364566" cy="900277"/>
        </p:xfrm>
        <a:graphic>
          <a:graphicData uri="http://schemas.openxmlformats.org/drawingml/2006/table">
            <a:tbl>
              <a:tblPr firstRow="1" bandRow="1">
                <a:tableStyleId>{2D5ABB26-0587-4C30-8999-92F81FD0307C}</a:tableStyleId>
              </a:tblPr>
              <a:tblGrid>
                <a:gridCol w="1036544">
                  <a:extLst>
                    <a:ext uri="{9D8B030D-6E8A-4147-A177-3AD203B41FA5}">
                      <a16:colId xmlns:a16="http://schemas.microsoft.com/office/drawing/2014/main" xmlns="" val="20000"/>
                    </a:ext>
                  </a:extLst>
                </a:gridCol>
                <a:gridCol w="874059">
                  <a:extLst>
                    <a:ext uri="{9D8B030D-6E8A-4147-A177-3AD203B41FA5}">
                      <a16:colId xmlns:a16="http://schemas.microsoft.com/office/drawing/2014/main" xmlns="" val="20001"/>
                    </a:ext>
                  </a:extLst>
                </a:gridCol>
                <a:gridCol w="1453963">
                  <a:extLst>
                    <a:ext uri="{9D8B030D-6E8A-4147-A177-3AD203B41FA5}">
                      <a16:colId xmlns:a16="http://schemas.microsoft.com/office/drawing/2014/main" xmlns="" val="20002"/>
                    </a:ext>
                  </a:extLst>
                </a:gridCol>
              </a:tblGrid>
              <a:tr h="196103">
                <a:tc>
                  <a:txBody>
                    <a:bodyPr/>
                    <a:lstStyle/>
                    <a:p>
                      <a:pPr marL="635" algn="ctr">
                        <a:lnSpc>
                          <a:spcPct val="100000"/>
                        </a:lnSpc>
                        <a:spcBef>
                          <a:spcPts val="315"/>
                        </a:spcBef>
                      </a:pPr>
                      <a:r>
                        <a:rPr sz="800" spc="5" dirty="0">
                          <a:solidFill>
                            <a:srgbClr val="4C4C4C"/>
                          </a:solidFill>
                          <a:latin typeface="Tahoma"/>
                          <a:cs typeface="Tahoma"/>
                        </a:rPr>
                        <a:t>Descriptor</a:t>
                      </a:r>
                      <a:endParaRPr sz="800" dirty="0">
                        <a:latin typeface="Tahoma"/>
                        <a:cs typeface="Tahoma"/>
                      </a:endParaRPr>
                    </a:p>
                  </a:txBody>
                  <a:tcPr marL="0" marR="0" marT="35299" marB="0">
                    <a:lnL w="12700">
                      <a:solidFill>
                        <a:srgbClr val="CE6A28"/>
                      </a:solidFill>
                      <a:prstDash val="solid"/>
                    </a:lnL>
                    <a:lnR w="12700">
                      <a:solidFill>
                        <a:srgbClr val="CE6A28"/>
                      </a:solidFill>
                      <a:prstDash val="solid"/>
                    </a:lnR>
                    <a:lnT w="12700">
                      <a:solidFill>
                        <a:srgbClr val="CE6A28"/>
                      </a:solidFill>
                      <a:prstDash val="solid"/>
                    </a:lnT>
                    <a:lnB w="12700">
                      <a:solidFill>
                        <a:srgbClr val="E2A57E"/>
                      </a:solidFill>
                      <a:prstDash val="solid"/>
                    </a:lnB>
                    <a:solidFill>
                      <a:srgbClr val="F3F3F3"/>
                    </a:solidFill>
                  </a:tcPr>
                </a:tc>
                <a:tc>
                  <a:txBody>
                    <a:bodyPr/>
                    <a:lstStyle/>
                    <a:p>
                      <a:pPr algn="ctr">
                        <a:lnSpc>
                          <a:spcPct val="100000"/>
                        </a:lnSpc>
                        <a:spcBef>
                          <a:spcPts val="315"/>
                        </a:spcBef>
                      </a:pPr>
                      <a:r>
                        <a:rPr sz="800" spc="10" dirty="0">
                          <a:solidFill>
                            <a:srgbClr val="4C4C4C"/>
                          </a:solidFill>
                          <a:latin typeface="Tahoma"/>
                          <a:cs typeface="Tahoma"/>
                        </a:rPr>
                        <a:t>Símbolo</a:t>
                      </a:r>
                      <a:endParaRPr sz="800">
                        <a:latin typeface="Tahoma"/>
                        <a:cs typeface="Tahoma"/>
                      </a:endParaRPr>
                    </a:p>
                  </a:txBody>
                  <a:tcPr marL="0" marR="0" marT="35299" marB="0">
                    <a:lnL w="12700">
                      <a:solidFill>
                        <a:srgbClr val="CE6A28"/>
                      </a:solidFill>
                      <a:prstDash val="solid"/>
                    </a:lnL>
                    <a:lnR w="12700">
                      <a:solidFill>
                        <a:srgbClr val="CE6A28"/>
                      </a:solidFill>
                      <a:prstDash val="solid"/>
                    </a:lnR>
                    <a:lnT w="12700">
                      <a:solidFill>
                        <a:srgbClr val="CE6A28"/>
                      </a:solidFill>
                      <a:prstDash val="solid"/>
                    </a:lnT>
                    <a:lnB w="12700">
                      <a:solidFill>
                        <a:srgbClr val="E2A57E"/>
                      </a:solidFill>
                      <a:prstDash val="solid"/>
                    </a:lnB>
                    <a:solidFill>
                      <a:srgbClr val="F3F3F3"/>
                    </a:solidFill>
                  </a:tcPr>
                </a:tc>
                <a:tc>
                  <a:txBody>
                    <a:bodyPr/>
                    <a:lstStyle/>
                    <a:p>
                      <a:pPr marL="1270" algn="ctr">
                        <a:lnSpc>
                          <a:spcPct val="100000"/>
                        </a:lnSpc>
                        <a:spcBef>
                          <a:spcPts val="315"/>
                        </a:spcBef>
                      </a:pPr>
                      <a:r>
                        <a:rPr sz="800" spc="5" dirty="0">
                          <a:solidFill>
                            <a:srgbClr val="4C4C4C"/>
                          </a:solidFill>
                          <a:latin typeface="Tahoma"/>
                          <a:cs typeface="Tahoma"/>
                        </a:rPr>
                        <a:t>Criterio </a:t>
                      </a:r>
                      <a:r>
                        <a:rPr sz="800" spc="-10" dirty="0">
                          <a:solidFill>
                            <a:srgbClr val="4C4C4C"/>
                          </a:solidFill>
                          <a:latin typeface="Tahoma"/>
                          <a:cs typeface="Tahoma"/>
                        </a:rPr>
                        <a:t>de</a:t>
                      </a:r>
                      <a:r>
                        <a:rPr sz="800" spc="-160" dirty="0">
                          <a:solidFill>
                            <a:srgbClr val="4C4C4C"/>
                          </a:solidFill>
                          <a:latin typeface="Tahoma"/>
                          <a:cs typeface="Tahoma"/>
                        </a:rPr>
                        <a:t> </a:t>
                      </a:r>
                      <a:r>
                        <a:rPr sz="800" spc="5" dirty="0">
                          <a:solidFill>
                            <a:srgbClr val="4C4C4C"/>
                          </a:solidFill>
                          <a:latin typeface="Tahoma"/>
                          <a:cs typeface="Tahoma"/>
                        </a:rPr>
                        <a:t>probabilidad</a:t>
                      </a:r>
                      <a:endParaRPr sz="800">
                        <a:latin typeface="Tahoma"/>
                        <a:cs typeface="Tahoma"/>
                      </a:endParaRPr>
                    </a:p>
                  </a:txBody>
                  <a:tcPr marL="0" marR="0" marT="35299" marB="0">
                    <a:lnL w="12700">
                      <a:solidFill>
                        <a:srgbClr val="CE6A28"/>
                      </a:solidFill>
                      <a:prstDash val="solid"/>
                    </a:lnL>
                    <a:lnR w="12700">
                      <a:solidFill>
                        <a:srgbClr val="CE6A28"/>
                      </a:solidFill>
                      <a:prstDash val="solid"/>
                    </a:lnR>
                    <a:lnT w="12700">
                      <a:solidFill>
                        <a:srgbClr val="CE6A28"/>
                      </a:solidFill>
                      <a:prstDash val="solid"/>
                    </a:lnT>
                    <a:lnB w="12700">
                      <a:solidFill>
                        <a:srgbClr val="E2A57E"/>
                      </a:solidFill>
                      <a:prstDash val="solid"/>
                    </a:lnB>
                    <a:solidFill>
                      <a:srgbClr val="F3F3F3"/>
                    </a:solidFill>
                  </a:tcPr>
                </a:tc>
                <a:extLst>
                  <a:ext uri="{0D108BD9-81ED-4DB2-BD59-A6C34878D82A}">
                    <a16:rowId xmlns:a16="http://schemas.microsoft.com/office/drawing/2014/main" xmlns="" val="10000"/>
                  </a:ext>
                </a:extLst>
              </a:tr>
              <a:tr h="176044">
                <a:tc>
                  <a:txBody>
                    <a:bodyPr/>
                    <a:lstStyle/>
                    <a:p>
                      <a:pPr algn="ctr">
                        <a:lnSpc>
                          <a:spcPct val="100000"/>
                        </a:lnSpc>
                        <a:spcBef>
                          <a:spcPts val="285"/>
                        </a:spcBef>
                      </a:pPr>
                      <a:r>
                        <a:rPr sz="700" spc="10" dirty="0">
                          <a:solidFill>
                            <a:srgbClr val="FFFFFF"/>
                          </a:solidFill>
                          <a:latin typeface="Tahoma"/>
                          <a:cs typeface="Tahoma"/>
                        </a:rPr>
                        <a:t>Fuerte</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E2A57E"/>
                      </a:solidFill>
                      <a:prstDash val="solid"/>
                    </a:lnB>
                    <a:solidFill>
                      <a:srgbClr val="004989"/>
                    </a:solidFill>
                  </a:tcPr>
                </a:tc>
                <a:tc>
                  <a:txBody>
                    <a:bodyPr/>
                    <a:lstStyle/>
                    <a:p>
                      <a:pPr>
                        <a:lnSpc>
                          <a:spcPct val="100000"/>
                        </a:lnSpc>
                      </a:pPr>
                      <a:endParaRPr sz="800">
                        <a:latin typeface="Times New Roman"/>
                        <a:cs typeface="Times New Roman"/>
                      </a:endParaRPr>
                    </a:p>
                  </a:txBody>
                  <a:tcPr marL="0" marR="0" marT="0"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285"/>
                        </a:spcBef>
                      </a:pPr>
                      <a:r>
                        <a:rPr sz="700" dirty="0">
                          <a:solidFill>
                            <a:srgbClr val="404040"/>
                          </a:solidFill>
                          <a:latin typeface="Tahoma"/>
                          <a:cs typeface="Tahoma"/>
                        </a:rPr>
                        <a:t>p </a:t>
                      </a:r>
                      <a:r>
                        <a:rPr sz="700" dirty="0">
                          <a:solidFill>
                            <a:srgbClr val="404040"/>
                          </a:solidFill>
                          <a:latin typeface="Arial"/>
                          <a:cs typeface="Arial"/>
                        </a:rPr>
                        <a:t>&gt;</a:t>
                      </a:r>
                      <a:r>
                        <a:rPr sz="700" spc="-30" dirty="0">
                          <a:solidFill>
                            <a:srgbClr val="404040"/>
                          </a:solidFill>
                          <a:latin typeface="Arial"/>
                          <a:cs typeface="Arial"/>
                        </a:rPr>
                        <a:t> </a:t>
                      </a:r>
                      <a:r>
                        <a:rPr sz="700" spc="5" dirty="0">
                          <a:solidFill>
                            <a:srgbClr val="404040"/>
                          </a:solidFill>
                          <a:latin typeface="Tahoma"/>
                          <a:cs typeface="Tahoma"/>
                        </a:rPr>
                        <a:t>0.75</a:t>
                      </a:r>
                      <a:endParaRPr sz="70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1"/>
                  </a:ext>
                </a:extLst>
              </a:tr>
              <a:tr h="176043">
                <a:tc>
                  <a:txBody>
                    <a:bodyPr/>
                    <a:lstStyle/>
                    <a:p>
                      <a:pPr marL="1905" algn="ctr">
                        <a:lnSpc>
                          <a:spcPct val="100000"/>
                        </a:lnSpc>
                        <a:spcBef>
                          <a:spcPts val="285"/>
                        </a:spcBef>
                      </a:pPr>
                      <a:r>
                        <a:rPr sz="700" spc="20" dirty="0">
                          <a:solidFill>
                            <a:srgbClr val="333333"/>
                          </a:solidFill>
                          <a:latin typeface="Tahoma"/>
                          <a:cs typeface="Tahoma"/>
                        </a:rPr>
                        <a:t>En</a:t>
                      </a:r>
                      <a:r>
                        <a:rPr sz="700" spc="-60" dirty="0">
                          <a:solidFill>
                            <a:srgbClr val="333333"/>
                          </a:solidFill>
                          <a:latin typeface="Tahoma"/>
                          <a:cs typeface="Tahoma"/>
                        </a:rPr>
                        <a:t> </a:t>
                      </a:r>
                      <a:r>
                        <a:rPr sz="700" spc="15" dirty="0">
                          <a:solidFill>
                            <a:srgbClr val="333333"/>
                          </a:solidFill>
                          <a:latin typeface="Tahoma"/>
                          <a:cs typeface="Tahoma"/>
                        </a:rPr>
                        <a:t>consolidación</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E2A57E"/>
                      </a:solidFill>
                      <a:prstDash val="solid"/>
                    </a:lnB>
                    <a:solidFill>
                      <a:srgbClr val="A0C4E8"/>
                    </a:solidFill>
                  </a:tcPr>
                </a:tc>
                <a:tc>
                  <a:txBody>
                    <a:bodyPr/>
                    <a:lstStyle/>
                    <a:p>
                      <a:pPr algn="ctr">
                        <a:lnSpc>
                          <a:spcPct val="100000"/>
                        </a:lnSpc>
                        <a:spcBef>
                          <a:spcPts val="170"/>
                        </a:spcBef>
                      </a:pPr>
                      <a:r>
                        <a:rPr sz="900" dirty="0">
                          <a:solidFill>
                            <a:srgbClr val="A0C4E8"/>
                          </a:solidFill>
                          <a:latin typeface="Wingdings 3" panose="05040102010807070707" pitchFamily="18" charset="2"/>
                          <a:cs typeface="Microsoft Sans Serif"/>
                        </a:rPr>
                        <a:t>p</a:t>
                      </a:r>
                      <a:endParaRPr sz="900" dirty="0">
                        <a:latin typeface="Wingdings 3" panose="05040102010807070707" pitchFamily="18" charset="2"/>
                        <a:cs typeface="Microsoft Sans Serif"/>
                      </a:endParaRPr>
                    </a:p>
                  </a:txBody>
                  <a:tcPr marL="0" marR="0" marT="19050"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285"/>
                        </a:spcBef>
                      </a:pPr>
                      <a:r>
                        <a:rPr sz="700" spc="55" dirty="0">
                          <a:solidFill>
                            <a:srgbClr val="404040"/>
                          </a:solidFill>
                          <a:latin typeface="Tahoma"/>
                          <a:cs typeface="Tahoma"/>
                        </a:rPr>
                        <a:t>0</a:t>
                      </a:r>
                      <a:r>
                        <a:rPr sz="700" spc="55" dirty="0">
                          <a:solidFill>
                            <a:srgbClr val="404040"/>
                          </a:solidFill>
                          <a:latin typeface="Arial"/>
                          <a:cs typeface="Arial"/>
                        </a:rPr>
                        <a:t>.</a:t>
                      </a:r>
                      <a:r>
                        <a:rPr sz="700" spc="55" dirty="0">
                          <a:solidFill>
                            <a:srgbClr val="404040"/>
                          </a:solidFill>
                          <a:latin typeface="Tahoma"/>
                          <a:cs typeface="Tahoma"/>
                        </a:rPr>
                        <a:t>60</a:t>
                      </a:r>
                      <a:r>
                        <a:rPr sz="700" spc="-160" dirty="0">
                          <a:solidFill>
                            <a:srgbClr val="404040"/>
                          </a:solidFill>
                          <a:latin typeface="Tahoma"/>
                          <a:cs typeface="Tahoma"/>
                        </a:rPr>
                        <a:t> </a:t>
                      </a:r>
                      <a:r>
                        <a:rPr sz="700" dirty="0">
                          <a:solidFill>
                            <a:srgbClr val="404040"/>
                          </a:solidFill>
                          <a:latin typeface="Arial"/>
                          <a:cs typeface="Arial"/>
                        </a:rPr>
                        <a:t>&lt; </a:t>
                      </a:r>
                      <a:r>
                        <a:rPr sz="700" dirty="0">
                          <a:solidFill>
                            <a:srgbClr val="404040"/>
                          </a:solidFill>
                          <a:latin typeface="Tahoma"/>
                          <a:cs typeface="Tahoma"/>
                        </a:rPr>
                        <a:t>p </a:t>
                      </a:r>
                      <a:r>
                        <a:rPr sz="700" dirty="0">
                          <a:solidFill>
                            <a:srgbClr val="404040"/>
                          </a:solidFill>
                          <a:latin typeface="Arial"/>
                          <a:cs typeface="Arial"/>
                        </a:rPr>
                        <a:t>≤ </a:t>
                      </a:r>
                      <a:r>
                        <a:rPr sz="700" spc="5" dirty="0">
                          <a:solidFill>
                            <a:srgbClr val="404040"/>
                          </a:solidFill>
                          <a:latin typeface="Tahoma"/>
                          <a:cs typeface="Tahoma"/>
                        </a:rPr>
                        <a:t>0.75</a:t>
                      </a:r>
                      <a:endParaRPr sz="700" dirty="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2"/>
                  </a:ext>
                </a:extLst>
              </a:tr>
              <a:tr h="176044">
                <a:tc>
                  <a:txBody>
                    <a:bodyPr/>
                    <a:lstStyle/>
                    <a:p>
                      <a:pPr marL="1905" algn="ctr">
                        <a:lnSpc>
                          <a:spcPct val="100000"/>
                        </a:lnSpc>
                        <a:spcBef>
                          <a:spcPts val="285"/>
                        </a:spcBef>
                      </a:pPr>
                      <a:r>
                        <a:rPr sz="700" spc="15" dirty="0">
                          <a:solidFill>
                            <a:srgbClr val="404040"/>
                          </a:solidFill>
                          <a:latin typeface="Tahoma"/>
                          <a:cs typeface="Tahoma"/>
                        </a:rPr>
                        <a:t>Atenuado</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E2A57E"/>
                      </a:solidFill>
                      <a:prstDash val="solid"/>
                    </a:lnB>
                    <a:solidFill>
                      <a:srgbClr val="FBC8B1"/>
                    </a:solidFill>
                  </a:tcPr>
                </a:tc>
                <a:tc>
                  <a:txBody>
                    <a:bodyPr/>
                    <a:lstStyle/>
                    <a:p>
                      <a:pPr algn="ctr">
                        <a:lnSpc>
                          <a:spcPct val="100000"/>
                        </a:lnSpc>
                        <a:spcBef>
                          <a:spcPts val="170"/>
                        </a:spcBef>
                      </a:pPr>
                      <a:r>
                        <a:rPr sz="900" dirty="0">
                          <a:solidFill>
                            <a:srgbClr val="FBC8B1"/>
                          </a:solidFill>
                          <a:latin typeface="Wingdings"/>
                          <a:cs typeface="Wingdings"/>
                        </a:rPr>
                        <a:t></a:t>
                      </a:r>
                      <a:endParaRPr sz="900" dirty="0">
                        <a:latin typeface="Wingdings"/>
                        <a:cs typeface="Wingdings"/>
                      </a:endParaRPr>
                    </a:p>
                  </a:txBody>
                  <a:tcPr marL="0" marR="0" marT="19050"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285"/>
                        </a:spcBef>
                      </a:pPr>
                      <a:r>
                        <a:rPr sz="700" dirty="0">
                          <a:solidFill>
                            <a:srgbClr val="404040"/>
                          </a:solidFill>
                          <a:latin typeface="Tahoma"/>
                          <a:cs typeface="Tahoma"/>
                        </a:rPr>
                        <a:t>0.</a:t>
                      </a:r>
                      <a:r>
                        <a:rPr sz="700" dirty="0">
                          <a:solidFill>
                            <a:srgbClr val="404040"/>
                          </a:solidFill>
                          <a:latin typeface="Arial"/>
                          <a:cs typeface="Arial"/>
                        </a:rPr>
                        <a:t>5 ≤ </a:t>
                      </a:r>
                      <a:r>
                        <a:rPr sz="700" dirty="0">
                          <a:solidFill>
                            <a:srgbClr val="404040"/>
                          </a:solidFill>
                          <a:latin typeface="Tahoma"/>
                          <a:cs typeface="Tahoma"/>
                        </a:rPr>
                        <a:t>p </a:t>
                      </a:r>
                      <a:r>
                        <a:rPr sz="700" dirty="0">
                          <a:solidFill>
                            <a:srgbClr val="404040"/>
                          </a:solidFill>
                          <a:latin typeface="Arial"/>
                          <a:cs typeface="Arial"/>
                        </a:rPr>
                        <a:t>≤</a:t>
                      </a:r>
                      <a:r>
                        <a:rPr sz="700" spc="-125" dirty="0">
                          <a:solidFill>
                            <a:srgbClr val="404040"/>
                          </a:solidFill>
                          <a:latin typeface="Arial"/>
                          <a:cs typeface="Arial"/>
                        </a:rPr>
                        <a:t> </a:t>
                      </a:r>
                      <a:r>
                        <a:rPr sz="700" spc="15" dirty="0">
                          <a:solidFill>
                            <a:srgbClr val="404040"/>
                          </a:solidFill>
                          <a:latin typeface="Tahoma"/>
                          <a:cs typeface="Tahoma"/>
                        </a:rPr>
                        <a:t>0.6</a:t>
                      </a:r>
                      <a:endParaRPr sz="70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3"/>
                  </a:ext>
                </a:extLst>
              </a:tr>
              <a:tr h="176043">
                <a:tc>
                  <a:txBody>
                    <a:bodyPr/>
                    <a:lstStyle/>
                    <a:p>
                      <a:pPr marL="1905" algn="ctr">
                        <a:lnSpc>
                          <a:spcPct val="100000"/>
                        </a:lnSpc>
                        <a:spcBef>
                          <a:spcPts val="285"/>
                        </a:spcBef>
                      </a:pPr>
                      <a:r>
                        <a:rPr sz="700" spc="10" dirty="0">
                          <a:solidFill>
                            <a:srgbClr val="FFFFFF"/>
                          </a:solidFill>
                          <a:latin typeface="Tahoma"/>
                          <a:cs typeface="Tahoma"/>
                        </a:rPr>
                        <a:t>Débil</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CE6A28"/>
                      </a:solidFill>
                      <a:prstDash val="solid"/>
                    </a:lnB>
                    <a:solidFill>
                      <a:srgbClr val="C95E43"/>
                    </a:solidFill>
                  </a:tcPr>
                </a:tc>
                <a:tc>
                  <a:txBody>
                    <a:bodyPr/>
                    <a:lstStyle/>
                    <a:p>
                      <a:pPr algn="ctr">
                        <a:lnSpc>
                          <a:spcPct val="100000"/>
                        </a:lnSpc>
                        <a:spcBef>
                          <a:spcPts val="170"/>
                        </a:spcBef>
                      </a:pPr>
                      <a:r>
                        <a:rPr sz="900" dirty="0">
                          <a:solidFill>
                            <a:srgbClr val="C95E43"/>
                          </a:solidFill>
                          <a:latin typeface="Wingdings 3" panose="05040102010807070707" pitchFamily="18" charset="2"/>
                          <a:cs typeface="Microsoft Sans Serif"/>
                        </a:rPr>
                        <a:t>q</a:t>
                      </a:r>
                      <a:endParaRPr sz="900" dirty="0">
                        <a:latin typeface="Wingdings 3" panose="05040102010807070707" pitchFamily="18" charset="2"/>
                        <a:cs typeface="Microsoft Sans Serif"/>
                      </a:endParaRPr>
                    </a:p>
                  </a:txBody>
                  <a:tcPr marL="0" marR="0" marT="19050" marB="0">
                    <a:lnL w="12700">
                      <a:solidFill>
                        <a:srgbClr val="E2A57E"/>
                      </a:solidFill>
                      <a:prstDash val="solid"/>
                    </a:lnL>
                    <a:lnR w="12700">
                      <a:solidFill>
                        <a:srgbClr val="E2A57E"/>
                      </a:solidFill>
                      <a:prstDash val="solid"/>
                    </a:lnR>
                    <a:lnT w="12700">
                      <a:solidFill>
                        <a:srgbClr val="E2A57E"/>
                      </a:solidFill>
                      <a:prstDash val="solid"/>
                    </a:lnT>
                    <a:lnB w="12700">
                      <a:solidFill>
                        <a:srgbClr val="CE6A28"/>
                      </a:solidFill>
                      <a:prstDash val="solid"/>
                    </a:lnB>
                  </a:tcPr>
                </a:tc>
                <a:tc>
                  <a:txBody>
                    <a:bodyPr/>
                    <a:lstStyle/>
                    <a:p>
                      <a:pPr algn="ctr">
                        <a:lnSpc>
                          <a:spcPct val="100000"/>
                        </a:lnSpc>
                        <a:spcBef>
                          <a:spcPts val="285"/>
                        </a:spcBef>
                      </a:pPr>
                      <a:r>
                        <a:rPr sz="700" dirty="0">
                          <a:solidFill>
                            <a:srgbClr val="404040"/>
                          </a:solidFill>
                          <a:latin typeface="Tahoma"/>
                          <a:cs typeface="Tahoma"/>
                        </a:rPr>
                        <a:t>p </a:t>
                      </a:r>
                      <a:r>
                        <a:rPr sz="700" dirty="0">
                          <a:solidFill>
                            <a:srgbClr val="404040"/>
                          </a:solidFill>
                          <a:latin typeface="Arial"/>
                          <a:cs typeface="Arial"/>
                        </a:rPr>
                        <a:t>&lt;</a:t>
                      </a:r>
                      <a:r>
                        <a:rPr sz="700" spc="-30" dirty="0">
                          <a:solidFill>
                            <a:srgbClr val="404040"/>
                          </a:solidFill>
                          <a:latin typeface="Arial"/>
                          <a:cs typeface="Arial"/>
                        </a:rPr>
                        <a:t> </a:t>
                      </a:r>
                      <a:r>
                        <a:rPr sz="700" spc="15" dirty="0">
                          <a:solidFill>
                            <a:srgbClr val="404040"/>
                          </a:solidFill>
                          <a:latin typeface="Tahoma"/>
                          <a:cs typeface="Tahoma"/>
                        </a:rPr>
                        <a:t>0.5</a:t>
                      </a:r>
                      <a:endParaRPr sz="700" dirty="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CE6A28"/>
                      </a:solidFill>
                      <a:prstDash val="soli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639591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9588" y="1075765"/>
            <a:ext cx="2885515" cy="3742765"/>
          </a:xfrm>
          <a:custGeom>
            <a:avLst/>
            <a:gdLst/>
            <a:ahLst/>
            <a:cxnLst/>
            <a:rect l="l" t="t" r="r" b="b"/>
            <a:pathLst>
              <a:path w="3270250" h="4241800">
                <a:moveTo>
                  <a:pt x="0" y="4241800"/>
                </a:moveTo>
                <a:lnTo>
                  <a:pt x="3270250" y="4241800"/>
                </a:lnTo>
                <a:lnTo>
                  <a:pt x="3270250" y="0"/>
                </a:lnTo>
                <a:lnTo>
                  <a:pt x="0" y="0"/>
                </a:lnTo>
                <a:lnTo>
                  <a:pt x="0" y="4241800"/>
                </a:lnTo>
                <a:close/>
              </a:path>
            </a:pathLst>
          </a:custGeom>
          <a:solidFill>
            <a:srgbClr val="F9F7F1"/>
          </a:solidFill>
        </p:spPr>
        <p:txBody>
          <a:bodyPr wrap="square" lIns="0" tIns="0" rIns="0" bIns="0" rtlCol="0"/>
          <a:lstStyle/>
          <a:p>
            <a:pPr defTabSz="806867"/>
            <a:endParaRPr sz="1588">
              <a:solidFill>
                <a:prstClr val="black"/>
              </a:solidFill>
              <a:latin typeface="Calibri"/>
            </a:endParaRPr>
          </a:p>
        </p:txBody>
      </p:sp>
      <p:sp>
        <p:nvSpPr>
          <p:cNvPr id="3" name="object 3"/>
          <p:cNvSpPr/>
          <p:nvPr/>
        </p:nvSpPr>
        <p:spPr>
          <a:xfrm>
            <a:off x="134471" y="0"/>
            <a:ext cx="8875059" cy="299197"/>
          </a:xfrm>
          <a:custGeom>
            <a:avLst/>
            <a:gdLst/>
            <a:ahLst/>
            <a:cxnLst/>
            <a:rect l="l" t="t" r="r" b="b"/>
            <a:pathLst>
              <a:path w="10058400" h="339090">
                <a:moveTo>
                  <a:pt x="0" y="338581"/>
                </a:moveTo>
                <a:lnTo>
                  <a:pt x="0" y="0"/>
                </a:lnTo>
                <a:lnTo>
                  <a:pt x="10058400" y="0"/>
                </a:lnTo>
                <a:lnTo>
                  <a:pt x="10058400" y="338581"/>
                </a:lnTo>
                <a:lnTo>
                  <a:pt x="0" y="338581"/>
                </a:lnTo>
                <a:close/>
              </a:path>
            </a:pathLst>
          </a:custGeom>
          <a:solidFill>
            <a:srgbClr val="035C84"/>
          </a:solidFill>
        </p:spPr>
        <p:txBody>
          <a:bodyPr wrap="square" lIns="0" tIns="0" rIns="0" bIns="0" rtlCol="0"/>
          <a:lstStyle/>
          <a:p>
            <a:pPr defTabSz="806867"/>
            <a:endParaRPr sz="1588">
              <a:solidFill>
                <a:prstClr val="black"/>
              </a:solidFill>
              <a:latin typeface="Calibri"/>
            </a:endParaRPr>
          </a:p>
        </p:txBody>
      </p:sp>
      <p:sp>
        <p:nvSpPr>
          <p:cNvPr id="4" name="object 4"/>
          <p:cNvSpPr/>
          <p:nvPr/>
        </p:nvSpPr>
        <p:spPr>
          <a:xfrm>
            <a:off x="930088" y="6443382"/>
            <a:ext cx="7474324" cy="0"/>
          </a:xfrm>
          <a:custGeom>
            <a:avLst/>
            <a:gdLst/>
            <a:ahLst/>
            <a:cxnLst/>
            <a:rect l="l" t="t" r="r" b="b"/>
            <a:pathLst>
              <a:path w="8470900">
                <a:moveTo>
                  <a:pt x="0" y="0"/>
                </a:moveTo>
                <a:lnTo>
                  <a:pt x="8470900" y="0"/>
                </a:lnTo>
              </a:path>
            </a:pathLst>
          </a:custGeom>
          <a:ln w="25400">
            <a:solidFill>
              <a:srgbClr val="CE6A28"/>
            </a:solidFill>
          </a:ln>
        </p:spPr>
        <p:txBody>
          <a:bodyPr wrap="square" lIns="0" tIns="0" rIns="0" bIns="0" rtlCol="0"/>
          <a:lstStyle/>
          <a:p>
            <a:pPr defTabSz="806867"/>
            <a:endParaRPr sz="1588">
              <a:solidFill>
                <a:prstClr val="black"/>
              </a:solidFill>
              <a:latin typeface="Calibri"/>
            </a:endParaRPr>
          </a:p>
        </p:txBody>
      </p:sp>
      <p:sp>
        <p:nvSpPr>
          <p:cNvPr id="5" name="object 5"/>
          <p:cNvSpPr/>
          <p:nvPr/>
        </p:nvSpPr>
        <p:spPr>
          <a:xfrm>
            <a:off x="739588" y="6443382"/>
            <a:ext cx="78441"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pPr defTabSz="806867"/>
            <a:endParaRPr sz="1588">
              <a:solidFill>
                <a:prstClr val="black"/>
              </a:solidFill>
              <a:latin typeface="Calibri"/>
            </a:endParaRPr>
          </a:p>
        </p:txBody>
      </p:sp>
      <p:sp>
        <p:nvSpPr>
          <p:cNvPr id="6" name="object 6"/>
          <p:cNvSpPr/>
          <p:nvPr/>
        </p:nvSpPr>
        <p:spPr>
          <a:xfrm>
            <a:off x="848644" y="6412968"/>
            <a:ext cx="50987" cy="44263"/>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pPr defTabSz="806867"/>
            <a:endParaRPr sz="1588">
              <a:solidFill>
                <a:prstClr val="black"/>
              </a:solidFill>
              <a:latin typeface="Calibri"/>
            </a:endParaRPr>
          </a:p>
        </p:txBody>
      </p:sp>
      <p:sp>
        <p:nvSpPr>
          <p:cNvPr id="16" name="object 16"/>
          <p:cNvSpPr txBox="1"/>
          <p:nvPr/>
        </p:nvSpPr>
        <p:spPr>
          <a:xfrm>
            <a:off x="728427" y="5010189"/>
            <a:ext cx="2908487" cy="471313"/>
          </a:xfrm>
          <a:prstGeom prst="rect">
            <a:avLst/>
          </a:prstGeom>
        </p:spPr>
        <p:txBody>
          <a:bodyPr vert="horz" wrap="square" lIns="0" tIns="11206" rIns="0" bIns="0" rtlCol="0">
            <a:spAutoFit/>
          </a:bodyPr>
          <a:lstStyle/>
          <a:p>
            <a:pPr marL="11206" marR="4483" indent="111504" algn="just" defTabSz="806867">
              <a:lnSpc>
                <a:spcPct val="111100"/>
              </a:lnSpc>
              <a:spcBef>
                <a:spcPts val="88"/>
              </a:spcBef>
            </a:pPr>
            <a:r>
              <a:rPr sz="927" b="1" spc="-119" dirty="0">
                <a:solidFill>
                  <a:srgbClr val="404040"/>
                </a:solidFill>
                <a:latin typeface="Verdana"/>
                <a:cs typeface="Verdana"/>
              </a:rPr>
              <a:t>Contenido: </a:t>
            </a:r>
            <a:r>
              <a:rPr sz="927" spc="-13" dirty="0">
                <a:solidFill>
                  <a:srgbClr val="404040"/>
                </a:solidFill>
                <a:latin typeface="Tahoma"/>
                <a:cs typeface="Tahoma"/>
              </a:rPr>
              <a:t>5.4.3 </a:t>
            </a:r>
            <a:r>
              <a:rPr sz="927" spc="9" dirty="0">
                <a:solidFill>
                  <a:srgbClr val="404040"/>
                </a:solidFill>
                <a:latin typeface="Tahoma"/>
                <a:cs typeface="Tahoma"/>
              </a:rPr>
              <a:t>Resolución </a:t>
            </a:r>
            <a:r>
              <a:rPr sz="927" spc="-9" dirty="0">
                <a:solidFill>
                  <a:srgbClr val="404040"/>
                </a:solidFill>
                <a:latin typeface="Tahoma"/>
                <a:cs typeface="Tahoma"/>
              </a:rPr>
              <a:t>de </a:t>
            </a:r>
            <a:r>
              <a:rPr sz="927" spc="4" dirty="0">
                <a:solidFill>
                  <a:srgbClr val="404040"/>
                </a:solidFill>
                <a:latin typeface="Tahoma"/>
                <a:cs typeface="Tahoma"/>
              </a:rPr>
              <a:t>problemas </a:t>
            </a:r>
            <a:r>
              <a:rPr sz="927" spc="-4" dirty="0">
                <a:solidFill>
                  <a:srgbClr val="404040"/>
                </a:solidFill>
                <a:latin typeface="Tahoma"/>
                <a:cs typeface="Tahoma"/>
              </a:rPr>
              <a:t>que </a:t>
            </a:r>
            <a:r>
              <a:rPr sz="927" spc="26" dirty="0">
                <a:solidFill>
                  <a:srgbClr val="404040"/>
                </a:solidFill>
                <a:latin typeface="Tahoma"/>
                <a:cs typeface="Tahoma"/>
              </a:rPr>
              <a:t>impli-  </a:t>
            </a:r>
            <a:r>
              <a:rPr sz="927" spc="-4" dirty="0">
                <a:solidFill>
                  <a:srgbClr val="404040"/>
                </a:solidFill>
                <a:latin typeface="Tahoma"/>
                <a:cs typeface="Tahoma"/>
              </a:rPr>
              <a:t>quen </a:t>
            </a:r>
            <a:r>
              <a:rPr sz="927" spc="13" dirty="0">
                <a:solidFill>
                  <a:srgbClr val="404040"/>
                </a:solidFill>
                <a:latin typeface="Tahoma"/>
                <a:cs typeface="Tahoma"/>
              </a:rPr>
              <a:t>sumas </a:t>
            </a:r>
            <a:r>
              <a:rPr sz="927" spc="-9" dirty="0">
                <a:solidFill>
                  <a:srgbClr val="404040"/>
                </a:solidFill>
                <a:latin typeface="Tahoma"/>
                <a:cs typeface="Tahoma"/>
              </a:rPr>
              <a:t>o </a:t>
            </a:r>
            <a:r>
              <a:rPr sz="927" spc="4" dirty="0">
                <a:solidFill>
                  <a:srgbClr val="404040"/>
                </a:solidFill>
                <a:latin typeface="Tahoma"/>
                <a:cs typeface="Tahoma"/>
              </a:rPr>
              <a:t>restas </a:t>
            </a:r>
            <a:r>
              <a:rPr sz="927" spc="-9" dirty="0">
                <a:solidFill>
                  <a:srgbClr val="404040"/>
                </a:solidFill>
                <a:latin typeface="Tahoma"/>
                <a:cs typeface="Tahoma"/>
              </a:rPr>
              <a:t>de </a:t>
            </a:r>
            <a:r>
              <a:rPr sz="927" spc="4" dirty="0">
                <a:solidFill>
                  <a:srgbClr val="404040"/>
                </a:solidFill>
                <a:latin typeface="Tahoma"/>
                <a:cs typeface="Tahoma"/>
              </a:rPr>
              <a:t>fracciones comunes </a:t>
            </a:r>
            <a:r>
              <a:rPr sz="927" dirty="0">
                <a:solidFill>
                  <a:srgbClr val="404040"/>
                </a:solidFill>
                <a:latin typeface="Tahoma"/>
                <a:cs typeface="Tahoma"/>
              </a:rPr>
              <a:t>con</a:t>
            </a:r>
            <a:r>
              <a:rPr sz="927" spc="-93" dirty="0">
                <a:solidFill>
                  <a:srgbClr val="404040"/>
                </a:solidFill>
                <a:latin typeface="Tahoma"/>
                <a:cs typeface="Tahoma"/>
              </a:rPr>
              <a:t> </a:t>
            </a:r>
            <a:r>
              <a:rPr sz="927" spc="13" dirty="0">
                <a:solidFill>
                  <a:srgbClr val="404040"/>
                </a:solidFill>
                <a:latin typeface="Tahoma"/>
                <a:cs typeface="Tahoma"/>
              </a:rPr>
              <a:t>deno-  </a:t>
            </a:r>
            <a:r>
              <a:rPr sz="927" spc="4" dirty="0">
                <a:solidFill>
                  <a:srgbClr val="404040"/>
                </a:solidFill>
                <a:latin typeface="Tahoma"/>
                <a:cs typeface="Tahoma"/>
              </a:rPr>
              <a:t>minadores</a:t>
            </a:r>
            <a:r>
              <a:rPr sz="927" spc="-79" dirty="0">
                <a:solidFill>
                  <a:srgbClr val="404040"/>
                </a:solidFill>
                <a:latin typeface="Tahoma"/>
                <a:cs typeface="Tahoma"/>
              </a:rPr>
              <a:t> </a:t>
            </a:r>
            <a:r>
              <a:rPr sz="927" spc="-4" dirty="0">
                <a:solidFill>
                  <a:srgbClr val="404040"/>
                </a:solidFill>
                <a:latin typeface="Tahoma"/>
                <a:cs typeface="Tahoma"/>
              </a:rPr>
              <a:t>diferentes.</a:t>
            </a:r>
            <a:endParaRPr sz="927">
              <a:solidFill>
                <a:prstClr val="black"/>
              </a:solidFill>
              <a:latin typeface="Tahoma"/>
              <a:cs typeface="Tahoma"/>
            </a:endParaRPr>
          </a:p>
        </p:txBody>
      </p:sp>
      <p:sp>
        <p:nvSpPr>
          <p:cNvPr id="17" name="object 17"/>
          <p:cNvSpPr txBox="1"/>
          <p:nvPr/>
        </p:nvSpPr>
        <p:spPr>
          <a:xfrm>
            <a:off x="728383" y="558926"/>
            <a:ext cx="7687235" cy="201367"/>
          </a:xfrm>
          <a:prstGeom prst="rect">
            <a:avLst/>
          </a:prstGeom>
        </p:spPr>
        <p:txBody>
          <a:bodyPr vert="horz" wrap="square" lIns="0" tIns="11206" rIns="0" bIns="0" rtlCol="0">
            <a:spAutoFit/>
          </a:bodyPr>
          <a:lstStyle/>
          <a:p>
            <a:pPr marL="11206" defTabSz="806867">
              <a:spcBef>
                <a:spcPts val="88"/>
              </a:spcBef>
              <a:tabLst>
                <a:tab pos="6812980" algn="l"/>
                <a:tab pos="7675878" algn="l"/>
              </a:tabLst>
            </a:pPr>
            <a:r>
              <a:rPr sz="1235" b="1" spc="115" dirty="0">
                <a:solidFill>
                  <a:srgbClr val="577590"/>
                </a:solidFill>
                <a:latin typeface="Calibri"/>
                <a:cs typeface="Calibri"/>
              </a:rPr>
              <a:t>Ejemplo</a:t>
            </a:r>
            <a:r>
              <a:rPr sz="1235" b="1" spc="35" dirty="0">
                <a:solidFill>
                  <a:srgbClr val="577590"/>
                </a:solidFill>
                <a:latin typeface="Calibri"/>
                <a:cs typeface="Calibri"/>
              </a:rPr>
              <a:t> </a:t>
            </a:r>
            <a:r>
              <a:rPr sz="1235" b="1" spc="101" dirty="0">
                <a:solidFill>
                  <a:srgbClr val="577590"/>
                </a:solidFill>
                <a:latin typeface="Calibri"/>
                <a:cs typeface="Calibri"/>
              </a:rPr>
              <a:t>del</a:t>
            </a:r>
            <a:r>
              <a:rPr sz="1235" b="1" spc="40" dirty="0">
                <a:solidFill>
                  <a:srgbClr val="577590"/>
                </a:solidFill>
                <a:latin typeface="Calibri"/>
                <a:cs typeface="Calibri"/>
              </a:rPr>
              <a:t> </a:t>
            </a:r>
            <a:r>
              <a:rPr sz="1235" b="1" spc="101" dirty="0">
                <a:solidFill>
                  <a:srgbClr val="577590"/>
                </a:solidFill>
                <a:latin typeface="Calibri"/>
                <a:cs typeface="Calibri"/>
              </a:rPr>
              <a:t>reactivo</a:t>
            </a:r>
            <a:r>
              <a:rPr sz="1235" b="1" spc="35" dirty="0">
                <a:solidFill>
                  <a:srgbClr val="577590"/>
                </a:solidFill>
                <a:latin typeface="Calibri"/>
                <a:cs typeface="Calibri"/>
              </a:rPr>
              <a:t> </a:t>
            </a:r>
            <a:r>
              <a:rPr sz="1235" b="1" spc="53" dirty="0">
                <a:solidFill>
                  <a:srgbClr val="577590"/>
                </a:solidFill>
                <a:latin typeface="Calibri"/>
                <a:cs typeface="Calibri"/>
              </a:rPr>
              <a:t>PMA15</a:t>
            </a:r>
            <a:r>
              <a:rPr sz="1235" b="1" spc="40" dirty="0">
                <a:solidFill>
                  <a:srgbClr val="577590"/>
                </a:solidFill>
                <a:latin typeface="Calibri"/>
                <a:cs typeface="Calibri"/>
              </a:rPr>
              <a:t> </a:t>
            </a:r>
            <a:r>
              <a:rPr sz="1235" b="1" spc="101" dirty="0">
                <a:solidFill>
                  <a:srgbClr val="577590"/>
                </a:solidFill>
                <a:latin typeface="Calibri"/>
                <a:cs typeface="Calibri"/>
              </a:rPr>
              <a:t>del</a:t>
            </a:r>
            <a:r>
              <a:rPr sz="1235" b="1" spc="35" dirty="0">
                <a:solidFill>
                  <a:srgbClr val="577590"/>
                </a:solidFill>
                <a:latin typeface="Calibri"/>
                <a:cs typeface="Calibri"/>
              </a:rPr>
              <a:t> </a:t>
            </a:r>
            <a:r>
              <a:rPr sz="1235" b="1" spc="79" dirty="0">
                <a:solidFill>
                  <a:srgbClr val="577590"/>
                </a:solidFill>
                <a:latin typeface="Calibri"/>
                <a:cs typeface="Calibri"/>
              </a:rPr>
              <a:t>Eje.</a:t>
            </a:r>
            <a:r>
              <a:rPr sz="1235" b="1" spc="40" dirty="0">
                <a:solidFill>
                  <a:srgbClr val="577590"/>
                </a:solidFill>
                <a:latin typeface="Calibri"/>
                <a:cs typeface="Calibri"/>
              </a:rPr>
              <a:t> </a:t>
            </a:r>
            <a:r>
              <a:rPr sz="1235" b="1" spc="-146" dirty="0">
                <a:solidFill>
                  <a:srgbClr val="577590"/>
                </a:solidFill>
                <a:latin typeface="Calibri"/>
                <a:cs typeface="Calibri"/>
              </a:rPr>
              <a:t>1 </a:t>
            </a:r>
            <a:r>
              <a:rPr sz="1235" b="1" spc="-97" dirty="0">
                <a:solidFill>
                  <a:srgbClr val="577590"/>
                </a:solidFill>
                <a:latin typeface="Calibri"/>
                <a:cs typeface="Calibri"/>
              </a:rPr>
              <a:t> </a:t>
            </a:r>
            <a:r>
              <a:rPr sz="1235" b="1" spc="106" dirty="0">
                <a:solidFill>
                  <a:srgbClr val="577590"/>
                </a:solidFill>
                <a:latin typeface="Calibri"/>
                <a:cs typeface="Calibri"/>
              </a:rPr>
              <a:t>de</a:t>
            </a:r>
            <a:r>
              <a:rPr sz="1235" b="1" spc="40" dirty="0">
                <a:solidFill>
                  <a:srgbClr val="577590"/>
                </a:solidFill>
                <a:latin typeface="Calibri"/>
                <a:cs typeface="Calibri"/>
              </a:rPr>
              <a:t> </a:t>
            </a:r>
            <a:r>
              <a:rPr sz="1235" b="1" spc="110" dirty="0">
                <a:solidFill>
                  <a:srgbClr val="577590"/>
                </a:solidFill>
                <a:latin typeface="Calibri"/>
                <a:cs typeface="Calibri"/>
              </a:rPr>
              <a:t>la</a:t>
            </a:r>
            <a:r>
              <a:rPr sz="1235" b="1" spc="35" dirty="0">
                <a:solidFill>
                  <a:srgbClr val="577590"/>
                </a:solidFill>
                <a:latin typeface="Calibri"/>
                <a:cs typeface="Calibri"/>
              </a:rPr>
              <a:t> </a:t>
            </a:r>
            <a:r>
              <a:rPr sz="1235" b="1" spc="110" dirty="0">
                <a:solidFill>
                  <a:srgbClr val="577590"/>
                </a:solidFill>
                <a:latin typeface="Calibri"/>
                <a:cs typeface="Calibri"/>
              </a:rPr>
              <a:t>prueba</a:t>
            </a:r>
            <a:r>
              <a:rPr sz="1235" b="1" spc="40" dirty="0">
                <a:solidFill>
                  <a:srgbClr val="577590"/>
                </a:solidFill>
                <a:latin typeface="Calibri"/>
                <a:cs typeface="Calibri"/>
              </a:rPr>
              <a:t> </a:t>
            </a:r>
            <a:r>
              <a:rPr sz="1235" b="1" spc="106" dirty="0">
                <a:solidFill>
                  <a:srgbClr val="577590"/>
                </a:solidFill>
                <a:latin typeface="Calibri"/>
                <a:cs typeface="Calibri"/>
              </a:rPr>
              <a:t>de</a:t>
            </a:r>
            <a:r>
              <a:rPr sz="1235" b="1" spc="35" dirty="0">
                <a:solidFill>
                  <a:srgbClr val="577590"/>
                </a:solidFill>
                <a:latin typeface="Calibri"/>
                <a:cs typeface="Calibri"/>
              </a:rPr>
              <a:t> </a:t>
            </a:r>
            <a:r>
              <a:rPr sz="1235" b="1" spc="101" dirty="0">
                <a:solidFill>
                  <a:srgbClr val="577590"/>
                </a:solidFill>
                <a:latin typeface="Calibri"/>
                <a:cs typeface="Calibri"/>
              </a:rPr>
              <a:t>Matemáticas</a:t>
            </a:r>
            <a:r>
              <a:rPr sz="1235" b="1" spc="40" dirty="0">
                <a:solidFill>
                  <a:srgbClr val="577590"/>
                </a:solidFill>
                <a:latin typeface="Calibri"/>
                <a:cs typeface="Calibri"/>
              </a:rPr>
              <a:t> </a:t>
            </a:r>
            <a:r>
              <a:rPr sz="1235" b="1" spc="202" dirty="0">
                <a:solidFill>
                  <a:srgbClr val="577590"/>
                </a:solidFill>
                <a:latin typeface="Calibri"/>
                <a:cs typeface="Calibri"/>
              </a:rPr>
              <a:t>06</a:t>
            </a:r>
            <a:r>
              <a:rPr sz="1235" b="1" spc="35" dirty="0">
                <a:solidFill>
                  <a:srgbClr val="577590"/>
                </a:solidFill>
                <a:latin typeface="Calibri"/>
                <a:cs typeface="Calibri"/>
              </a:rPr>
              <a:t> </a:t>
            </a:r>
            <a:r>
              <a:rPr sz="1235" b="1" spc="101" dirty="0">
                <a:solidFill>
                  <a:srgbClr val="577590"/>
                </a:solidFill>
                <a:latin typeface="Calibri"/>
                <a:cs typeface="Calibri"/>
              </a:rPr>
              <a:t>del</a:t>
            </a:r>
            <a:r>
              <a:rPr sz="1235" b="1" spc="40" dirty="0">
                <a:solidFill>
                  <a:srgbClr val="577590"/>
                </a:solidFill>
                <a:latin typeface="Calibri"/>
                <a:cs typeface="Calibri"/>
              </a:rPr>
              <a:t> </a:t>
            </a:r>
            <a:r>
              <a:rPr sz="1059" b="1" spc="150" dirty="0">
                <a:solidFill>
                  <a:srgbClr val="577590"/>
                </a:solidFill>
                <a:latin typeface="Calibri"/>
                <a:cs typeface="Calibri"/>
              </a:rPr>
              <a:t>PLANEA</a:t>
            </a:r>
            <a:r>
              <a:rPr sz="1059" b="1" spc="75" dirty="0">
                <a:solidFill>
                  <a:srgbClr val="577590"/>
                </a:solidFill>
                <a:latin typeface="Calibri"/>
                <a:cs typeface="Calibri"/>
              </a:rPr>
              <a:t> </a:t>
            </a:r>
            <a:r>
              <a:rPr sz="1235" b="1" spc="71" dirty="0">
                <a:solidFill>
                  <a:srgbClr val="577590"/>
                </a:solidFill>
                <a:latin typeface="Calibri"/>
                <a:cs typeface="Calibri"/>
              </a:rPr>
              <a:t>2015	</a:t>
            </a:r>
            <a:r>
              <a:rPr sz="1235" b="1" u="sng" spc="106" dirty="0">
                <a:solidFill>
                  <a:srgbClr val="577590"/>
                </a:solidFill>
                <a:uFill>
                  <a:solidFill>
                    <a:srgbClr val="4C66B0"/>
                  </a:solidFill>
                </a:uFill>
                <a:latin typeface="Calibri"/>
                <a:cs typeface="Calibri"/>
              </a:rPr>
              <a:t> </a:t>
            </a:r>
            <a:r>
              <a:rPr sz="1235" b="1" u="sng" spc="71" dirty="0">
                <a:solidFill>
                  <a:srgbClr val="577590"/>
                </a:solidFill>
                <a:uFill>
                  <a:solidFill>
                    <a:srgbClr val="4C66B0"/>
                  </a:solidFill>
                </a:uFill>
                <a:latin typeface="Calibri"/>
                <a:cs typeface="Calibri"/>
              </a:rPr>
              <a:t>	</a:t>
            </a:r>
            <a:endParaRPr sz="1235">
              <a:solidFill>
                <a:prstClr val="black"/>
              </a:solidFill>
              <a:latin typeface="Calibri"/>
              <a:cs typeface="Calibri"/>
            </a:endParaRPr>
          </a:p>
        </p:txBody>
      </p:sp>
      <p:graphicFrame>
        <p:nvGraphicFramePr>
          <p:cNvPr id="18" name="object 18"/>
          <p:cNvGraphicFramePr>
            <a:graphicFrameLocks noGrp="1"/>
          </p:cNvGraphicFramePr>
          <p:nvPr/>
        </p:nvGraphicFramePr>
        <p:xfrm>
          <a:off x="4062133" y="1075821"/>
          <a:ext cx="4331073" cy="5322062"/>
        </p:xfrm>
        <a:graphic>
          <a:graphicData uri="http://schemas.openxmlformats.org/drawingml/2006/table">
            <a:tbl>
              <a:tblPr firstRow="1" bandRow="1">
                <a:tableStyleId>{2D5ABB26-0587-4C30-8999-92F81FD0307C}</a:tableStyleId>
              </a:tblPr>
              <a:tblGrid>
                <a:gridCol w="403412">
                  <a:extLst>
                    <a:ext uri="{9D8B030D-6E8A-4147-A177-3AD203B41FA5}">
                      <a16:colId xmlns:a16="http://schemas.microsoft.com/office/drawing/2014/main" xmlns="" val="20000"/>
                    </a:ext>
                  </a:extLst>
                </a:gridCol>
                <a:gridCol w="1686485">
                  <a:extLst>
                    <a:ext uri="{9D8B030D-6E8A-4147-A177-3AD203B41FA5}">
                      <a16:colId xmlns:a16="http://schemas.microsoft.com/office/drawing/2014/main" xmlns="" val="20001"/>
                    </a:ext>
                  </a:extLst>
                </a:gridCol>
                <a:gridCol w="2241176">
                  <a:extLst>
                    <a:ext uri="{9D8B030D-6E8A-4147-A177-3AD203B41FA5}">
                      <a16:colId xmlns:a16="http://schemas.microsoft.com/office/drawing/2014/main" xmlns="" val="20002"/>
                    </a:ext>
                  </a:extLst>
                </a:gridCol>
              </a:tblGrid>
              <a:tr h="319368">
                <a:tc>
                  <a:txBody>
                    <a:bodyPr/>
                    <a:lstStyle/>
                    <a:p>
                      <a:pPr marL="1270" algn="ctr">
                        <a:lnSpc>
                          <a:spcPct val="100000"/>
                        </a:lnSpc>
                        <a:spcBef>
                          <a:spcPts val="550"/>
                        </a:spcBef>
                      </a:pPr>
                      <a:r>
                        <a:rPr sz="900" b="1" spc="110" dirty="0">
                          <a:solidFill>
                            <a:srgbClr val="FFFFFF"/>
                          </a:solidFill>
                          <a:latin typeface="Calibri"/>
                          <a:cs typeface="Calibri"/>
                        </a:rPr>
                        <a:t>Paso</a:t>
                      </a:r>
                      <a:endParaRPr sz="900">
                        <a:latin typeface="Calibri"/>
                        <a:cs typeface="Calibri"/>
                      </a:endParaRPr>
                    </a:p>
                  </a:txBody>
                  <a:tcPr marL="0" marR="0" marT="61632"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7085C0"/>
                    </a:solidFill>
                  </a:tcPr>
                </a:tc>
                <a:tc>
                  <a:txBody>
                    <a:bodyPr/>
                    <a:lstStyle/>
                    <a:p>
                      <a:pPr marL="273685">
                        <a:lnSpc>
                          <a:spcPct val="100000"/>
                        </a:lnSpc>
                        <a:spcBef>
                          <a:spcPts val="550"/>
                        </a:spcBef>
                      </a:pPr>
                      <a:r>
                        <a:rPr sz="900" b="1" spc="95" dirty="0">
                          <a:solidFill>
                            <a:srgbClr val="FFFFFF"/>
                          </a:solidFill>
                          <a:latin typeface="Calibri"/>
                          <a:cs typeface="Calibri"/>
                        </a:rPr>
                        <a:t>Proceso </a:t>
                      </a:r>
                      <a:r>
                        <a:rPr sz="900" b="1" spc="90" dirty="0">
                          <a:solidFill>
                            <a:srgbClr val="FFFFFF"/>
                          </a:solidFill>
                          <a:latin typeface="Calibri"/>
                          <a:cs typeface="Calibri"/>
                        </a:rPr>
                        <a:t>de</a:t>
                      </a:r>
                      <a:r>
                        <a:rPr sz="900" b="1" spc="-20" dirty="0">
                          <a:solidFill>
                            <a:srgbClr val="FFFFFF"/>
                          </a:solidFill>
                          <a:latin typeface="Calibri"/>
                          <a:cs typeface="Calibri"/>
                        </a:rPr>
                        <a:t> </a:t>
                      </a:r>
                      <a:r>
                        <a:rPr sz="900" b="1" spc="100" dirty="0">
                          <a:solidFill>
                            <a:srgbClr val="FFFFFF"/>
                          </a:solidFill>
                          <a:latin typeface="Calibri"/>
                          <a:cs typeface="Calibri"/>
                        </a:rPr>
                        <a:t>respuesta</a:t>
                      </a:r>
                      <a:endParaRPr sz="900">
                        <a:latin typeface="Calibri"/>
                        <a:cs typeface="Calibri"/>
                      </a:endParaRPr>
                    </a:p>
                  </a:txBody>
                  <a:tcPr marL="0" marR="0" marT="61632"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7085C0"/>
                    </a:solidFill>
                  </a:tcPr>
                </a:tc>
                <a:tc>
                  <a:txBody>
                    <a:bodyPr/>
                    <a:lstStyle/>
                    <a:p>
                      <a:pPr marL="634365">
                        <a:lnSpc>
                          <a:spcPct val="100000"/>
                        </a:lnSpc>
                        <a:spcBef>
                          <a:spcPts val="550"/>
                        </a:spcBef>
                      </a:pPr>
                      <a:r>
                        <a:rPr sz="900" b="1" spc="100" dirty="0">
                          <a:solidFill>
                            <a:srgbClr val="FFFFFF"/>
                          </a:solidFill>
                          <a:latin typeface="Calibri"/>
                          <a:cs typeface="Calibri"/>
                        </a:rPr>
                        <a:t>Habilidades</a:t>
                      </a:r>
                      <a:r>
                        <a:rPr sz="900" b="1" spc="40" dirty="0">
                          <a:solidFill>
                            <a:srgbClr val="FFFFFF"/>
                          </a:solidFill>
                          <a:latin typeface="Calibri"/>
                          <a:cs typeface="Calibri"/>
                        </a:rPr>
                        <a:t> </a:t>
                      </a:r>
                      <a:r>
                        <a:rPr sz="900" b="1" spc="105" dirty="0">
                          <a:solidFill>
                            <a:srgbClr val="FFFFFF"/>
                          </a:solidFill>
                          <a:latin typeface="Calibri"/>
                          <a:cs typeface="Calibri"/>
                        </a:rPr>
                        <a:t>básicas</a:t>
                      </a:r>
                      <a:endParaRPr sz="900">
                        <a:latin typeface="Calibri"/>
                        <a:cs typeface="Calibri"/>
                      </a:endParaRPr>
                    </a:p>
                  </a:txBody>
                  <a:tcPr marL="0" marR="0" marT="61632"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7085C0"/>
                    </a:solidFill>
                  </a:tcPr>
                </a:tc>
                <a:extLst>
                  <a:ext uri="{0D108BD9-81ED-4DB2-BD59-A6C34878D82A}">
                    <a16:rowId xmlns:a16="http://schemas.microsoft.com/office/drawing/2014/main" xmlns="" val="10000"/>
                  </a:ext>
                </a:extLst>
              </a:tr>
              <a:tr h="358588">
                <a:tc>
                  <a:txBody>
                    <a:bodyPr/>
                    <a:lstStyle/>
                    <a:p>
                      <a:pPr algn="ctr">
                        <a:lnSpc>
                          <a:spcPct val="100000"/>
                        </a:lnSpc>
                        <a:spcBef>
                          <a:spcPts val="450"/>
                        </a:spcBef>
                      </a:pPr>
                      <a:r>
                        <a:rPr sz="900" b="1" dirty="0">
                          <a:solidFill>
                            <a:srgbClr val="FFFFFF"/>
                          </a:solidFill>
                          <a:latin typeface="Calibri"/>
                          <a:cs typeface="Calibri"/>
                        </a:rPr>
                        <a:t>1</a:t>
                      </a:r>
                      <a:endParaRPr sz="900">
                        <a:latin typeface="Calibri"/>
                        <a:cs typeface="Calibri"/>
                      </a:endParaRPr>
                    </a:p>
                  </a:txBody>
                  <a:tcPr marL="0" marR="0" marT="50426"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a:lnSpc>
                          <a:spcPct val="100000"/>
                        </a:lnSpc>
                        <a:spcBef>
                          <a:spcPts val="500"/>
                        </a:spcBef>
                      </a:pPr>
                      <a:r>
                        <a:rPr sz="800" spc="5" dirty="0">
                          <a:solidFill>
                            <a:srgbClr val="404040"/>
                          </a:solidFill>
                          <a:latin typeface="Tahoma"/>
                          <a:cs typeface="Tahoma"/>
                        </a:rPr>
                        <a:t>Leer</a:t>
                      </a:r>
                      <a:r>
                        <a:rPr sz="800" spc="-75" dirty="0">
                          <a:solidFill>
                            <a:srgbClr val="404040"/>
                          </a:solidFill>
                          <a:latin typeface="Tahoma"/>
                          <a:cs typeface="Tahoma"/>
                        </a:rPr>
                        <a:t> </a:t>
                      </a:r>
                      <a:r>
                        <a:rPr sz="800" spc="-5" dirty="0">
                          <a:solidFill>
                            <a:srgbClr val="404040"/>
                          </a:solidFill>
                          <a:latin typeface="Tahoma"/>
                          <a:cs typeface="Tahoma"/>
                        </a:rPr>
                        <a:t>detalladamente</a:t>
                      </a:r>
                      <a:endParaRPr sz="800">
                        <a:latin typeface="Tahoma"/>
                        <a:cs typeface="Tahoma"/>
                      </a:endParaRPr>
                    </a:p>
                    <a:p>
                      <a:pPr marL="101600">
                        <a:lnSpc>
                          <a:spcPct val="100000"/>
                        </a:lnSpc>
                      </a:pPr>
                      <a:r>
                        <a:rPr sz="800" spc="10" dirty="0">
                          <a:solidFill>
                            <a:srgbClr val="404040"/>
                          </a:solidFill>
                          <a:latin typeface="Tahoma"/>
                          <a:cs typeface="Tahoma"/>
                        </a:rPr>
                        <a:t>las</a:t>
                      </a:r>
                      <a:r>
                        <a:rPr sz="800" spc="-75" dirty="0">
                          <a:solidFill>
                            <a:srgbClr val="404040"/>
                          </a:solidFill>
                          <a:latin typeface="Tahoma"/>
                          <a:cs typeface="Tahoma"/>
                        </a:rPr>
                        <a:t> </a:t>
                      </a:r>
                      <a:r>
                        <a:rPr sz="800" spc="5" dirty="0">
                          <a:solidFill>
                            <a:srgbClr val="404040"/>
                          </a:solidFill>
                          <a:latin typeface="Tahoma"/>
                          <a:cs typeface="Tahoma"/>
                        </a:rPr>
                        <a:t>indicaciones</a:t>
                      </a:r>
                      <a:r>
                        <a:rPr sz="800" spc="-70" dirty="0">
                          <a:solidFill>
                            <a:srgbClr val="404040"/>
                          </a:solidFill>
                          <a:latin typeface="Tahoma"/>
                          <a:cs typeface="Tahoma"/>
                        </a:rPr>
                        <a:t> </a:t>
                      </a:r>
                      <a:r>
                        <a:rPr sz="800" dirty="0">
                          <a:solidFill>
                            <a:srgbClr val="404040"/>
                          </a:solidFill>
                          <a:latin typeface="Tahoma"/>
                          <a:cs typeface="Tahoma"/>
                        </a:rPr>
                        <a:t>del</a:t>
                      </a:r>
                      <a:r>
                        <a:rPr sz="800" spc="-75" dirty="0">
                          <a:solidFill>
                            <a:srgbClr val="404040"/>
                          </a:solidFill>
                          <a:latin typeface="Tahoma"/>
                          <a:cs typeface="Tahoma"/>
                        </a:rPr>
                        <a:t> </a:t>
                      </a:r>
                      <a:r>
                        <a:rPr sz="800" spc="5" dirty="0">
                          <a:solidFill>
                            <a:srgbClr val="404040"/>
                          </a:solidFill>
                          <a:latin typeface="Tahoma"/>
                          <a:cs typeface="Tahoma"/>
                        </a:rPr>
                        <a:t>ítem</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tc rowSpan="6">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300">
                        <a:latin typeface="Times New Roman"/>
                        <a:cs typeface="Times New Roman"/>
                      </a:endParaRPr>
                    </a:p>
                    <a:p>
                      <a:pPr marL="100965" marR="591185">
                        <a:lnSpc>
                          <a:spcPct val="100000"/>
                        </a:lnSpc>
                      </a:pPr>
                      <a:r>
                        <a:rPr sz="800" dirty="0">
                          <a:solidFill>
                            <a:srgbClr val="404040"/>
                          </a:solidFill>
                          <a:latin typeface="Tahoma"/>
                          <a:cs typeface="Tahoma"/>
                        </a:rPr>
                        <a:t>SPNA01. Comprensión</a:t>
                      </a:r>
                      <a:r>
                        <a:rPr sz="800" spc="-220" dirty="0">
                          <a:solidFill>
                            <a:srgbClr val="404040"/>
                          </a:solidFill>
                          <a:latin typeface="Tahoma"/>
                          <a:cs typeface="Tahoma"/>
                        </a:rPr>
                        <a:t> </a:t>
                      </a:r>
                      <a:r>
                        <a:rPr sz="800" spc="-10" dirty="0">
                          <a:solidFill>
                            <a:srgbClr val="404040"/>
                          </a:solidFill>
                          <a:latin typeface="Tahoma"/>
                          <a:cs typeface="Tahoma"/>
                        </a:rPr>
                        <a:t>de </a:t>
                      </a:r>
                      <a:r>
                        <a:rPr sz="800" spc="5" dirty="0">
                          <a:solidFill>
                            <a:srgbClr val="404040"/>
                          </a:solidFill>
                          <a:latin typeface="Tahoma"/>
                          <a:cs typeface="Tahoma"/>
                        </a:rPr>
                        <a:t>problemas  </a:t>
                      </a:r>
                      <a:r>
                        <a:rPr sz="800" dirty="0">
                          <a:solidFill>
                            <a:srgbClr val="404040"/>
                          </a:solidFill>
                          <a:latin typeface="Tahoma"/>
                          <a:cs typeface="Tahoma"/>
                        </a:rPr>
                        <a:t>matemáticos</a:t>
                      </a:r>
                      <a:r>
                        <a:rPr sz="800" spc="-70" dirty="0">
                          <a:solidFill>
                            <a:srgbClr val="404040"/>
                          </a:solidFill>
                          <a:latin typeface="Tahoma"/>
                          <a:cs typeface="Tahoma"/>
                        </a:rPr>
                        <a:t> </a:t>
                      </a:r>
                      <a:r>
                        <a:rPr sz="800" dirty="0">
                          <a:solidFill>
                            <a:srgbClr val="404040"/>
                          </a:solidFill>
                          <a:latin typeface="Tahoma"/>
                          <a:cs typeface="Tahoma"/>
                        </a:rPr>
                        <a:t>contextualizados</a:t>
                      </a:r>
                      <a:endParaRPr sz="800">
                        <a:latin typeface="Tahoma"/>
                        <a:cs typeface="Tahoma"/>
                      </a:endParaRPr>
                    </a:p>
                  </a:txBody>
                  <a:tcPr marL="0" marR="0" marT="0"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extLst>
                  <a:ext uri="{0D108BD9-81ED-4DB2-BD59-A6C34878D82A}">
                    <a16:rowId xmlns:a16="http://schemas.microsoft.com/office/drawing/2014/main" xmlns="" val="10001"/>
                  </a:ext>
                </a:extLst>
              </a:tr>
              <a:tr h="358588">
                <a:tc>
                  <a:txBody>
                    <a:bodyPr/>
                    <a:lstStyle/>
                    <a:p>
                      <a:pPr>
                        <a:lnSpc>
                          <a:spcPct val="100000"/>
                        </a:lnSpc>
                        <a:spcBef>
                          <a:spcPts val="10"/>
                        </a:spcBef>
                      </a:pPr>
                      <a:endParaRPr sz="1100">
                        <a:latin typeface="Times New Roman"/>
                        <a:cs typeface="Times New Roman"/>
                      </a:endParaRPr>
                    </a:p>
                    <a:p>
                      <a:pPr algn="ctr">
                        <a:lnSpc>
                          <a:spcPct val="100000"/>
                        </a:lnSpc>
                      </a:pPr>
                      <a:r>
                        <a:rPr sz="900" b="1" dirty="0">
                          <a:solidFill>
                            <a:srgbClr val="FFFFFF"/>
                          </a:solidFill>
                          <a:latin typeface="Calibri"/>
                          <a:cs typeface="Calibri"/>
                        </a:rPr>
                        <a:t>2</a:t>
                      </a:r>
                      <a:endParaRPr sz="900">
                        <a:latin typeface="Calibri"/>
                        <a:cs typeface="Calibri"/>
                      </a:endParaRPr>
                    </a:p>
                  </a:txBody>
                  <a:tcPr marL="0" marR="0" marT="1121"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marR="601345">
                        <a:lnSpc>
                          <a:spcPct val="100000"/>
                        </a:lnSpc>
                        <a:spcBef>
                          <a:spcPts val="500"/>
                        </a:spcBef>
                      </a:pPr>
                      <a:r>
                        <a:rPr sz="800" dirty="0">
                          <a:solidFill>
                            <a:srgbClr val="404040"/>
                          </a:solidFill>
                          <a:latin typeface="Tahoma"/>
                          <a:cs typeface="Tahoma"/>
                        </a:rPr>
                        <a:t>Comprender el</a:t>
                      </a:r>
                      <a:r>
                        <a:rPr sz="800" spc="-195" dirty="0">
                          <a:solidFill>
                            <a:srgbClr val="404040"/>
                          </a:solidFill>
                          <a:latin typeface="Tahoma"/>
                          <a:cs typeface="Tahoma"/>
                        </a:rPr>
                        <a:t> </a:t>
                      </a:r>
                      <a:r>
                        <a:rPr sz="800" spc="-5" dirty="0">
                          <a:solidFill>
                            <a:srgbClr val="404040"/>
                          </a:solidFill>
                          <a:latin typeface="Tahoma"/>
                          <a:cs typeface="Tahoma"/>
                        </a:rPr>
                        <a:t>contexto  </a:t>
                      </a:r>
                      <a:r>
                        <a:rPr sz="800" dirty="0">
                          <a:solidFill>
                            <a:srgbClr val="404040"/>
                          </a:solidFill>
                          <a:latin typeface="Tahoma"/>
                          <a:cs typeface="Tahoma"/>
                        </a:rPr>
                        <a:t>del</a:t>
                      </a:r>
                      <a:r>
                        <a:rPr sz="800" spc="-75" dirty="0">
                          <a:solidFill>
                            <a:srgbClr val="404040"/>
                          </a:solidFill>
                          <a:latin typeface="Tahoma"/>
                          <a:cs typeface="Tahoma"/>
                        </a:rPr>
                        <a:t> </a:t>
                      </a:r>
                      <a:r>
                        <a:rPr sz="800" dirty="0">
                          <a:solidFill>
                            <a:srgbClr val="404040"/>
                          </a:solidFill>
                          <a:latin typeface="Tahoma"/>
                          <a:cs typeface="Tahoma"/>
                        </a:rPr>
                        <a:t>problema</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tcPr>
                </a:tc>
                <a:tc vMerge="1">
                  <a:txBody>
                    <a:bodyPr/>
                    <a:lstStyle/>
                    <a:p>
                      <a:endParaRPr/>
                    </a:p>
                  </a:txBody>
                  <a:tcPr marL="0" marR="0" marT="0"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extLst>
                  <a:ext uri="{0D108BD9-81ED-4DB2-BD59-A6C34878D82A}">
                    <a16:rowId xmlns:a16="http://schemas.microsoft.com/office/drawing/2014/main" xmlns="" val="10002"/>
                  </a:ext>
                </a:extLst>
              </a:tr>
              <a:tr h="358588">
                <a:tc>
                  <a:txBody>
                    <a:bodyPr/>
                    <a:lstStyle/>
                    <a:p>
                      <a:pPr algn="ctr">
                        <a:lnSpc>
                          <a:spcPct val="100000"/>
                        </a:lnSpc>
                        <a:spcBef>
                          <a:spcPts val="1050"/>
                        </a:spcBef>
                      </a:pPr>
                      <a:r>
                        <a:rPr sz="900" b="1" dirty="0">
                          <a:solidFill>
                            <a:srgbClr val="FFFFFF"/>
                          </a:solidFill>
                          <a:latin typeface="Calibri"/>
                          <a:cs typeface="Calibri"/>
                        </a:rPr>
                        <a:t>3</a:t>
                      </a:r>
                      <a:endParaRPr sz="900">
                        <a:latin typeface="Calibri"/>
                        <a:cs typeface="Calibri"/>
                      </a:endParaRPr>
                    </a:p>
                  </a:txBody>
                  <a:tcPr marL="0" marR="0" marT="117662"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a:lnSpc>
                          <a:spcPct val="100000"/>
                        </a:lnSpc>
                      </a:pPr>
                      <a:endParaRPr sz="800">
                        <a:latin typeface="Times New Roman"/>
                        <a:cs typeface="Times New Roman"/>
                      </a:endParaRPr>
                    </a:p>
                    <a:p>
                      <a:pPr marL="101600">
                        <a:lnSpc>
                          <a:spcPct val="100000"/>
                        </a:lnSpc>
                        <a:spcBef>
                          <a:spcPts val="5"/>
                        </a:spcBef>
                      </a:pPr>
                      <a:r>
                        <a:rPr sz="800" spc="5" dirty="0">
                          <a:solidFill>
                            <a:srgbClr val="404040"/>
                          </a:solidFill>
                          <a:latin typeface="Tahoma"/>
                          <a:cs typeface="Tahoma"/>
                        </a:rPr>
                        <a:t>Observar la</a:t>
                      </a:r>
                      <a:r>
                        <a:rPr sz="800" spc="-150" dirty="0">
                          <a:solidFill>
                            <a:srgbClr val="404040"/>
                          </a:solidFill>
                          <a:latin typeface="Tahoma"/>
                          <a:cs typeface="Tahoma"/>
                        </a:rPr>
                        <a:t> </a:t>
                      </a:r>
                      <a:r>
                        <a:rPr sz="800" dirty="0">
                          <a:solidFill>
                            <a:srgbClr val="404040"/>
                          </a:solidFill>
                          <a:latin typeface="Tahoma"/>
                          <a:cs typeface="Tahoma"/>
                        </a:rPr>
                        <a:t>imagen</a:t>
                      </a:r>
                      <a:endParaRPr sz="800">
                        <a:latin typeface="Tahoma"/>
                        <a:cs typeface="Tahoma"/>
                      </a:endParaRPr>
                    </a:p>
                  </a:txBody>
                  <a:tcPr marL="0" marR="0" marT="0"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tc vMerge="1">
                  <a:txBody>
                    <a:bodyPr/>
                    <a:lstStyle/>
                    <a:p>
                      <a:endParaRPr/>
                    </a:p>
                  </a:txBody>
                  <a:tcPr marL="0" marR="0" marT="0"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extLst>
                  <a:ext uri="{0D108BD9-81ED-4DB2-BD59-A6C34878D82A}">
                    <a16:rowId xmlns:a16="http://schemas.microsoft.com/office/drawing/2014/main" xmlns="" val="10003"/>
                  </a:ext>
                </a:extLst>
              </a:tr>
              <a:tr h="528860">
                <a:tc>
                  <a:txBody>
                    <a:bodyPr/>
                    <a:lstStyle/>
                    <a:p>
                      <a:pPr algn="ctr">
                        <a:lnSpc>
                          <a:spcPct val="100000"/>
                        </a:lnSpc>
                        <a:spcBef>
                          <a:spcPts val="650"/>
                        </a:spcBef>
                      </a:pPr>
                      <a:r>
                        <a:rPr sz="900" b="1" dirty="0">
                          <a:solidFill>
                            <a:srgbClr val="FFFFFF"/>
                          </a:solidFill>
                          <a:latin typeface="Calibri"/>
                          <a:cs typeface="Calibri"/>
                        </a:rPr>
                        <a:t>4</a:t>
                      </a:r>
                      <a:endParaRPr sz="900">
                        <a:latin typeface="Calibri"/>
                        <a:cs typeface="Calibri"/>
                      </a:endParaRPr>
                    </a:p>
                  </a:txBody>
                  <a:tcPr marL="0" marR="0" marT="72838"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marR="226695">
                        <a:lnSpc>
                          <a:spcPct val="100000"/>
                        </a:lnSpc>
                        <a:spcBef>
                          <a:spcPts val="180"/>
                        </a:spcBef>
                      </a:pPr>
                      <a:r>
                        <a:rPr sz="800" spc="5" dirty="0">
                          <a:solidFill>
                            <a:srgbClr val="404040"/>
                          </a:solidFill>
                          <a:latin typeface="Tahoma"/>
                          <a:cs typeface="Tahoma"/>
                        </a:rPr>
                        <a:t>Relacionar </a:t>
                      </a:r>
                      <a:r>
                        <a:rPr sz="800" spc="10" dirty="0">
                          <a:solidFill>
                            <a:srgbClr val="404040"/>
                          </a:solidFill>
                          <a:latin typeface="Tahoma"/>
                          <a:cs typeface="Tahoma"/>
                        </a:rPr>
                        <a:t>las </a:t>
                      </a:r>
                      <a:r>
                        <a:rPr sz="800" dirty="0">
                          <a:solidFill>
                            <a:srgbClr val="404040"/>
                          </a:solidFill>
                          <a:latin typeface="Tahoma"/>
                          <a:cs typeface="Tahoma"/>
                        </a:rPr>
                        <a:t>fracciones del  problema</a:t>
                      </a:r>
                      <a:r>
                        <a:rPr sz="800" spc="-90" dirty="0">
                          <a:solidFill>
                            <a:srgbClr val="404040"/>
                          </a:solidFill>
                          <a:latin typeface="Tahoma"/>
                          <a:cs typeface="Tahoma"/>
                        </a:rPr>
                        <a:t> </a:t>
                      </a:r>
                      <a:r>
                        <a:rPr sz="800" spc="-5" dirty="0">
                          <a:solidFill>
                            <a:srgbClr val="404040"/>
                          </a:solidFill>
                          <a:latin typeface="Tahoma"/>
                          <a:cs typeface="Tahoma"/>
                        </a:rPr>
                        <a:t>con</a:t>
                      </a:r>
                      <a:r>
                        <a:rPr sz="800" spc="-85" dirty="0">
                          <a:solidFill>
                            <a:srgbClr val="404040"/>
                          </a:solidFill>
                          <a:latin typeface="Tahoma"/>
                          <a:cs typeface="Tahoma"/>
                        </a:rPr>
                        <a:t> </a:t>
                      </a:r>
                      <a:r>
                        <a:rPr sz="800" spc="5" dirty="0">
                          <a:solidFill>
                            <a:srgbClr val="404040"/>
                          </a:solidFill>
                          <a:latin typeface="Tahoma"/>
                          <a:cs typeface="Tahoma"/>
                        </a:rPr>
                        <a:t>la</a:t>
                      </a:r>
                      <a:r>
                        <a:rPr sz="800" spc="-85" dirty="0">
                          <a:solidFill>
                            <a:srgbClr val="404040"/>
                          </a:solidFill>
                          <a:latin typeface="Tahoma"/>
                          <a:cs typeface="Tahoma"/>
                        </a:rPr>
                        <a:t> </a:t>
                      </a:r>
                      <a:r>
                        <a:rPr sz="800" dirty="0">
                          <a:solidFill>
                            <a:srgbClr val="404040"/>
                          </a:solidFill>
                          <a:latin typeface="Tahoma"/>
                          <a:cs typeface="Tahoma"/>
                        </a:rPr>
                        <a:t>representación  </a:t>
                      </a:r>
                      <a:r>
                        <a:rPr sz="800" spc="-10" dirty="0">
                          <a:solidFill>
                            <a:srgbClr val="404040"/>
                          </a:solidFill>
                          <a:latin typeface="Tahoma"/>
                          <a:cs typeface="Tahoma"/>
                        </a:rPr>
                        <a:t>de </a:t>
                      </a:r>
                      <a:r>
                        <a:rPr sz="800" spc="5" dirty="0">
                          <a:solidFill>
                            <a:srgbClr val="404040"/>
                          </a:solidFill>
                          <a:latin typeface="Tahoma"/>
                          <a:cs typeface="Tahoma"/>
                        </a:rPr>
                        <a:t>volumen </a:t>
                      </a:r>
                      <a:r>
                        <a:rPr sz="800" spc="-10" dirty="0">
                          <a:solidFill>
                            <a:srgbClr val="404040"/>
                          </a:solidFill>
                          <a:latin typeface="Tahoma"/>
                          <a:cs typeface="Tahoma"/>
                        </a:rPr>
                        <a:t>que</a:t>
                      </a:r>
                      <a:r>
                        <a:rPr sz="800" spc="-220" dirty="0">
                          <a:solidFill>
                            <a:srgbClr val="404040"/>
                          </a:solidFill>
                          <a:latin typeface="Tahoma"/>
                          <a:cs typeface="Tahoma"/>
                        </a:rPr>
                        <a:t> </a:t>
                      </a:r>
                      <a:r>
                        <a:rPr sz="800" dirty="0">
                          <a:solidFill>
                            <a:srgbClr val="404040"/>
                          </a:solidFill>
                          <a:latin typeface="Tahoma"/>
                          <a:cs typeface="Tahoma"/>
                        </a:rPr>
                        <a:t>contiene</a:t>
                      </a:r>
                      <a:endParaRPr sz="800">
                        <a:latin typeface="Tahoma"/>
                        <a:cs typeface="Tahoma"/>
                      </a:endParaRPr>
                    </a:p>
                    <a:p>
                      <a:pPr marL="101600">
                        <a:lnSpc>
                          <a:spcPct val="100000"/>
                        </a:lnSpc>
                      </a:pPr>
                      <a:r>
                        <a:rPr sz="800" spc="-5" dirty="0">
                          <a:solidFill>
                            <a:srgbClr val="404040"/>
                          </a:solidFill>
                          <a:latin typeface="Tahoma"/>
                          <a:cs typeface="Tahoma"/>
                        </a:rPr>
                        <a:t>cada</a:t>
                      </a:r>
                      <a:r>
                        <a:rPr sz="800" spc="-75" dirty="0">
                          <a:solidFill>
                            <a:srgbClr val="404040"/>
                          </a:solidFill>
                          <a:latin typeface="Tahoma"/>
                          <a:cs typeface="Tahoma"/>
                        </a:rPr>
                        <a:t> </a:t>
                      </a:r>
                      <a:r>
                        <a:rPr sz="800" spc="-10" dirty="0">
                          <a:solidFill>
                            <a:srgbClr val="404040"/>
                          </a:solidFill>
                          <a:latin typeface="Tahoma"/>
                          <a:cs typeface="Tahoma"/>
                        </a:rPr>
                        <a:t>jarra</a:t>
                      </a:r>
                      <a:endParaRPr sz="800">
                        <a:latin typeface="Tahoma"/>
                        <a:cs typeface="Tahoma"/>
                      </a:endParaRPr>
                    </a:p>
                  </a:txBody>
                  <a:tcPr marL="0" marR="0" marT="20171"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tcPr>
                </a:tc>
                <a:tc vMerge="1">
                  <a:txBody>
                    <a:bodyPr/>
                    <a:lstStyle/>
                    <a:p>
                      <a:endParaRPr/>
                    </a:p>
                  </a:txBody>
                  <a:tcPr marL="0" marR="0" marT="0"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extLst>
                  <a:ext uri="{0D108BD9-81ED-4DB2-BD59-A6C34878D82A}">
                    <a16:rowId xmlns:a16="http://schemas.microsoft.com/office/drawing/2014/main" xmlns="" val="10004"/>
                  </a:ext>
                </a:extLst>
              </a:tr>
              <a:tr h="358588">
                <a:tc>
                  <a:txBody>
                    <a:bodyPr/>
                    <a:lstStyle/>
                    <a:p>
                      <a:pPr>
                        <a:lnSpc>
                          <a:spcPct val="100000"/>
                        </a:lnSpc>
                        <a:spcBef>
                          <a:spcPts val="35"/>
                        </a:spcBef>
                      </a:pPr>
                      <a:endParaRPr sz="1100">
                        <a:latin typeface="Times New Roman"/>
                        <a:cs typeface="Times New Roman"/>
                      </a:endParaRPr>
                    </a:p>
                    <a:p>
                      <a:pPr algn="ctr">
                        <a:lnSpc>
                          <a:spcPct val="100000"/>
                        </a:lnSpc>
                      </a:pPr>
                      <a:r>
                        <a:rPr sz="900" b="1" dirty="0">
                          <a:solidFill>
                            <a:srgbClr val="FFFFFF"/>
                          </a:solidFill>
                          <a:latin typeface="Calibri"/>
                          <a:cs typeface="Calibri"/>
                        </a:rPr>
                        <a:t>5</a:t>
                      </a:r>
                      <a:endParaRPr sz="900">
                        <a:latin typeface="Calibri"/>
                        <a:cs typeface="Calibri"/>
                      </a:endParaRPr>
                    </a:p>
                  </a:txBody>
                  <a:tcPr marL="0" marR="0" marT="3922"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a:lnSpc>
                          <a:spcPct val="100000"/>
                        </a:lnSpc>
                        <a:spcBef>
                          <a:spcPts val="500"/>
                        </a:spcBef>
                      </a:pPr>
                      <a:r>
                        <a:rPr sz="800" spc="5" dirty="0">
                          <a:solidFill>
                            <a:srgbClr val="404040"/>
                          </a:solidFill>
                          <a:latin typeface="Tahoma"/>
                          <a:cs typeface="Tahoma"/>
                        </a:rPr>
                        <a:t>Leer la</a:t>
                      </a:r>
                      <a:r>
                        <a:rPr sz="800" spc="-150" dirty="0">
                          <a:solidFill>
                            <a:srgbClr val="404040"/>
                          </a:solidFill>
                          <a:latin typeface="Tahoma"/>
                          <a:cs typeface="Tahoma"/>
                        </a:rPr>
                        <a:t> </a:t>
                      </a:r>
                      <a:r>
                        <a:rPr sz="800" spc="-5" dirty="0">
                          <a:solidFill>
                            <a:srgbClr val="404040"/>
                          </a:solidFill>
                          <a:latin typeface="Tahoma"/>
                          <a:cs typeface="Tahoma"/>
                        </a:rPr>
                        <a:t>pregunta</a:t>
                      </a:r>
                      <a:endParaRPr sz="800">
                        <a:latin typeface="Tahoma"/>
                        <a:cs typeface="Tahoma"/>
                      </a:endParaRPr>
                    </a:p>
                    <a:p>
                      <a:pPr marL="101600">
                        <a:lnSpc>
                          <a:spcPct val="100000"/>
                        </a:lnSpc>
                      </a:pPr>
                      <a:r>
                        <a:rPr sz="800" spc="-10" dirty="0">
                          <a:solidFill>
                            <a:srgbClr val="404040"/>
                          </a:solidFill>
                          <a:latin typeface="Tahoma"/>
                          <a:cs typeface="Tahoma"/>
                        </a:rPr>
                        <a:t>de </a:t>
                      </a:r>
                      <a:r>
                        <a:rPr sz="800" spc="5" dirty="0">
                          <a:solidFill>
                            <a:srgbClr val="404040"/>
                          </a:solidFill>
                          <a:latin typeface="Tahoma"/>
                          <a:cs typeface="Tahoma"/>
                        </a:rPr>
                        <a:t>la </a:t>
                      </a:r>
                      <a:r>
                        <a:rPr sz="800" spc="-10" dirty="0">
                          <a:solidFill>
                            <a:srgbClr val="404040"/>
                          </a:solidFill>
                          <a:latin typeface="Tahoma"/>
                          <a:cs typeface="Tahoma"/>
                        </a:rPr>
                        <a:t>tarea</a:t>
                      </a:r>
                      <a:r>
                        <a:rPr sz="800" spc="-215" dirty="0">
                          <a:solidFill>
                            <a:srgbClr val="404040"/>
                          </a:solidFill>
                          <a:latin typeface="Tahoma"/>
                          <a:cs typeface="Tahoma"/>
                        </a:rPr>
                        <a:t> </a:t>
                      </a:r>
                      <a:r>
                        <a:rPr sz="800" dirty="0">
                          <a:solidFill>
                            <a:srgbClr val="404040"/>
                          </a:solidFill>
                          <a:latin typeface="Tahoma"/>
                          <a:cs typeface="Tahoma"/>
                        </a:rPr>
                        <a:t>evaluativa</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tc vMerge="1">
                  <a:txBody>
                    <a:bodyPr/>
                    <a:lstStyle/>
                    <a:p>
                      <a:endParaRPr/>
                    </a:p>
                  </a:txBody>
                  <a:tcPr marL="0" marR="0" marT="0"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extLst>
                  <a:ext uri="{0D108BD9-81ED-4DB2-BD59-A6C34878D82A}">
                    <a16:rowId xmlns:a16="http://schemas.microsoft.com/office/drawing/2014/main" xmlns="" val="10005"/>
                  </a:ext>
                </a:extLst>
              </a:tr>
              <a:tr h="358588">
                <a:tc>
                  <a:txBody>
                    <a:bodyPr/>
                    <a:lstStyle/>
                    <a:p>
                      <a:pPr>
                        <a:lnSpc>
                          <a:spcPct val="100000"/>
                        </a:lnSpc>
                        <a:spcBef>
                          <a:spcPts val="35"/>
                        </a:spcBef>
                      </a:pPr>
                      <a:endParaRPr sz="800">
                        <a:latin typeface="Times New Roman"/>
                        <a:cs typeface="Times New Roman"/>
                      </a:endParaRPr>
                    </a:p>
                    <a:p>
                      <a:pPr algn="ctr">
                        <a:lnSpc>
                          <a:spcPct val="100000"/>
                        </a:lnSpc>
                      </a:pPr>
                      <a:r>
                        <a:rPr sz="900" b="1" dirty="0">
                          <a:solidFill>
                            <a:srgbClr val="FFFFFF"/>
                          </a:solidFill>
                          <a:latin typeface="Calibri"/>
                          <a:cs typeface="Calibri"/>
                        </a:rPr>
                        <a:t>6</a:t>
                      </a:r>
                      <a:endParaRPr sz="900">
                        <a:latin typeface="Calibri"/>
                        <a:cs typeface="Calibri"/>
                      </a:endParaRPr>
                    </a:p>
                  </a:txBody>
                  <a:tcPr marL="0" marR="0" marT="3922"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marR="261620">
                        <a:lnSpc>
                          <a:spcPct val="100000"/>
                        </a:lnSpc>
                        <a:spcBef>
                          <a:spcPts val="500"/>
                        </a:spcBef>
                      </a:pPr>
                      <a:r>
                        <a:rPr sz="800" dirty="0">
                          <a:solidFill>
                            <a:srgbClr val="404040"/>
                          </a:solidFill>
                          <a:latin typeface="Tahoma"/>
                          <a:cs typeface="Tahoma"/>
                        </a:rPr>
                        <a:t>Comprender </a:t>
                      </a:r>
                      <a:r>
                        <a:rPr sz="800" spc="5" dirty="0">
                          <a:solidFill>
                            <a:srgbClr val="404040"/>
                          </a:solidFill>
                          <a:latin typeface="Tahoma"/>
                          <a:cs typeface="Tahoma"/>
                        </a:rPr>
                        <a:t>lo </a:t>
                      </a:r>
                      <a:r>
                        <a:rPr sz="800" spc="-10" dirty="0">
                          <a:solidFill>
                            <a:srgbClr val="404040"/>
                          </a:solidFill>
                          <a:latin typeface="Tahoma"/>
                          <a:cs typeface="Tahoma"/>
                        </a:rPr>
                        <a:t>que </a:t>
                      </a:r>
                      <a:r>
                        <a:rPr sz="800" spc="10" dirty="0">
                          <a:solidFill>
                            <a:srgbClr val="404040"/>
                          </a:solidFill>
                          <a:latin typeface="Tahoma"/>
                          <a:cs typeface="Tahoma"/>
                        </a:rPr>
                        <a:t>solicita </a:t>
                      </a:r>
                      <a:r>
                        <a:rPr sz="800" spc="5" dirty="0">
                          <a:solidFill>
                            <a:srgbClr val="404040"/>
                          </a:solidFill>
                          <a:latin typeface="Tahoma"/>
                          <a:cs typeface="Tahoma"/>
                        </a:rPr>
                        <a:t>la  </a:t>
                      </a:r>
                      <a:r>
                        <a:rPr sz="800" spc="-5" dirty="0">
                          <a:solidFill>
                            <a:srgbClr val="404040"/>
                          </a:solidFill>
                          <a:latin typeface="Tahoma"/>
                          <a:cs typeface="Tahoma"/>
                        </a:rPr>
                        <a:t>pregunta</a:t>
                      </a:r>
                      <a:r>
                        <a:rPr sz="800" spc="-85" dirty="0">
                          <a:solidFill>
                            <a:srgbClr val="404040"/>
                          </a:solidFill>
                          <a:latin typeface="Tahoma"/>
                          <a:cs typeface="Tahoma"/>
                        </a:rPr>
                        <a:t> </a:t>
                      </a:r>
                      <a:r>
                        <a:rPr sz="800" spc="-10" dirty="0">
                          <a:solidFill>
                            <a:srgbClr val="404040"/>
                          </a:solidFill>
                          <a:latin typeface="Tahoma"/>
                          <a:cs typeface="Tahoma"/>
                        </a:rPr>
                        <a:t>de</a:t>
                      </a:r>
                      <a:r>
                        <a:rPr sz="800" spc="-80" dirty="0">
                          <a:solidFill>
                            <a:srgbClr val="404040"/>
                          </a:solidFill>
                          <a:latin typeface="Tahoma"/>
                          <a:cs typeface="Tahoma"/>
                        </a:rPr>
                        <a:t> </a:t>
                      </a:r>
                      <a:r>
                        <a:rPr sz="800" spc="5" dirty="0">
                          <a:solidFill>
                            <a:srgbClr val="404040"/>
                          </a:solidFill>
                          <a:latin typeface="Tahoma"/>
                          <a:cs typeface="Tahoma"/>
                        </a:rPr>
                        <a:t>la</a:t>
                      </a:r>
                      <a:r>
                        <a:rPr sz="800" spc="-80" dirty="0">
                          <a:solidFill>
                            <a:srgbClr val="404040"/>
                          </a:solidFill>
                          <a:latin typeface="Tahoma"/>
                          <a:cs typeface="Tahoma"/>
                        </a:rPr>
                        <a:t> </a:t>
                      </a:r>
                      <a:r>
                        <a:rPr sz="800" spc="-10" dirty="0">
                          <a:solidFill>
                            <a:srgbClr val="404040"/>
                          </a:solidFill>
                          <a:latin typeface="Tahoma"/>
                          <a:cs typeface="Tahoma"/>
                        </a:rPr>
                        <a:t>tarea</a:t>
                      </a:r>
                      <a:r>
                        <a:rPr sz="800" spc="-80" dirty="0">
                          <a:solidFill>
                            <a:srgbClr val="404040"/>
                          </a:solidFill>
                          <a:latin typeface="Tahoma"/>
                          <a:cs typeface="Tahoma"/>
                        </a:rPr>
                        <a:t> </a:t>
                      </a:r>
                      <a:r>
                        <a:rPr sz="800" dirty="0">
                          <a:solidFill>
                            <a:srgbClr val="404040"/>
                          </a:solidFill>
                          <a:latin typeface="Tahoma"/>
                          <a:cs typeface="Tahoma"/>
                        </a:rPr>
                        <a:t>evaluativa</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tcPr>
                </a:tc>
                <a:tc vMerge="1">
                  <a:txBody>
                    <a:bodyPr/>
                    <a:lstStyle/>
                    <a:p>
                      <a:endParaRPr/>
                    </a:p>
                  </a:txBody>
                  <a:tcPr marL="0" marR="0" marT="0"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extLst>
                  <a:ext uri="{0D108BD9-81ED-4DB2-BD59-A6C34878D82A}">
                    <a16:rowId xmlns:a16="http://schemas.microsoft.com/office/drawing/2014/main" xmlns="" val="10006"/>
                  </a:ext>
                </a:extLst>
              </a:tr>
              <a:tr h="358588">
                <a:tc>
                  <a:txBody>
                    <a:bodyPr/>
                    <a:lstStyle/>
                    <a:p>
                      <a:pPr algn="ctr">
                        <a:lnSpc>
                          <a:spcPct val="100000"/>
                        </a:lnSpc>
                        <a:spcBef>
                          <a:spcPts val="730"/>
                        </a:spcBef>
                      </a:pPr>
                      <a:r>
                        <a:rPr sz="900" b="1" dirty="0">
                          <a:solidFill>
                            <a:srgbClr val="FFFFFF"/>
                          </a:solidFill>
                          <a:latin typeface="Calibri"/>
                          <a:cs typeface="Calibri"/>
                        </a:rPr>
                        <a:t>7</a:t>
                      </a:r>
                      <a:endParaRPr sz="900">
                        <a:latin typeface="Calibri"/>
                        <a:cs typeface="Calibri"/>
                      </a:endParaRPr>
                    </a:p>
                  </a:txBody>
                  <a:tcPr marL="0" marR="0" marT="81803"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marR="148590">
                        <a:lnSpc>
                          <a:spcPct val="100000"/>
                        </a:lnSpc>
                        <a:spcBef>
                          <a:spcPts val="500"/>
                        </a:spcBef>
                      </a:pPr>
                      <a:r>
                        <a:rPr sz="800" dirty="0">
                          <a:solidFill>
                            <a:srgbClr val="404040"/>
                          </a:solidFill>
                          <a:latin typeface="Tahoma"/>
                          <a:cs typeface="Tahoma"/>
                        </a:rPr>
                        <a:t>Recordar</a:t>
                      </a:r>
                      <a:r>
                        <a:rPr sz="800" spc="-75" dirty="0">
                          <a:solidFill>
                            <a:srgbClr val="404040"/>
                          </a:solidFill>
                          <a:latin typeface="Tahoma"/>
                          <a:cs typeface="Tahoma"/>
                        </a:rPr>
                        <a:t> </a:t>
                      </a:r>
                      <a:r>
                        <a:rPr sz="800" dirty="0">
                          <a:solidFill>
                            <a:srgbClr val="404040"/>
                          </a:solidFill>
                          <a:latin typeface="Tahoma"/>
                          <a:cs typeface="Tahoma"/>
                        </a:rPr>
                        <a:t>el</a:t>
                      </a:r>
                      <a:r>
                        <a:rPr sz="800" spc="-75" dirty="0">
                          <a:solidFill>
                            <a:srgbClr val="404040"/>
                          </a:solidFill>
                          <a:latin typeface="Tahoma"/>
                          <a:cs typeface="Tahoma"/>
                        </a:rPr>
                        <a:t> </a:t>
                      </a:r>
                      <a:r>
                        <a:rPr sz="800" spc="5" dirty="0">
                          <a:solidFill>
                            <a:srgbClr val="404040"/>
                          </a:solidFill>
                          <a:latin typeface="Tahoma"/>
                          <a:cs typeface="Tahoma"/>
                        </a:rPr>
                        <a:t>algoritmo</a:t>
                      </a:r>
                      <a:r>
                        <a:rPr sz="800" spc="-75" dirty="0">
                          <a:solidFill>
                            <a:srgbClr val="404040"/>
                          </a:solidFill>
                          <a:latin typeface="Tahoma"/>
                          <a:cs typeface="Tahoma"/>
                        </a:rPr>
                        <a:t> </a:t>
                      </a:r>
                      <a:r>
                        <a:rPr sz="800" spc="-10" dirty="0">
                          <a:solidFill>
                            <a:srgbClr val="404040"/>
                          </a:solidFill>
                          <a:latin typeface="Tahoma"/>
                          <a:cs typeface="Tahoma"/>
                        </a:rPr>
                        <a:t>de</a:t>
                      </a:r>
                      <a:r>
                        <a:rPr sz="800" spc="-75" dirty="0">
                          <a:solidFill>
                            <a:srgbClr val="404040"/>
                          </a:solidFill>
                          <a:latin typeface="Tahoma"/>
                          <a:cs typeface="Tahoma"/>
                        </a:rPr>
                        <a:t> </a:t>
                      </a:r>
                      <a:r>
                        <a:rPr sz="800" spc="5" dirty="0">
                          <a:solidFill>
                            <a:srgbClr val="404040"/>
                          </a:solidFill>
                          <a:latin typeface="Tahoma"/>
                          <a:cs typeface="Tahoma"/>
                        </a:rPr>
                        <a:t>la</a:t>
                      </a:r>
                      <a:r>
                        <a:rPr sz="800" spc="-75" dirty="0">
                          <a:solidFill>
                            <a:srgbClr val="404040"/>
                          </a:solidFill>
                          <a:latin typeface="Tahoma"/>
                          <a:cs typeface="Tahoma"/>
                        </a:rPr>
                        <a:t> </a:t>
                      </a:r>
                      <a:r>
                        <a:rPr sz="800" spc="5" dirty="0">
                          <a:solidFill>
                            <a:srgbClr val="404040"/>
                          </a:solidFill>
                          <a:latin typeface="Tahoma"/>
                          <a:cs typeface="Tahoma"/>
                        </a:rPr>
                        <a:t>suma  </a:t>
                      </a:r>
                      <a:r>
                        <a:rPr sz="800" spc="-10" dirty="0">
                          <a:solidFill>
                            <a:srgbClr val="404040"/>
                          </a:solidFill>
                          <a:latin typeface="Tahoma"/>
                          <a:cs typeface="Tahoma"/>
                        </a:rPr>
                        <a:t>de </a:t>
                      </a:r>
                      <a:r>
                        <a:rPr sz="800" dirty="0">
                          <a:solidFill>
                            <a:srgbClr val="404040"/>
                          </a:solidFill>
                          <a:latin typeface="Tahoma"/>
                          <a:cs typeface="Tahoma"/>
                        </a:rPr>
                        <a:t>fracciones</a:t>
                      </a:r>
                      <a:r>
                        <a:rPr sz="800" spc="-140" dirty="0">
                          <a:solidFill>
                            <a:srgbClr val="404040"/>
                          </a:solidFill>
                          <a:latin typeface="Tahoma"/>
                          <a:cs typeface="Tahoma"/>
                        </a:rPr>
                        <a:t> </a:t>
                      </a:r>
                      <a:r>
                        <a:rPr sz="800" spc="-5" dirty="0">
                          <a:solidFill>
                            <a:srgbClr val="404040"/>
                          </a:solidFill>
                          <a:latin typeface="Tahoma"/>
                          <a:cs typeface="Tahoma"/>
                        </a:rPr>
                        <a:t>heterogéneas</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tc>
                  <a:txBody>
                    <a:bodyPr/>
                    <a:lstStyle/>
                    <a:p>
                      <a:pPr marL="100965" marR="202565">
                        <a:lnSpc>
                          <a:spcPct val="100000"/>
                        </a:lnSpc>
                        <a:spcBef>
                          <a:spcPts val="500"/>
                        </a:spcBef>
                      </a:pPr>
                      <a:r>
                        <a:rPr sz="800" spc="35" dirty="0">
                          <a:solidFill>
                            <a:srgbClr val="404040"/>
                          </a:solidFill>
                          <a:latin typeface="Tahoma"/>
                          <a:cs typeface="Tahoma"/>
                        </a:rPr>
                        <a:t>SPNA04.</a:t>
                      </a:r>
                      <a:r>
                        <a:rPr sz="800" spc="-75" dirty="0">
                          <a:solidFill>
                            <a:srgbClr val="404040"/>
                          </a:solidFill>
                          <a:latin typeface="Tahoma"/>
                          <a:cs typeface="Tahoma"/>
                        </a:rPr>
                        <a:t> </a:t>
                      </a:r>
                      <a:r>
                        <a:rPr sz="800" dirty="0">
                          <a:solidFill>
                            <a:srgbClr val="404040"/>
                          </a:solidFill>
                          <a:latin typeface="Tahoma"/>
                          <a:cs typeface="Tahoma"/>
                        </a:rPr>
                        <a:t>Representación</a:t>
                      </a:r>
                      <a:r>
                        <a:rPr sz="800" spc="-70" dirty="0">
                          <a:solidFill>
                            <a:srgbClr val="404040"/>
                          </a:solidFill>
                          <a:latin typeface="Tahoma"/>
                          <a:cs typeface="Tahoma"/>
                        </a:rPr>
                        <a:t> </a:t>
                      </a:r>
                      <a:r>
                        <a:rPr sz="800" dirty="0">
                          <a:solidFill>
                            <a:srgbClr val="404040"/>
                          </a:solidFill>
                          <a:latin typeface="Tahoma"/>
                          <a:cs typeface="Tahoma"/>
                        </a:rPr>
                        <a:t>del</a:t>
                      </a:r>
                      <a:r>
                        <a:rPr sz="800" spc="-75" dirty="0">
                          <a:solidFill>
                            <a:srgbClr val="404040"/>
                          </a:solidFill>
                          <a:latin typeface="Tahoma"/>
                          <a:cs typeface="Tahoma"/>
                        </a:rPr>
                        <a:t> </a:t>
                      </a:r>
                      <a:r>
                        <a:rPr sz="800" dirty="0">
                          <a:solidFill>
                            <a:srgbClr val="404040"/>
                          </a:solidFill>
                          <a:latin typeface="Tahoma"/>
                          <a:cs typeface="Tahoma"/>
                        </a:rPr>
                        <a:t>modelo</a:t>
                      </a:r>
                      <a:r>
                        <a:rPr sz="800" spc="-70" dirty="0">
                          <a:solidFill>
                            <a:srgbClr val="404040"/>
                          </a:solidFill>
                          <a:latin typeface="Tahoma"/>
                          <a:cs typeface="Tahoma"/>
                        </a:rPr>
                        <a:t> </a:t>
                      </a:r>
                      <a:r>
                        <a:rPr sz="800" spc="10" dirty="0">
                          <a:solidFill>
                            <a:srgbClr val="404040"/>
                          </a:solidFill>
                          <a:latin typeface="Tahoma"/>
                          <a:cs typeface="Tahoma"/>
                        </a:rPr>
                        <a:t>aditivo  </a:t>
                      </a:r>
                      <a:r>
                        <a:rPr sz="800" spc="-10" dirty="0">
                          <a:solidFill>
                            <a:srgbClr val="404040"/>
                          </a:solidFill>
                          <a:latin typeface="Tahoma"/>
                          <a:cs typeface="Tahoma"/>
                        </a:rPr>
                        <a:t>de </a:t>
                      </a:r>
                      <a:r>
                        <a:rPr sz="800" dirty="0">
                          <a:solidFill>
                            <a:srgbClr val="404040"/>
                          </a:solidFill>
                          <a:latin typeface="Tahoma"/>
                          <a:cs typeface="Tahoma"/>
                        </a:rPr>
                        <a:t>números</a:t>
                      </a:r>
                      <a:r>
                        <a:rPr sz="800" spc="-135" dirty="0">
                          <a:solidFill>
                            <a:srgbClr val="404040"/>
                          </a:solidFill>
                          <a:latin typeface="Tahoma"/>
                          <a:cs typeface="Tahoma"/>
                        </a:rPr>
                        <a:t> </a:t>
                      </a:r>
                      <a:r>
                        <a:rPr sz="800" spc="5" dirty="0">
                          <a:solidFill>
                            <a:srgbClr val="404040"/>
                          </a:solidFill>
                          <a:latin typeface="Tahoma"/>
                          <a:cs typeface="Tahoma"/>
                        </a:rPr>
                        <a:t>fraccionarios</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tcPr>
                </a:tc>
                <a:extLst>
                  <a:ext uri="{0D108BD9-81ED-4DB2-BD59-A6C34878D82A}">
                    <a16:rowId xmlns:a16="http://schemas.microsoft.com/office/drawing/2014/main" xmlns="" val="10007"/>
                  </a:ext>
                </a:extLst>
              </a:tr>
              <a:tr h="358588">
                <a:tc>
                  <a:txBody>
                    <a:bodyPr/>
                    <a:lstStyle/>
                    <a:p>
                      <a:pPr algn="ctr">
                        <a:lnSpc>
                          <a:spcPct val="100000"/>
                        </a:lnSpc>
                        <a:spcBef>
                          <a:spcPts val="330"/>
                        </a:spcBef>
                      </a:pPr>
                      <a:r>
                        <a:rPr sz="900" b="1" dirty="0">
                          <a:solidFill>
                            <a:srgbClr val="FFFFFF"/>
                          </a:solidFill>
                          <a:latin typeface="Calibri"/>
                          <a:cs typeface="Calibri"/>
                        </a:rPr>
                        <a:t>8</a:t>
                      </a:r>
                      <a:endParaRPr sz="900">
                        <a:latin typeface="Calibri"/>
                        <a:cs typeface="Calibri"/>
                      </a:endParaRPr>
                    </a:p>
                  </a:txBody>
                  <a:tcPr marL="0" marR="0" marT="3697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marR="474980">
                        <a:lnSpc>
                          <a:spcPct val="100000"/>
                        </a:lnSpc>
                        <a:spcBef>
                          <a:spcPts val="500"/>
                        </a:spcBef>
                      </a:pPr>
                      <a:r>
                        <a:rPr sz="800" dirty="0">
                          <a:solidFill>
                            <a:srgbClr val="404040"/>
                          </a:solidFill>
                          <a:latin typeface="Tahoma"/>
                          <a:cs typeface="Tahoma"/>
                        </a:rPr>
                        <a:t>Representar </a:t>
                      </a:r>
                      <a:r>
                        <a:rPr sz="800" spc="10" dirty="0">
                          <a:solidFill>
                            <a:srgbClr val="404040"/>
                          </a:solidFill>
                          <a:latin typeface="Tahoma"/>
                          <a:cs typeface="Tahoma"/>
                        </a:rPr>
                        <a:t>las</a:t>
                      </a:r>
                      <a:r>
                        <a:rPr sz="800" spc="-180" dirty="0">
                          <a:solidFill>
                            <a:srgbClr val="404040"/>
                          </a:solidFill>
                          <a:latin typeface="Tahoma"/>
                          <a:cs typeface="Tahoma"/>
                        </a:rPr>
                        <a:t> </a:t>
                      </a:r>
                      <a:r>
                        <a:rPr sz="800" dirty="0">
                          <a:solidFill>
                            <a:srgbClr val="404040"/>
                          </a:solidFill>
                          <a:latin typeface="Tahoma"/>
                          <a:cs typeface="Tahoma"/>
                        </a:rPr>
                        <a:t>fracciones  </a:t>
                      </a:r>
                      <a:r>
                        <a:rPr sz="800" spc="-20" dirty="0">
                          <a:solidFill>
                            <a:srgbClr val="404040"/>
                          </a:solidFill>
                          <a:latin typeface="Tahoma"/>
                          <a:cs typeface="Tahoma"/>
                        </a:rPr>
                        <a:t>a</a:t>
                      </a:r>
                      <a:r>
                        <a:rPr sz="800" spc="-75" dirty="0">
                          <a:solidFill>
                            <a:srgbClr val="404040"/>
                          </a:solidFill>
                          <a:latin typeface="Tahoma"/>
                          <a:cs typeface="Tahoma"/>
                        </a:rPr>
                        <a:t> </a:t>
                      </a:r>
                      <a:r>
                        <a:rPr sz="800" spc="10" dirty="0">
                          <a:solidFill>
                            <a:srgbClr val="404040"/>
                          </a:solidFill>
                          <a:latin typeface="Tahoma"/>
                          <a:cs typeface="Tahoma"/>
                        </a:rPr>
                        <a:t>sumar</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tcPr>
                </a:tc>
                <a:tc>
                  <a:txBody>
                    <a:bodyPr/>
                    <a:lstStyle/>
                    <a:p>
                      <a:pPr marL="100965" marR="1156970">
                        <a:lnSpc>
                          <a:spcPct val="100000"/>
                        </a:lnSpc>
                        <a:spcBef>
                          <a:spcPts val="500"/>
                        </a:spcBef>
                      </a:pPr>
                      <a:r>
                        <a:rPr sz="800" spc="20" dirty="0">
                          <a:solidFill>
                            <a:srgbClr val="404040"/>
                          </a:solidFill>
                          <a:latin typeface="Tahoma"/>
                          <a:cs typeface="Tahoma"/>
                        </a:rPr>
                        <a:t>SPNA07. </a:t>
                      </a:r>
                      <a:r>
                        <a:rPr sz="800" dirty="0">
                          <a:solidFill>
                            <a:srgbClr val="404040"/>
                          </a:solidFill>
                          <a:latin typeface="Tahoma"/>
                          <a:cs typeface="Tahoma"/>
                        </a:rPr>
                        <a:t>Representación  </a:t>
                      </a:r>
                      <a:r>
                        <a:rPr sz="800" spc="-10" dirty="0">
                          <a:solidFill>
                            <a:srgbClr val="404040"/>
                          </a:solidFill>
                          <a:latin typeface="Tahoma"/>
                          <a:cs typeface="Tahoma"/>
                        </a:rPr>
                        <a:t>de </a:t>
                      </a:r>
                      <a:r>
                        <a:rPr sz="800" dirty="0">
                          <a:solidFill>
                            <a:srgbClr val="404040"/>
                          </a:solidFill>
                          <a:latin typeface="Tahoma"/>
                          <a:cs typeface="Tahoma"/>
                        </a:rPr>
                        <a:t>números</a:t>
                      </a:r>
                      <a:r>
                        <a:rPr sz="800" spc="-160" dirty="0">
                          <a:solidFill>
                            <a:srgbClr val="404040"/>
                          </a:solidFill>
                          <a:latin typeface="Tahoma"/>
                          <a:cs typeface="Tahoma"/>
                        </a:rPr>
                        <a:t> </a:t>
                      </a:r>
                      <a:r>
                        <a:rPr sz="800" spc="5" dirty="0">
                          <a:solidFill>
                            <a:srgbClr val="404040"/>
                          </a:solidFill>
                          <a:latin typeface="Tahoma"/>
                          <a:cs typeface="Tahoma"/>
                        </a:rPr>
                        <a:t>fraccionarios</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extLst>
                  <a:ext uri="{0D108BD9-81ED-4DB2-BD59-A6C34878D82A}">
                    <a16:rowId xmlns:a16="http://schemas.microsoft.com/office/drawing/2014/main" xmlns="" val="10008"/>
                  </a:ext>
                </a:extLst>
              </a:tr>
              <a:tr h="407837">
                <a:tc>
                  <a:txBody>
                    <a:bodyPr/>
                    <a:lstStyle/>
                    <a:p>
                      <a:pPr>
                        <a:lnSpc>
                          <a:spcPct val="100000"/>
                        </a:lnSpc>
                        <a:spcBef>
                          <a:spcPts val="5"/>
                        </a:spcBef>
                      </a:pPr>
                      <a:endParaRPr sz="1000">
                        <a:latin typeface="Times New Roman"/>
                        <a:cs typeface="Times New Roman"/>
                      </a:endParaRPr>
                    </a:p>
                    <a:p>
                      <a:pPr algn="ctr">
                        <a:lnSpc>
                          <a:spcPct val="100000"/>
                        </a:lnSpc>
                      </a:pPr>
                      <a:r>
                        <a:rPr sz="900" b="1" dirty="0">
                          <a:solidFill>
                            <a:srgbClr val="FFFFFF"/>
                          </a:solidFill>
                          <a:latin typeface="Calibri"/>
                          <a:cs typeface="Calibri"/>
                        </a:rPr>
                        <a:t>9</a:t>
                      </a:r>
                      <a:endParaRPr sz="900">
                        <a:latin typeface="Calibri"/>
                        <a:cs typeface="Calibri"/>
                      </a:endParaRPr>
                    </a:p>
                  </a:txBody>
                  <a:tcPr marL="0" marR="0" marT="560"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marR="324485">
                        <a:lnSpc>
                          <a:spcPct val="100000"/>
                        </a:lnSpc>
                        <a:spcBef>
                          <a:spcPts val="180"/>
                        </a:spcBef>
                      </a:pPr>
                      <a:r>
                        <a:rPr sz="800" dirty="0">
                          <a:solidFill>
                            <a:srgbClr val="404040"/>
                          </a:solidFill>
                          <a:latin typeface="Tahoma"/>
                          <a:cs typeface="Tahoma"/>
                        </a:rPr>
                        <a:t>Representación del</a:t>
                      </a:r>
                      <a:r>
                        <a:rPr sz="800" spc="-160" dirty="0">
                          <a:solidFill>
                            <a:srgbClr val="404040"/>
                          </a:solidFill>
                          <a:latin typeface="Tahoma"/>
                          <a:cs typeface="Tahoma"/>
                        </a:rPr>
                        <a:t> </a:t>
                      </a:r>
                      <a:r>
                        <a:rPr sz="800" spc="5" dirty="0">
                          <a:solidFill>
                            <a:srgbClr val="404040"/>
                          </a:solidFill>
                          <a:latin typeface="Tahoma"/>
                          <a:cs typeface="Tahoma"/>
                        </a:rPr>
                        <a:t>algoritmo  </a:t>
                      </a:r>
                      <a:r>
                        <a:rPr sz="800" spc="-10" dirty="0">
                          <a:solidFill>
                            <a:srgbClr val="404040"/>
                          </a:solidFill>
                          <a:latin typeface="Tahoma"/>
                          <a:cs typeface="Tahoma"/>
                        </a:rPr>
                        <a:t>de </a:t>
                      </a:r>
                      <a:r>
                        <a:rPr sz="800" spc="5" dirty="0">
                          <a:solidFill>
                            <a:srgbClr val="404040"/>
                          </a:solidFill>
                          <a:latin typeface="Tahoma"/>
                          <a:cs typeface="Tahoma"/>
                        </a:rPr>
                        <a:t>la suma </a:t>
                      </a:r>
                      <a:r>
                        <a:rPr sz="800" spc="-10" dirty="0">
                          <a:solidFill>
                            <a:srgbClr val="404040"/>
                          </a:solidFill>
                          <a:latin typeface="Tahoma"/>
                          <a:cs typeface="Tahoma"/>
                        </a:rPr>
                        <a:t>de </a:t>
                      </a:r>
                      <a:r>
                        <a:rPr sz="800" dirty="0">
                          <a:solidFill>
                            <a:srgbClr val="404040"/>
                          </a:solidFill>
                          <a:latin typeface="Tahoma"/>
                          <a:cs typeface="Tahoma"/>
                        </a:rPr>
                        <a:t>fracciones  </a:t>
                      </a:r>
                      <a:r>
                        <a:rPr sz="800" spc="-5" dirty="0">
                          <a:solidFill>
                            <a:srgbClr val="404040"/>
                          </a:solidFill>
                          <a:latin typeface="Tahoma"/>
                          <a:cs typeface="Tahoma"/>
                        </a:rPr>
                        <a:t>heterogéneas</a:t>
                      </a:r>
                      <a:endParaRPr sz="800">
                        <a:latin typeface="Tahoma"/>
                        <a:cs typeface="Tahoma"/>
                      </a:endParaRPr>
                    </a:p>
                  </a:txBody>
                  <a:tcPr marL="0" marR="0" marT="20171"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tc>
                  <a:txBody>
                    <a:bodyPr/>
                    <a:lstStyle/>
                    <a:p>
                      <a:pPr marL="100965" marR="202565">
                        <a:lnSpc>
                          <a:spcPct val="100000"/>
                        </a:lnSpc>
                        <a:spcBef>
                          <a:spcPts val="720"/>
                        </a:spcBef>
                      </a:pPr>
                      <a:r>
                        <a:rPr sz="800" spc="35" dirty="0">
                          <a:solidFill>
                            <a:srgbClr val="404040"/>
                          </a:solidFill>
                          <a:latin typeface="Tahoma"/>
                          <a:cs typeface="Tahoma"/>
                        </a:rPr>
                        <a:t>SPNA04.</a:t>
                      </a:r>
                      <a:r>
                        <a:rPr sz="800" spc="-75" dirty="0">
                          <a:solidFill>
                            <a:srgbClr val="404040"/>
                          </a:solidFill>
                          <a:latin typeface="Tahoma"/>
                          <a:cs typeface="Tahoma"/>
                        </a:rPr>
                        <a:t> </a:t>
                      </a:r>
                      <a:r>
                        <a:rPr sz="800" dirty="0">
                          <a:solidFill>
                            <a:srgbClr val="404040"/>
                          </a:solidFill>
                          <a:latin typeface="Tahoma"/>
                          <a:cs typeface="Tahoma"/>
                        </a:rPr>
                        <a:t>Representación</a:t>
                      </a:r>
                      <a:r>
                        <a:rPr sz="800" spc="-70" dirty="0">
                          <a:solidFill>
                            <a:srgbClr val="404040"/>
                          </a:solidFill>
                          <a:latin typeface="Tahoma"/>
                          <a:cs typeface="Tahoma"/>
                        </a:rPr>
                        <a:t> </a:t>
                      </a:r>
                      <a:r>
                        <a:rPr sz="800" dirty="0">
                          <a:solidFill>
                            <a:srgbClr val="404040"/>
                          </a:solidFill>
                          <a:latin typeface="Tahoma"/>
                          <a:cs typeface="Tahoma"/>
                        </a:rPr>
                        <a:t>del</a:t>
                      </a:r>
                      <a:r>
                        <a:rPr sz="800" spc="-75" dirty="0">
                          <a:solidFill>
                            <a:srgbClr val="404040"/>
                          </a:solidFill>
                          <a:latin typeface="Tahoma"/>
                          <a:cs typeface="Tahoma"/>
                        </a:rPr>
                        <a:t> </a:t>
                      </a:r>
                      <a:r>
                        <a:rPr sz="800" dirty="0">
                          <a:solidFill>
                            <a:srgbClr val="404040"/>
                          </a:solidFill>
                          <a:latin typeface="Tahoma"/>
                          <a:cs typeface="Tahoma"/>
                        </a:rPr>
                        <a:t>modelo</a:t>
                      </a:r>
                      <a:r>
                        <a:rPr sz="800" spc="-70" dirty="0">
                          <a:solidFill>
                            <a:srgbClr val="404040"/>
                          </a:solidFill>
                          <a:latin typeface="Tahoma"/>
                          <a:cs typeface="Tahoma"/>
                        </a:rPr>
                        <a:t> </a:t>
                      </a:r>
                      <a:r>
                        <a:rPr sz="800" spc="10" dirty="0">
                          <a:solidFill>
                            <a:srgbClr val="404040"/>
                          </a:solidFill>
                          <a:latin typeface="Tahoma"/>
                          <a:cs typeface="Tahoma"/>
                        </a:rPr>
                        <a:t>aditivo  </a:t>
                      </a:r>
                      <a:r>
                        <a:rPr sz="800" spc="-10" dirty="0">
                          <a:solidFill>
                            <a:srgbClr val="404040"/>
                          </a:solidFill>
                          <a:latin typeface="Tahoma"/>
                          <a:cs typeface="Tahoma"/>
                        </a:rPr>
                        <a:t>de </a:t>
                      </a:r>
                      <a:r>
                        <a:rPr sz="800" dirty="0">
                          <a:solidFill>
                            <a:srgbClr val="404040"/>
                          </a:solidFill>
                          <a:latin typeface="Tahoma"/>
                          <a:cs typeface="Tahoma"/>
                        </a:rPr>
                        <a:t>números</a:t>
                      </a:r>
                      <a:r>
                        <a:rPr sz="800" spc="-135" dirty="0">
                          <a:solidFill>
                            <a:srgbClr val="404040"/>
                          </a:solidFill>
                          <a:latin typeface="Tahoma"/>
                          <a:cs typeface="Tahoma"/>
                        </a:rPr>
                        <a:t> </a:t>
                      </a:r>
                      <a:r>
                        <a:rPr sz="800" spc="5" dirty="0">
                          <a:solidFill>
                            <a:srgbClr val="404040"/>
                          </a:solidFill>
                          <a:latin typeface="Tahoma"/>
                          <a:cs typeface="Tahoma"/>
                        </a:rPr>
                        <a:t>fraccionarios</a:t>
                      </a:r>
                      <a:endParaRPr sz="800">
                        <a:latin typeface="Tahoma"/>
                        <a:cs typeface="Tahoma"/>
                      </a:endParaRPr>
                    </a:p>
                  </a:txBody>
                  <a:tcPr marL="0" marR="0" marT="80682"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tcPr>
                </a:tc>
                <a:extLst>
                  <a:ext uri="{0D108BD9-81ED-4DB2-BD59-A6C34878D82A}">
                    <a16:rowId xmlns:a16="http://schemas.microsoft.com/office/drawing/2014/main" xmlns="" val="10009"/>
                  </a:ext>
                </a:extLst>
              </a:tr>
              <a:tr h="358588">
                <a:tc>
                  <a:txBody>
                    <a:bodyPr/>
                    <a:lstStyle/>
                    <a:p>
                      <a:pPr marL="1270" algn="ctr">
                        <a:lnSpc>
                          <a:spcPct val="100000"/>
                        </a:lnSpc>
                        <a:spcBef>
                          <a:spcPts val="490"/>
                        </a:spcBef>
                      </a:pPr>
                      <a:r>
                        <a:rPr sz="900" b="1" spc="50" dirty="0">
                          <a:solidFill>
                            <a:srgbClr val="FFFFFF"/>
                          </a:solidFill>
                          <a:latin typeface="Calibri"/>
                          <a:cs typeface="Calibri"/>
                        </a:rPr>
                        <a:t>10</a:t>
                      </a:r>
                      <a:endParaRPr sz="900">
                        <a:latin typeface="Calibri"/>
                        <a:cs typeface="Calibri"/>
                      </a:endParaRPr>
                    </a:p>
                  </a:txBody>
                  <a:tcPr marL="0" marR="0" marT="5490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marR="126364">
                        <a:lnSpc>
                          <a:spcPct val="100000"/>
                        </a:lnSpc>
                        <a:spcBef>
                          <a:spcPts val="500"/>
                        </a:spcBef>
                      </a:pPr>
                      <a:r>
                        <a:rPr sz="800" spc="-5" dirty="0">
                          <a:solidFill>
                            <a:srgbClr val="404040"/>
                          </a:solidFill>
                          <a:latin typeface="Tahoma"/>
                          <a:cs typeface="Tahoma"/>
                        </a:rPr>
                        <a:t>Operación </a:t>
                      </a:r>
                      <a:r>
                        <a:rPr sz="800" dirty="0">
                          <a:solidFill>
                            <a:srgbClr val="404040"/>
                          </a:solidFill>
                          <a:latin typeface="Tahoma"/>
                          <a:cs typeface="Tahoma"/>
                        </a:rPr>
                        <a:t>del </a:t>
                      </a:r>
                      <a:r>
                        <a:rPr sz="800" spc="5" dirty="0">
                          <a:solidFill>
                            <a:srgbClr val="404040"/>
                          </a:solidFill>
                          <a:latin typeface="Tahoma"/>
                          <a:cs typeface="Tahoma"/>
                        </a:rPr>
                        <a:t>algoritmo </a:t>
                      </a:r>
                      <a:r>
                        <a:rPr sz="800" spc="-10" dirty="0">
                          <a:solidFill>
                            <a:srgbClr val="404040"/>
                          </a:solidFill>
                          <a:latin typeface="Tahoma"/>
                          <a:cs typeface="Tahoma"/>
                        </a:rPr>
                        <a:t>de </a:t>
                      </a:r>
                      <a:r>
                        <a:rPr sz="800" spc="5" dirty="0">
                          <a:solidFill>
                            <a:srgbClr val="404040"/>
                          </a:solidFill>
                          <a:latin typeface="Tahoma"/>
                          <a:cs typeface="Tahoma"/>
                        </a:rPr>
                        <a:t>la  suma</a:t>
                      </a:r>
                      <a:r>
                        <a:rPr sz="800" spc="-85" dirty="0">
                          <a:solidFill>
                            <a:srgbClr val="404040"/>
                          </a:solidFill>
                          <a:latin typeface="Tahoma"/>
                          <a:cs typeface="Tahoma"/>
                        </a:rPr>
                        <a:t> </a:t>
                      </a:r>
                      <a:r>
                        <a:rPr sz="800" spc="-10" dirty="0">
                          <a:solidFill>
                            <a:srgbClr val="404040"/>
                          </a:solidFill>
                          <a:latin typeface="Tahoma"/>
                          <a:cs typeface="Tahoma"/>
                        </a:rPr>
                        <a:t>de</a:t>
                      </a:r>
                      <a:r>
                        <a:rPr sz="800" spc="-80" dirty="0">
                          <a:solidFill>
                            <a:srgbClr val="404040"/>
                          </a:solidFill>
                          <a:latin typeface="Tahoma"/>
                          <a:cs typeface="Tahoma"/>
                        </a:rPr>
                        <a:t> </a:t>
                      </a:r>
                      <a:r>
                        <a:rPr sz="800" dirty="0">
                          <a:solidFill>
                            <a:srgbClr val="404040"/>
                          </a:solidFill>
                          <a:latin typeface="Tahoma"/>
                          <a:cs typeface="Tahoma"/>
                        </a:rPr>
                        <a:t>fracciones</a:t>
                      </a:r>
                      <a:r>
                        <a:rPr sz="800" spc="-80" dirty="0">
                          <a:solidFill>
                            <a:srgbClr val="404040"/>
                          </a:solidFill>
                          <a:latin typeface="Tahoma"/>
                          <a:cs typeface="Tahoma"/>
                        </a:rPr>
                        <a:t> </a:t>
                      </a:r>
                      <a:r>
                        <a:rPr sz="800" spc="-5" dirty="0">
                          <a:solidFill>
                            <a:srgbClr val="404040"/>
                          </a:solidFill>
                          <a:latin typeface="Tahoma"/>
                          <a:cs typeface="Tahoma"/>
                        </a:rPr>
                        <a:t>heterogéneas</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tcPr>
                </a:tc>
                <a:tc>
                  <a:txBody>
                    <a:bodyPr/>
                    <a:lstStyle/>
                    <a:p>
                      <a:pPr marL="100965" marR="632460">
                        <a:lnSpc>
                          <a:spcPct val="100000"/>
                        </a:lnSpc>
                        <a:spcBef>
                          <a:spcPts val="500"/>
                        </a:spcBef>
                      </a:pPr>
                      <a:r>
                        <a:rPr sz="800" spc="30" dirty="0">
                          <a:solidFill>
                            <a:srgbClr val="404040"/>
                          </a:solidFill>
                          <a:latin typeface="Tahoma"/>
                          <a:cs typeface="Tahoma"/>
                        </a:rPr>
                        <a:t>SPNA03.</a:t>
                      </a:r>
                      <a:r>
                        <a:rPr sz="800" spc="-90" dirty="0">
                          <a:solidFill>
                            <a:srgbClr val="404040"/>
                          </a:solidFill>
                          <a:latin typeface="Tahoma"/>
                          <a:cs typeface="Tahoma"/>
                        </a:rPr>
                        <a:t> </a:t>
                      </a:r>
                      <a:r>
                        <a:rPr sz="800" spc="15" dirty="0">
                          <a:solidFill>
                            <a:srgbClr val="404040"/>
                          </a:solidFill>
                          <a:latin typeface="Tahoma"/>
                          <a:cs typeface="Tahoma"/>
                        </a:rPr>
                        <a:t>Aplicación</a:t>
                      </a:r>
                      <a:r>
                        <a:rPr sz="800" spc="-90" dirty="0">
                          <a:solidFill>
                            <a:srgbClr val="404040"/>
                          </a:solidFill>
                          <a:latin typeface="Tahoma"/>
                          <a:cs typeface="Tahoma"/>
                        </a:rPr>
                        <a:t> </a:t>
                      </a:r>
                      <a:r>
                        <a:rPr sz="800" spc="-10" dirty="0">
                          <a:solidFill>
                            <a:srgbClr val="404040"/>
                          </a:solidFill>
                          <a:latin typeface="Tahoma"/>
                          <a:cs typeface="Tahoma"/>
                        </a:rPr>
                        <a:t>de</a:t>
                      </a:r>
                      <a:r>
                        <a:rPr sz="800" spc="-90" dirty="0">
                          <a:solidFill>
                            <a:srgbClr val="404040"/>
                          </a:solidFill>
                          <a:latin typeface="Tahoma"/>
                          <a:cs typeface="Tahoma"/>
                        </a:rPr>
                        <a:t> </a:t>
                      </a:r>
                      <a:r>
                        <a:rPr sz="800" dirty="0">
                          <a:solidFill>
                            <a:srgbClr val="404040"/>
                          </a:solidFill>
                          <a:latin typeface="Tahoma"/>
                          <a:cs typeface="Tahoma"/>
                        </a:rPr>
                        <a:t>operaciones  matemáticas</a:t>
                      </a:r>
                      <a:r>
                        <a:rPr sz="800" spc="-75" dirty="0">
                          <a:solidFill>
                            <a:srgbClr val="404040"/>
                          </a:solidFill>
                          <a:latin typeface="Tahoma"/>
                          <a:cs typeface="Tahoma"/>
                        </a:rPr>
                        <a:t> </a:t>
                      </a:r>
                      <a:r>
                        <a:rPr sz="800" spc="5" dirty="0">
                          <a:solidFill>
                            <a:srgbClr val="404040"/>
                          </a:solidFill>
                          <a:latin typeface="Tahoma"/>
                          <a:cs typeface="Tahoma"/>
                        </a:rPr>
                        <a:t>básicas</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extLst>
                  <a:ext uri="{0D108BD9-81ED-4DB2-BD59-A6C34878D82A}">
                    <a16:rowId xmlns:a16="http://schemas.microsoft.com/office/drawing/2014/main" xmlns="" val="10010"/>
                  </a:ext>
                </a:extLst>
              </a:tr>
              <a:tr h="358588">
                <a:tc>
                  <a:txBody>
                    <a:bodyPr/>
                    <a:lstStyle/>
                    <a:p>
                      <a:pPr>
                        <a:lnSpc>
                          <a:spcPct val="100000"/>
                        </a:lnSpc>
                        <a:spcBef>
                          <a:spcPts val="50"/>
                        </a:spcBef>
                      </a:pPr>
                      <a:endParaRPr sz="1100">
                        <a:latin typeface="Times New Roman"/>
                        <a:cs typeface="Times New Roman"/>
                      </a:endParaRPr>
                    </a:p>
                    <a:p>
                      <a:pPr marL="1270" algn="ctr">
                        <a:lnSpc>
                          <a:spcPct val="100000"/>
                        </a:lnSpc>
                      </a:pPr>
                      <a:r>
                        <a:rPr sz="900" b="1" spc="-114" dirty="0">
                          <a:solidFill>
                            <a:srgbClr val="FFFFFF"/>
                          </a:solidFill>
                          <a:latin typeface="Calibri"/>
                          <a:cs typeface="Calibri"/>
                        </a:rPr>
                        <a:t>11</a:t>
                      </a:r>
                      <a:endParaRPr sz="900">
                        <a:latin typeface="Calibri"/>
                        <a:cs typeface="Calibri"/>
                      </a:endParaRPr>
                    </a:p>
                  </a:txBody>
                  <a:tcPr marL="0" marR="0" marT="5603"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marR="527685">
                        <a:lnSpc>
                          <a:spcPct val="100000"/>
                        </a:lnSpc>
                        <a:spcBef>
                          <a:spcPts val="500"/>
                        </a:spcBef>
                      </a:pPr>
                      <a:r>
                        <a:rPr sz="800" dirty="0">
                          <a:solidFill>
                            <a:srgbClr val="404040"/>
                          </a:solidFill>
                          <a:latin typeface="Tahoma"/>
                          <a:cs typeface="Tahoma"/>
                        </a:rPr>
                        <a:t>Representar el resultado  </a:t>
                      </a:r>
                      <a:r>
                        <a:rPr sz="800" spc="-15" dirty="0">
                          <a:solidFill>
                            <a:srgbClr val="404040"/>
                          </a:solidFill>
                          <a:latin typeface="Tahoma"/>
                          <a:cs typeface="Tahoma"/>
                        </a:rPr>
                        <a:t>en </a:t>
                      </a:r>
                      <a:r>
                        <a:rPr sz="800" dirty="0">
                          <a:solidFill>
                            <a:srgbClr val="404040"/>
                          </a:solidFill>
                          <a:latin typeface="Tahoma"/>
                          <a:cs typeface="Tahoma"/>
                        </a:rPr>
                        <a:t>números</a:t>
                      </a:r>
                      <a:r>
                        <a:rPr sz="800" spc="-150" dirty="0">
                          <a:solidFill>
                            <a:srgbClr val="404040"/>
                          </a:solidFill>
                          <a:latin typeface="Tahoma"/>
                          <a:cs typeface="Tahoma"/>
                        </a:rPr>
                        <a:t> </a:t>
                      </a:r>
                      <a:r>
                        <a:rPr sz="800" spc="5" dirty="0">
                          <a:solidFill>
                            <a:srgbClr val="404040"/>
                          </a:solidFill>
                          <a:latin typeface="Tahoma"/>
                          <a:cs typeface="Tahoma"/>
                        </a:rPr>
                        <a:t>fraccionarios</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F6F7FB"/>
                    </a:solidFill>
                  </a:tcPr>
                </a:tc>
                <a:tc rowSpan="2">
                  <a:txBody>
                    <a:bodyPr/>
                    <a:lstStyle/>
                    <a:p>
                      <a:pPr>
                        <a:lnSpc>
                          <a:spcPct val="100000"/>
                        </a:lnSpc>
                      </a:pPr>
                      <a:endParaRPr sz="1000">
                        <a:latin typeface="Times New Roman"/>
                        <a:cs typeface="Times New Roman"/>
                      </a:endParaRPr>
                    </a:p>
                    <a:p>
                      <a:pPr marL="100965" marR="1156970">
                        <a:lnSpc>
                          <a:spcPct val="100000"/>
                        </a:lnSpc>
                        <a:spcBef>
                          <a:spcPts val="835"/>
                        </a:spcBef>
                      </a:pPr>
                      <a:r>
                        <a:rPr sz="800" spc="20" dirty="0">
                          <a:solidFill>
                            <a:srgbClr val="404040"/>
                          </a:solidFill>
                          <a:latin typeface="Tahoma"/>
                          <a:cs typeface="Tahoma"/>
                        </a:rPr>
                        <a:t>SPNA07. </a:t>
                      </a:r>
                      <a:r>
                        <a:rPr sz="800" dirty="0">
                          <a:solidFill>
                            <a:srgbClr val="404040"/>
                          </a:solidFill>
                          <a:latin typeface="Tahoma"/>
                          <a:cs typeface="Tahoma"/>
                        </a:rPr>
                        <a:t>Representación  </a:t>
                      </a:r>
                      <a:r>
                        <a:rPr sz="800" spc="-10" dirty="0">
                          <a:solidFill>
                            <a:srgbClr val="404040"/>
                          </a:solidFill>
                          <a:latin typeface="Tahoma"/>
                          <a:cs typeface="Tahoma"/>
                        </a:rPr>
                        <a:t>de </a:t>
                      </a:r>
                      <a:r>
                        <a:rPr sz="800" dirty="0">
                          <a:solidFill>
                            <a:srgbClr val="404040"/>
                          </a:solidFill>
                          <a:latin typeface="Tahoma"/>
                          <a:cs typeface="Tahoma"/>
                        </a:rPr>
                        <a:t>números</a:t>
                      </a:r>
                      <a:r>
                        <a:rPr sz="800" spc="-160" dirty="0">
                          <a:solidFill>
                            <a:srgbClr val="404040"/>
                          </a:solidFill>
                          <a:latin typeface="Tahoma"/>
                          <a:cs typeface="Tahoma"/>
                        </a:rPr>
                        <a:t> </a:t>
                      </a:r>
                      <a:r>
                        <a:rPr sz="800" spc="5" dirty="0">
                          <a:solidFill>
                            <a:srgbClr val="404040"/>
                          </a:solidFill>
                          <a:latin typeface="Tahoma"/>
                          <a:cs typeface="Tahoma"/>
                        </a:rPr>
                        <a:t>fraccionarios</a:t>
                      </a:r>
                      <a:endParaRPr sz="800">
                        <a:latin typeface="Tahoma"/>
                        <a:cs typeface="Tahoma"/>
                      </a:endParaRPr>
                    </a:p>
                  </a:txBody>
                  <a:tcPr marL="0" marR="0" marT="0"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tcPr>
                </a:tc>
                <a:extLst>
                  <a:ext uri="{0D108BD9-81ED-4DB2-BD59-A6C34878D82A}">
                    <a16:rowId xmlns:a16="http://schemas.microsoft.com/office/drawing/2014/main" xmlns="" val="10011"/>
                  </a:ext>
                </a:extLst>
              </a:tr>
              <a:tr h="358588">
                <a:tc>
                  <a:txBody>
                    <a:bodyPr/>
                    <a:lstStyle/>
                    <a:p>
                      <a:pPr>
                        <a:lnSpc>
                          <a:spcPct val="100000"/>
                        </a:lnSpc>
                        <a:spcBef>
                          <a:spcPts val="55"/>
                        </a:spcBef>
                      </a:pPr>
                      <a:endParaRPr sz="800">
                        <a:latin typeface="Times New Roman"/>
                        <a:cs typeface="Times New Roman"/>
                      </a:endParaRPr>
                    </a:p>
                    <a:p>
                      <a:pPr marL="1270" algn="ctr">
                        <a:lnSpc>
                          <a:spcPct val="100000"/>
                        </a:lnSpc>
                      </a:pPr>
                      <a:r>
                        <a:rPr sz="900" b="1" spc="-15" dirty="0">
                          <a:solidFill>
                            <a:srgbClr val="FFFFFF"/>
                          </a:solidFill>
                          <a:latin typeface="Calibri"/>
                          <a:cs typeface="Calibri"/>
                        </a:rPr>
                        <a:t>12</a:t>
                      </a:r>
                      <a:endParaRPr sz="900">
                        <a:latin typeface="Calibri"/>
                        <a:cs typeface="Calibri"/>
                      </a:endParaRPr>
                    </a:p>
                  </a:txBody>
                  <a:tcPr marL="0" marR="0" marT="6163"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solidFill>
                      <a:srgbClr val="94A3D0"/>
                    </a:solidFill>
                  </a:tcPr>
                </a:tc>
                <a:tc>
                  <a:txBody>
                    <a:bodyPr/>
                    <a:lstStyle/>
                    <a:p>
                      <a:pPr marL="101600" marR="154305">
                        <a:lnSpc>
                          <a:spcPct val="100000"/>
                        </a:lnSpc>
                        <a:spcBef>
                          <a:spcPts val="500"/>
                        </a:spcBef>
                      </a:pPr>
                      <a:r>
                        <a:rPr sz="800" spc="-5" dirty="0">
                          <a:solidFill>
                            <a:srgbClr val="404040"/>
                          </a:solidFill>
                          <a:latin typeface="Tahoma"/>
                          <a:cs typeface="Tahoma"/>
                        </a:rPr>
                        <a:t>Reconocer</a:t>
                      </a:r>
                      <a:r>
                        <a:rPr sz="800" spc="-75" dirty="0">
                          <a:solidFill>
                            <a:srgbClr val="404040"/>
                          </a:solidFill>
                          <a:latin typeface="Tahoma"/>
                          <a:cs typeface="Tahoma"/>
                        </a:rPr>
                        <a:t> </a:t>
                      </a:r>
                      <a:r>
                        <a:rPr sz="800" dirty="0">
                          <a:solidFill>
                            <a:srgbClr val="404040"/>
                          </a:solidFill>
                          <a:latin typeface="Tahoma"/>
                          <a:cs typeface="Tahoma"/>
                        </a:rPr>
                        <a:t>el</a:t>
                      </a:r>
                      <a:r>
                        <a:rPr sz="800" spc="-70" dirty="0">
                          <a:solidFill>
                            <a:srgbClr val="404040"/>
                          </a:solidFill>
                          <a:latin typeface="Tahoma"/>
                          <a:cs typeface="Tahoma"/>
                        </a:rPr>
                        <a:t> </a:t>
                      </a:r>
                      <a:r>
                        <a:rPr sz="800" dirty="0">
                          <a:solidFill>
                            <a:srgbClr val="404040"/>
                          </a:solidFill>
                          <a:latin typeface="Tahoma"/>
                          <a:cs typeface="Tahoma"/>
                        </a:rPr>
                        <a:t>resultado</a:t>
                      </a:r>
                      <a:r>
                        <a:rPr sz="800" spc="-70" dirty="0">
                          <a:solidFill>
                            <a:srgbClr val="404040"/>
                          </a:solidFill>
                          <a:latin typeface="Tahoma"/>
                          <a:cs typeface="Tahoma"/>
                        </a:rPr>
                        <a:t> </a:t>
                      </a:r>
                      <a:r>
                        <a:rPr sz="800" spc="-5" dirty="0">
                          <a:solidFill>
                            <a:srgbClr val="404040"/>
                          </a:solidFill>
                          <a:latin typeface="Tahoma"/>
                          <a:cs typeface="Tahoma"/>
                        </a:rPr>
                        <a:t>dentro</a:t>
                      </a:r>
                      <a:r>
                        <a:rPr sz="800" spc="-70" dirty="0">
                          <a:solidFill>
                            <a:srgbClr val="404040"/>
                          </a:solidFill>
                          <a:latin typeface="Tahoma"/>
                          <a:cs typeface="Tahoma"/>
                        </a:rPr>
                        <a:t> </a:t>
                      </a:r>
                      <a:r>
                        <a:rPr sz="800" spc="-10" dirty="0">
                          <a:solidFill>
                            <a:srgbClr val="404040"/>
                          </a:solidFill>
                          <a:latin typeface="Tahoma"/>
                          <a:cs typeface="Tahoma"/>
                        </a:rPr>
                        <a:t>de  </a:t>
                      </a:r>
                      <a:r>
                        <a:rPr sz="800" spc="10" dirty="0">
                          <a:solidFill>
                            <a:srgbClr val="404040"/>
                          </a:solidFill>
                          <a:latin typeface="Tahoma"/>
                          <a:cs typeface="Tahoma"/>
                        </a:rPr>
                        <a:t>las</a:t>
                      </a:r>
                      <a:r>
                        <a:rPr sz="800" spc="-220" dirty="0">
                          <a:solidFill>
                            <a:srgbClr val="404040"/>
                          </a:solidFill>
                          <a:latin typeface="Tahoma"/>
                          <a:cs typeface="Tahoma"/>
                        </a:rPr>
                        <a:t> </a:t>
                      </a:r>
                      <a:r>
                        <a:rPr sz="800" spc="5" dirty="0">
                          <a:solidFill>
                            <a:srgbClr val="404040"/>
                          </a:solidFill>
                          <a:latin typeface="Tahoma"/>
                          <a:cs typeface="Tahoma"/>
                        </a:rPr>
                        <a:t>opciones </a:t>
                      </a:r>
                      <a:r>
                        <a:rPr sz="800" spc="-10" dirty="0">
                          <a:solidFill>
                            <a:srgbClr val="404040"/>
                          </a:solidFill>
                          <a:latin typeface="Tahoma"/>
                          <a:cs typeface="Tahoma"/>
                        </a:rPr>
                        <a:t>de </a:t>
                      </a:r>
                      <a:r>
                        <a:rPr sz="800" dirty="0">
                          <a:solidFill>
                            <a:srgbClr val="404040"/>
                          </a:solidFill>
                          <a:latin typeface="Tahoma"/>
                          <a:cs typeface="Tahoma"/>
                        </a:rPr>
                        <a:t>respuesta</a:t>
                      </a:r>
                      <a:endParaRPr sz="800">
                        <a:latin typeface="Tahoma"/>
                        <a:cs typeface="Tahoma"/>
                      </a:endParaRPr>
                    </a:p>
                  </a:txBody>
                  <a:tcPr marL="0" marR="0" marT="56029"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tcPr>
                </a:tc>
                <a:tc vMerge="1">
                  <a:txBody>
                    <a:bodyPr/>
                    <a:lstStyle/>
                    <a:p>
                      <a:endParaRPr/>
                    </a:p>
                  </a:txBody>
                  <a:tcPr marL="0" marR="0" marT="0" marB="0">
                    <a:lnL w="12700">
                      <a:solidFill>
                        <a:srgbClr val="4C66B0"/>
                      </a:solidFill>
                      <a:prstDash val="solid"/>
                    </a:lnL>
                    <a:lnR w="12700">
                      <a:solidFill>
                        <a:srgbClr val="4C66B0"/>
                      </a:solidFill>
                      <a:prstDash val="solid"/>
                    </a:lnR>
                    <a:lnT w="12700">
                      <a:solidFill>
                        <a:srgbClr val="4C66B0"/>
                      </a:solidFill>
                      <a:prstDash val="solid"/>
                    </a:lnT>
                    <a:lnB w="12700">
                      <a:solidFill>
                        <a:srgbClr val="4C66B0"/>
                      </a:solidFill>
                      <a:prstDash val="solid"/>
                    </a:lnB>
                  </a:tcPr>
                </a:tc>
                <a:extLst>
                  <a:ext uri="{0D108BD9-81ED-4DB2-BD59-A6C34878D82A}">
                    <a16:rowId xmlns:a16="http://schemas.microsoft.com/office/drawing/2014/main" xmlns="" val="10012"/>
                  </a:ext>
                </a:extLst>
              </a:tr>
            </a:tbl>
          </a:graphicData>
        </a:graphic>
      </p:graphicFrame>
      <p:sp>
        <p:nvSpPr>
          <p:cNvPr id="19" name="object 19"/>
          <p:cNvSpPr/>
          <p:nvPr/>
        </p:nvSpPr>
        <p:spPr>
          <a:xfrm>
            <a:off x="2338856" y="1989038"/>
            <a:ext cx="453278" cy="665069"/>
          </a:xfrm>
          <a:custGeom>
            <a:avLst/>
            <a:gdLst/>
            <a:ahLst/>
            <a:cxnLst/>
            <a:rect l="l" t="t" r="r" b="b"/>
            <a:pathLst>
              <a:path w="513714" h="753744">
                <a:moveTo>
                  <a:pt x="477278" y="0"/>
                </a:moveTo>
                <a:lnTo>
                  <a:pt x="87858" y="0"/>
                </a:lnTo>
                <a:lnTo>
                  <a:pt x="80899" y="16"/>
                </a:lnTo>
                <a:lnTo>
                  <a:pt x="0" y="1066"/>
                </a:lnTo>
                <a:lnTo>
                  <a:pt x="51854" y="59270"/>
                </a:lnTo>
                <a:lnTo>
                  <a:pt x="51854" y="717537"/>
                </a:lnTo>
                <a:lnTo>
                  <a:pt x="54684" y="731553"/>
                </a:lnTo>
                <a:lnTo>
                  <a:pt x="62403" y="742997"/>
                </a:lnTo>
                <a:lnTo>
                  <a:pt x="73847" y="750712"/>
                </a:lnTo>
                <a:lnTo>
                  <a:pt x="87858" y="753541"/>
                </a:lnTo>
                <a:lnTo>
                  <a:pt x="477278" y="753541"/>
                </a:lnTo>
                <a:lnTo>
                  <a:pt x="491294" y="750712"/>
                </a:lnTo>
                <a:lnTo>
                  <a:pt x="502739" y="742997"/>
                </a:lnTo>
                <a:lnTo>
                  <a:pt x="510454" y="731553"/>
                </a:lnTo>
                <a:lnTo>
                  <a:pt x="513283" y="717537"/>
                </a:lnTo>
                <a:lnTo>
                  <a:pt x="513283" y="36004"/>
                </a:lnTo>
                <a:lnTo>
                  <a:pt x="510454" y="21993"/>
                </a:lnTo>
                <a:lnTo>
                  <a:pt x="502739" y="10548"/>
                </a:lnTo>
                <a:lnTo>
                  <a:pt x="491294" y="2830"/>
                </a:lnTo>
                <a:lnTo>
                  <a:pt x="477278" y="0"/>
                </a:lnTo>
                <a:close/>
              </a:path>
            </a:pathLst>
          </a:custGeom>
          <a:solidFill>
            <a:srgbClr val="EFEFF0"/>
          </a:solidFill>
        </p:spPr>
        <p:txBody>
          <a:bodyPr wrap="square" lIns="0" tIns="0" rIns="0" bIns="0" rtlCol="0"/>
          <a:lstStyle/>
          <a:p>
            <a:pPr defTabSz="806867"/>
            <a:endParaRPr sz="1588">
              <a:solidFill>
                <a:prstClr val="black"/>
              </a:solidFill>
              <a:latin typeface="Calibri"/>
            </a:endParaRPr>
          </a:p>
        </p:txBody>
      </p:sp>
      <p:sp>
        <p:nvSpPr>
          <p:cNvPr id="20" name="object 20"/>
          <p:cNvSpPr/>
          <p:nvPr/>
        </p:nvSpPr>
        <p:spPr>
          <a:xfrm>
            <a:off x="2326508" y="1983435"/>
            <a:ext cx="471207" cy="676275"/>
          </a:xfrm>
          <a:custGeom>
            <a:avLst/>
            <a:gdLst/>
            <a:ahLst/>
            <a:cxnLst/>
            <a:rect l="l" t="t" r="r" b="b"/>
            <a:pathLst>
              <a:path w="534035" h="766444">
                <a:moveTo>
                  <a:pt x="59499" y="68039"/>
                </a:moveTo>
                <a:lnTo>
                  <a:pt x="59499" y="723887"/>
                </a:lnTo>
                <a:lnTo>
                  <a:pt x="85367" y="762908"/>
                </a:lnTo>
                <a:lnTo>
                  <a:pt x="101854" y="766241"/>
                </a:lnTo>
                <a:lnTo>
                  <a:pt x="491274" y="766241"/>
                </a:lnTo>
                <a:lnTo>
                  <a:pt x="507766" y="762906"/>
                </a:lnTo>
                <a:lnTo>
                  <a:pt x="521228" y="753827"/>
                </a:lnTo>
                <a:lnTo>
                  <a:pt x="521421" y="753541"/>
                </a:lnTo>
                <a:lnTo>
                  <a:pt x="101854" y="753541"/>
                </a:lnTo>
                <a:lnTo>
                  <a:pt x="90317" y="751194"/>
                </a:lnTo>
                <a:lnTo>
                  <a:pt x="80897" y="744839"/>
                </a:lnTo>
                <a:lnTo>
                  <a:pt x="74541" y="735421"/>
                </a:lnTo>
                <a:lnTo>
                  <a:pt x="72199" y="723887"/>
                </a:lnTo>
                <a:lnTo>
                  <a:pt x="72199" y="69849"/>
                </a:lnTo>
                <a:lnTo>
                  <a:pt x="61112" y="69849"/>
                </a:lnTo>
                <a:lnTo>
                  <a:pt x="59499" y="68039"/>
                </a:lnTo>
                <a:close/>
              </a:path>
              <a:path w="534035" h="766444">
                <a:moveTo>
                  <a:pt x="521424" y="12699"/>
                </a:moveTo>
                <a:lnTo>
                  <a:pt x="491274" y="12699"/>
                </a:lnTo>
                <a:lnTo>
                  <a:pt x="502815" y="15047"/>
                </a:lnTo>
                <a:lnTo>
                  <a:pt x="512235" y="21402"/>
                </a:lnTo>
                <a:lnTo>
                  <a:pt x="518588" y="30820"/>
                </a:lnTo>
                <a:lnTo>
                  <a:pt x="520928" y="42354"/>
                </a:lnTo>
                <a:lnTo>
                  <a:pt x="520928" y="723887"/>
                </a:lnTo>
                <a:lnTo>
                  <a:pt x="518588" y="735421"/>
                </a:lnTo>
                <a:lnTo>
                  <a:pt x="512235" y="744839"/>
                </a:lnTo>
                <a:lnTo>
                  <a:pt x="502815" y="751194"/>
                </a:lnTo>
                <a:lnTo>
                  <a:pt x="491274" y="753541"/>
                </a:lnTo>
                <a:lnTo>
                  <a:pt x="521421" y="753541"/>
                </a:lnTo>
                <a:lnTo>
                  <a:pt x="530302" y="740367"/>
                </a:lnTo>
                <a:lnTo>
                  <a:pt x="533628" y="723887"/>
                </a:lnTo>
                <a:lnTo>
                  <a:pt x="533628" y="42354"/>
                </a:lnTo>
                <a:lnTo>
                  <a:pt x="530302" y="25869"/>
                </a:lnTo>
                <a:lnTo>
                  <a:pt x="521424" y="12699"/>
                </a:lnTo>
                <a:close/>
              </a:path>
              <a:path w="534035" h="766444">
                <a:moveTo>
                  <a:pt x="65849" y="65620"/>
                </a:moveTo>
                <a:lnTo>
                  <a:pt x="59499" y="65620"/>
                </a:lnTo>
                <a:lnTo>
                  <a:pt x="59499" y="68039"/>
                </a:lnTo>
                <a:lnTo>
                  <a:pt x="61112" y="69849"/>
                </a:lnTo>
                <a:lnTo>
                  <a:pt x="65849" y="65620"/>
                </a:lnTo>
                <a:close/>
              </a:path>
              <a:path w="534035" h="766444">
                <a:moveTo>
                  <a:pt x="70586" y="61391"/>
                </a:moveTo>
                <a:lnTo>
                  <a:pt x="61112" y="69849"/>
                </a:lnTo>
                <a:lnTo>
                  <a:pt x="72199" y="69849"/>
                </a:lnTo>
                <a:lnTo>
                  <a:pt x="72199" y="63207"/>
                </a:lnTo>
                <a:lnTo>
                  <a:pt x="70586" y="61391"/>
                </a:lnTo>
                <a:close/>
              </a:path>
              <a:path w="534035" h="766444">
                <a:moveTo>
                  <a:pt x="491274" y="0"/>
                </a:moveTo>
                <a:lnTo>
                  <a:pt x="101854" y="0"/>
                </a:lnTo>
                <a:lnTo>
                  <a:pt x="0" y="1257"/>
                </a:lnTo>
                <a:lnTo>
                  <a:pt x="59499" y="68039"/>
                </a:lnTo>
                <a:lnTo>
                  <a:pt x="59499" y="65620"/>
                </a:lnTo>
                <a:lnTo>
                  <a:pt x="65849" y="65620"/>
                </a:lnTo>
                <a:lnTo>
                  <a:pt x="70586" y="61391"/>
                </a:lnTo>
                <a:lnTo>
                  <a:pt x="28157" y="13766"/>
                </a:lnTo>
                <a:lnTo>
                  <a:pt x="14084" y="13766"/>
                </a:lnTo>
                <a:lnTo>
                  <a:pt x="13995" y="7416"/>
                </a:lnTo>
                <a:lnTo>
                  <a:pt x="18732" y="3187"/>
                </a:lnTo>
                <a:lnTo>
                  <a:pt x="507044" y="3187"/>
                </a:lnTo>
                <a:lnTo>
                  <a:pt x="491274" y="0"/>
                </a:lnTo>
                <a:close/>
              </a:path>
              <a:path w="534035" h="766444">
                <a:moveTo>
                  <a:pt x="18732" y="3187"/>
                </a:moveTo>
                <a:lnTo>
                  <a:pt x="13995" y="7416"/>
                </a:lnTo>
                <a:lnTo>
                  <a:pt x="14084" y="13766"/>
                </a:lnTo>
                <a:lnTo>
                  <a:pt x="27997" y="13587"/>
                </a:lnTo>
                <a:lnTo>
                  <a:pt x="18732" y="3187"/>
                </a:lnTo>
                <a:close/>
              </a:path>
              <a:path w="534035" h="766444">
                <a:moveTo>
                  <a:pt x="27997" y="13587"/>
                </a:moveTo>
                <a:lnTo>
                  <a:pt x="14084" y="13766"/>
                </a:lnTo>
                <a:lnTo>
                  <a:pt x="28157" y="13766"/>
                </a:lnTo>
                <a:lnTo>
                  <a:pt x="27997" y="13587"/>
                </a:lnTo>
                <a:close/>
              </a:path>
              <a:path w="534035" h="766444">
                <a:moveTo>
                  <a:pt x="507044" y="3187"/>
                </a:moveTo>
                <a:lnTo>
                  <a:pt x="18732" y="3187"/>
                </a:lnTo>
                <a:lnTo>
                  <a:pt x="27997" y="13587"/>
                </a:lnTo>
                <a:lnTo>
                  <a:pt x="101854" y="12699"/>
                </a:lnTo>
                <a:lnTo>
                  <a:pt x="521424" y="12699"/>
                </a:lnTo>
                <a:lnTo>
                  <a:pt x="521228" y="12409"/>
                </a:lnTo>
                <a:lnTo>
                  <a:pt x="507766" y="3333"/>
                </a:lnTo>
                <a:lnTo>
                  <a:pt x="507044" y="3187"/>
                </a:lnTo>
                <a:close/>
              </a:path>
            </a:pathLst>
          </a:custGeom>
          <a:solidFill>
            <a:srgbClr val="666767"/>
          </a:solidFill>
        </p:spPr>
        <p:txBody>
          <a:bodyPr wrap="square" lIns="0" tIns="0" rIns="0" bIns="0" rtlCol="0"/>
          <a:lstStyle/>
          <a:p>
            <a:pPr defTabSz="806867"/>
            <a:endParaRPr sz="1588">
              <a:solidFill>
                <a:prstClr val="black"/>
              </a:solidFill>
              <a:latin typeface="Calibri"/>
            </a:endParaRPr>
          </a:p>
        </p:txBody>
      </p:sp>
      <p:sp>
        <p:nvSpPr>
          <p:cNvPr id="21" name="object 21"/>
          <p:cNvSpPr/>
          <p:nvPr/>
        </p:nvSpPr>
        <p:spPr>
          <a:xfrm>
            <a:off x="2397216" y="2426074"/>
            <a:ext cx="381559" cy="215713"/>
          </a:xfrm>
          <a:custGeom>
            <a:avLst/>
            <a:gdLst/>
            <a:ahLst/>
            <a:cxnLst/>
            <a:rect l="l" t="t" r="r" b="b"/>
            <a:pathLst>
              <a:path w="432435" h="244475">
                <a:moveTo>
                  <a:pt x="432219" y="0"/>
                </a:moveTo>
                <a:lnTo>
                  <a:pt x="0" y="0"/>
                </a:lnTo>
                <a:lnTo>
                  <a:pt x="0" y="218859"/>
                </a:lnTo>
                <a:lnTo>
                  <a:pt x="2650" y="227796"/>
                </a:lnTo>
                <a:lnTo>
                  <a:pt x="9877" y="236053"/>
                </a:lnTo>
                <a:lnTo>
                  <a:pt x="20595" y="242117"/>
                </a:lnTo>
                <a:lnTo>
                  <a:pt x="33718" y="244475"/>
                </a:lnTo>
                <a:lnTo>
                  <a:pt x="398500" y="244475"/>
                </a:lnTo>
                <a:lnTo>
                  <a:pt x="411639" y="242117"/>
                </a:lnTo>
                <a:lnTo>
                  <a:pt x="422355" y="236053"/>
                </a:lnTo>
                <a:lnTo>
                  <a:pt x="429574" y="227796"/>
                </a:lnTo>
                <a:lnTo>
                  <a:pt x="432219" y="218859"/>
                </a:lnTo>
                <a:lnTo>
                  <a:pt x="432219" y="0"/>
                </a:lnTo>
                <a:close/>
              </a:path>
            </a:pathLst>
          </a:custGeom>
          <a:solidFill>
            <a:srgbClr val="BCBEC0"/>
          </a:solidFill>
        </p:spPr>
        <p:txBody>
          <a:bodyPr wrap="square" lIns="0" tIns="0" rIns="0" bIns="0" rtlCol="0"/>
          <a:lstStyle/>
          <a:p>
            <a:pPr defTabSz="806867"/>
            <a:endParaRPr sz="1588">
              <a:solidFill>
                <a:prstClr val="black"/>
              </a:solidFill>
              <a:latin typeface="Calibri"/>
            </a:endParaRPr>
          </a:p>
        </p:txBody>
      </p:sp>
      <p:sp>
        <p:nvSpPr>
          <p:cNvPr id="22" name="object 22"/>
          <p:cNvSpPr/>
          <p:nvPr/>
        </p:nvSpPr>
        <p:spPr>
          <a:xfrm>
            <a:off x="2791762" y="2116970"/>
            <a:ext cx="129428" cy="394447"/>
          </a:xfrm>
          <a:custGeom>
            <a:avLst/>
            <a:gdLst/>
            <a:ahLst/>
            <a:cxnLst/>
            <a:rect l="l" t="t" r="r" b="b"/>
            <a:pathLst>
              <a:path w="146685" h="447039">
                <a:moveTo>
                  <a:pt x="110058" y="0"/>
                </a:moveTo>
                <a:lnTo>
                  <a:pt x="25" y="0"/>
                </a:lnTo>
                <a:lnTo>
                  <a:pt x="0" y="31749"/>
                </a:lnTo>
                <a:lnTo>
                  <a:pt x="116420" y="31749"/>
                </a:lnTo>
                <a:lnTo>
                  <a:pt x="116420" y="414870"/>
                </a:lnTo>
                <a:lnTo>
                  <a:pt x="0" y="414870"/>
                </a:lnTo>
                <a:lnTo>
                  <a:pt x="25" y="446620"/>
                </a:lnTo>
                <a:lnTo>
                  <a:pt x="110058" y="446620"/>
                </a:lnTo>
                <a:lnTo>
                  <a:pt x="124074" y="443792"/>
                </a:lnTo>
                <a:lnTo>
                  <a:pt x="135518" y="436078"/>
                </a:lnTo>
                <a:lnTo>
                  <a:pt x="143233" y="424637"/>
                </a:lnTo>
                <a:lnTo>
                  <a:pt x="146062" y="410629"/>
                </a:lnTo>
                <a:lnTo>
                  <a:pt x="146062" y="35991"/>
                </a:lnTo>
                <a:lnTo>
                  <a:pt x="143233" y="21983"/>
                </a:lnTo>
                <a:lnTo>
                  <a:pt x="135518" y="10542"/>
                </a:lnTo>
                <a:lnTo>
                  <a:pt x="124074" y="2828"/>
                </a:lnTo>
                <a:lnTo>
                  <a:pt x="110058" y="0"/>
                </a:lnTo>
                <a:close/>
              </a:path>
            </a:pathLst>
          </a:custGeom>
          <a:solidFill>
            <a:srgbClr val="FFFFFF"/>
          </a:solidFill>
        </p:spPr>
        <p:txBody>
          <a:bodyPr wrap="square" lIns="0" tIns="0" rIns="0" bIns="0" rtlCol="0"/>
          <a:lstStyle/>
          <a:p>
            <a:pPr defTabSz="806867"/>
            <a:endParaRPr sz="1588">
              <a:solidFill>
                <a:prstClr val="black"/>
              </a:solidFill>
              <a:latin typeface="Calibri"/>
            </a:endParaRPr>
          </a:p>
        </p:txBody>
      </p:sp>
      <p:sp>
        <p:nvSpPr>
          <p:cNvPr id="23" name="object 23"/>
          <p:cNvSpPr/>
          <p:nvPr/>
        </p:nvSpPr>
        <p:spPr>
          <a:xfrm>
            <a:off x="2786149" y="2111367"/>
            <a:ext cx="140634" cy="405653"/>
          </a:xfrm>
          <a:custGeom>
            <a:avLst/>
            <a:gdLst/>
            <a:ahLst/>
            <a:cxnLst/>
            <a:rect l="l" t="t" r="r" b="b"/>
            <a:pathLst>
              <a:path w="159385" h="459739">
                <a:moveTo>
                  <a:pt x="116420" y="0"/>
                </a:moveTo>
                <a:lnTo>
                  <a:pt x="38" y="0"/>
                </a:lnTo>
                <a:lnTo>
                  <a:pt x="0" y="44449"/>
                </a:lnTo>
                <a:lnTo>
                  <a:pt x="116433" y="44449"/>
                </a:lnTo>
                <a:lnTo>
                  <a:pt x="116433" y="414870"/>
                </a:lnTo>
                <a:lnTo>
                  <a:pt x="0" y="414870"/>
                </a:lnTo>
                <a:lnTo>
                  <a:pt x="38" y="459320"/>
                </a:lnTo>
                <a:lnTo>
                  <a:pt x="6388" y="459320"/>
                </a:lnTo>
                <a:lnTo>
                  <a:pt x="6388" y="446620"/>
                </a:lnTo>
                <a:lnTo>
                  <a:pt x="12731" y="446620"/>
                </a:lnTo>
                <a:lnTo>
                  <a:pt x="12712" y="427570"/>
                </a:lnTo>
                <a:lnTo>
                  <a:pt x="129133" y="427570"/>
                </a:lnTo>
                <a:lnTo>
                  <a:pt x="129133" y="31749"/>
                </a:lnTo>
                <a:lnTo>
                  <a:pt x="12712" y="31749"/>
                </a:lnTo>
                <a:lnTo>
                  <a:pt x="12725" y="12699"/>
                </a:lnTo>
                <a:lnTo>
                  <a:pt x="146575" y="12699"/>
                </a:lnTo>
                <a:lnTo>
                  <a:pt x="146375" y="12403"/>
                </a:lnTo>
                <a:lnTo>
                  <a:pt x="132913" y="3327"/>
                </a:lnTo>
                <a:lnTo>
                  <a:pt x="116420" y="0"/>
                </a:lnTo>
                <a:close/>
              </a:path>
              <a:path w="159385" h="459739">
                <a:moveTo>
                  <a:pt x="12731" y="446620"/>
                </a:moveTo>
                <a:lnTo>
                  <a:pt x="6388" y="446620"/>
                </a:lnTo>
                <a:lnTo>
                  <a:pt x="6388" y="459320"/>
                </a:lnTo>
                <a:lnTo>
                  <a:pt x="116420" y="459320"/>
                </a:lnTo>
                <a:lnTo>
                  <a:pt x="132913" y="455992"/>
                </a:lnTo>
                <a:lnTo>
                  <a:pt x="137396" y="452970"/>
                </a:lnTo>
                <a:lnTo>
                  <a:pt x="12738" y="452970"/>
                </a:lnTo>
                <a:lnTo>
                  <a:pt x="12731" y="446620"/>
                </a:lnTo>
                <a:close/>
              </a:path>
              <a:path w="159385" h="459739">
                <a:moveTo>
                  <a:pt x="146575" y="12699"/>
                </a:moveTo>
                <a:lnTo>
                  <a:pt x="116420" y="12699"/>
                </a:lnTo>
                <a:lnTo>
                  <a:pt x="127960" y="15040"/>
                </a:lnTo>
                <a:lnTo>
                  <a:pt x="137377" y="21391"/>
                </a:lnTo>
                <a:lnTo>
                  <a:pt x="143729" y="30807"/>
                </a:lnTo>
                <a:lnTo>
                  <a:pt x="146075" y="42341"/>
                </a:lnTo>
                <a:lnTo>
                  <a:pt x="146075" y="416979"/>
                </a:lnTo>
                <a:lnTo>
                  <a:pt x="143729" y="428513"/>
                </a:lnTo>
                <a:lnTo>
                  <a:pt x="137377" y="437929"/>
                </a:lnTo>
                <a:lnTo>
                  <a:pt x="127960" y="444280"/>
                </a:lnTo>
                <a:lnTo>
                  <a:pt x="116420" y="446620"/>
                </a:lnTo>
                <a:lnTo>
                  <a:pt x="12731" y="446620"/>
                </a:lnTo>
                <a:lnTo>
                  <a:pt x="12738" y="452970"/>
                </a:lnTo>
                <a:lnTo>
                  <a:pt x="137396" y="452970"/>
                </a:lnTo>
                <a:lnTo>
                  <a:pt x="146375" y="446917"/>
                </a:lnTo>
                <a:lnTo>
                  <a:pt x="155448" y="433458"/>
                </a:lnTo>
                <a:lnTo>
                  <a:pt x="158775" y="416979"/>
                </a:lnTo>
                <a:lnTo>
                  <a:pt x="158775" y="42341"/>
                </a:lnTo>
                <a:lnTo>
                  <a:pt x="155448" y="25862"/>
                </a:lnTo>
                <a:lnTo>
                  <a:pt x="146575" y="12699"/>
                </a:lnTo>
                <a:close/>
              </a:path>
            </a:pathLst>
          </a:custGeom>
          <a:solidFill>
            <a:srgbClr val="666767"/>
          </a:solidFill>
        </p:spPr>
        <p:txBody>
          <a:bodyPr wrap="square" lIns="0" tIns="0" rIns="0" bIns="0" rtlCol="0"/>
          <a:lstStyle/>
          <a:p>
            <a:pPr defTabSz="806867"/>
            <a:endParaRPr sz="1588">
              <a:solidFill>
                <a:prstClr val="black"/>
              </a:solidFill>
              <a:latin typeface="Calibri"/>
            </a:endParaRPr>
          </a:p>
        </p:txBody>
      </p:sp>
      <p:sp>
        <p:nvSpPr>
          <p:cNvPr id="24" name="object 24"/>
          <p:cNvSpPr/>
          <p:nvPr/>
        </p:nvSpPr>
        <p:spPr>
          <a:xfrm>
            <a:off x="2776827" y="2097483"/>
            <a:ext cx="33057" cy="66675"/>
          </a:xfrm>
          <a:custGeom>
            <a:avLst/>
            <a:gdLst/>
            <a:ahLst/>
            <a:cxnLst/>
            <a:rect l="l" t="t" r="r" b="b"/>
            <a:pathLst>
              <a:path w="37464" h="75564">
                <a:moveTo>
                  <a:pt x="9309" y="0"/>
                </a:moveTo>
                <a:lnTo>
                  <a:pt x="5368" y="9357"/>
                </a:lnTo>
                <a:lnTo>
                  <a:pt x="2444" y="19197"/>
                </a:lnTo>
                <a:lnTo>
                  <a:pt x="625" y="29459"/>
                </a:lnTo>
                <a:lnTo>
                  <a:pt x="0" y="40081"/>
                </a:lnTo>
                <a:lnTo>
                  <a:pt x="456" y="49223"/>
                </a:lnTo>
                <a:lnTo>
                  <a:pt x="1792" y="58110"/>
                </a:lnTo>
                <a:lnTo>
                  <a:pt x="3959" y="66704"/>
                </a:lnTo>
                <a:lnTo>
                  <a:pt x="6908" y="74968"/>
                </a:lnTo>
                <a:lnTo>
                  <a:pt x="35001" y="58737"/>
                </a:lnTo>
                <a:lnTo>
                  <a:pt x="33070" y="52819"/>
                </a:lnTo>
                <a:lnTo>
                  <a:pt x="31750" y="46634"/>
                </a:lnTo>
                <a:lnTo>
                  <a:pt x="31750" y="31483"/>
                </a:lnTo>
                <a:lnTo>
                  <a:pt x="33616" y="23329"/>
                </a:lnTo>
                <a:lnTo>
                  <a:pt x="36880" y="15913"/>
                </a:lnTo>
                <a:lnTo>
                  <a:pt x="9309" y="0"/>
                </a:lnTo>
                <a:close/>
              </a:path>
            </a:pathLst>
          </a:custGeom>
          <a:solidFill>
            <a:srgbClr val="FFFFFF"/>
          </a:solidFill>
        </p:spPr>
        <p:txBody>
          <a:bodyPr wrap="square" lIns="0" tIns="0" rIns="0" bIns="0" rtlCol="0"/>
          <a:lstStyle/>
          <a:p>
            <a:pPr defTabSz="806867"/>
            <a:endParaRPr sz="1588">
              <a:solidFill>
                <a:prstClr val="black"/>
              </a:solidFill>
              <a:latin typeface="Calibri"/>
            </a:endParaRPr>
          </a:p>
        </p:txBody>
      </p:sp>
      <p:sp>
        <p:nvSpPr>
          <p:cNvPr id="25" name="object 25"/>
          <p:cNvSpPr/>
          <p:nvPr/>
        </p:nvSpPr>
        <p:spPr>
          <a:xfrm>
            <a:off x="2771224" y="2089617"/>
            <a:ext cx="45384" cy="82363"/>
          </a:xfrm>
          <a:custGeom>
            <a:avLst/>
            <a:gdLst/>
            <a:ahLst/>
            <a:cxnLst/>
            <a:rect l="l" t="t" r="r" b="b"/>
            <a:pathLst>
              <a:path w="51435" h="93344">
                <a:moveTo>
                  <a:pt x="12941" y="0"/>
                </a:moveTo>
                <a:lnTo>
                  <a:pt x="669" y="37625"/>
                </a:lnTo>
                <a:lnTo>
                  <a:pt x="0" y="48996"/>
                </a:lnTo>
                <a:lnTo>
                  <a:pt x="488" y="58773"/>
                </a:lnTo>
                <a:lnTo>
                  <a:pt x="1917" y="68279"/>
                </a:lnTo>
                <a:lnTo>
                  <a:pt x="4232" y="77469"/>
                </a:lnTo>
                <a:lnTo>
                  <a:pt x="7378" y="86296"/>
                </a:lnTo>
                <a:lnTo>
                  <a:pt x="10147" y="93002"/>
                </a:lnTo>
                <a:lnTo>
                  <a:pt x="25937" y="83883"/>
                </a:lnTo>
                <a:lnTo>
                  <a:pt x="13258" y="83883"/>
                </a:lnTo>
                <a:lnTo>
                  <a:pt x="10083" y="78371"/>
                </a:lnTo>
                <a:lnTo>
                  <a:pt x="16674" y="74566"/>
                </a:lnTo>
                <a:lnTo>
                  <a:pt x="16391" y="73774"/>
                </a:lnTo>
                <a:lnTo>
                  <a:pt x="14371" y="65776"/>
                </a:lnTo>
                <a:lnTo>
                  <a:pt x="13125" y="57506"/>
                </a:lnTo>
                <a:lnTo>
                  <a:pt x="12700" y="48996"/>
                </a:lnTo>
                <a:lnTo>
                  <a:pt x="13280" y="39119"/>
                </a:lnTo>
                <a:lnTo>
                  <a:pt x="14970" y="29578"/>
                </a:lnTo>
                <a:lnTo>
                  <a:pt x="17693" y="20418"/>
                </a:lnTo>
                <a:lnTo>
                  <a:pt x="18709" y="18007"/>
                </a:lnTo>
                <a:lnTo>
                  <a:pt x="12484" y="14414"/>
                </a:lnTo>
                <a:lnTo>
                  <a:pt x="15659" y="8915"/>
                </a:lnTo>
                <a:lnTo>
                  <a:pt x="28377" y="8915"/>
                </a:lnTo>
                <a:lnTo>
                  <a:pt x="12941" y="0"/>
                </a:lnTo>
                <a:close/>
              </a:path>
              <a:path w="51435" h="93344">
                <a:moveTo>
                  <a:pt x="16674" y="74566"/>
                </a:moveTo>
                <a:lnTo>
                  <a:pt x="10083" y="78371"/>
                </a:lnTo>
                <a:lnTo>
                  <a:pt x="13258" y="83883"/>
                </a:lnTo>
                <a:lnTo>
                  <a:pt x="19138" y="81470"/>
                </a:lnTo>
                <a:lnTo>
                  <a:pt x="16674" y="74566"/>
                </a:lnTo>
                <a:close/>
              </a:path>
              <a:path w="51435" h="93344">
                <a:moveTo>
                  <a:pt x="33708" y="64733"/>
                </a:moveTo>
                <a:lnTo>
                  <a:pt x="16674" y="74566"/>
                </a:lnTo>
                <a:lnTo>
                  <a:pt x="19138" y="81470"/>
                </a:lnTo>
                <a:lnTo>
                  <a:pt x="13258" y="83883"/>
                </a:lnTo>
                <a:lnTo>
                  <a:pt x="25937" y="83883"/>
                </a:lnTo>
                <a:lnTo>
                  <a:pt x="48983" y="70573"/>
                </a:lnTo>
                <a:lnTo>
                  <a:pt x="48676" y="69634"/>
                </a:lnTo>
                <a:lnTo>
                  <a:pt x="35306" y="69634"/>
                </a:lnTo>
                <a:lnTo>
                  <a:pt x="33708" y="64733"/>
                </a:lnTo>
                <a:close/>
              </a:path>
              <a:path w="51435" h="93344">
                <a:moveTo>
                  <a:pt x="38176" y="62153"/>
                </a:moveTo>
                <a:lnTo>
                  <a:pt x="33708" y="64733"/>
                </a:lnTo>
                <a:lnTo>
                  <a:pt x="35306" y="69634"/>
                </a:lnTo>
                <a:lnTo>
                  <a:pt x="41351" y="67652"/>
                </a:lnTo>
                <a:lnTo>
                  <a:pt x="38176" y="62153"/>
                </a:lnTo>
                <a:close/>
              </a:path>
              <a:path w="51435" h="93344">
                <a:moveTo>
                  <a:pt x="46232" y="62153"/>
                </a:moveTo>
                <a:lnTo>
                  <a:pt x="38176" y="62153"/>
                </a:lnTo>
                <a:lnTo>
                  <a:pt x="41351" y="67652"/>
                </a:lnTo>
                <a:lnTo>
                  <a:pt x="35306" y="69634"/>
                </a:lnTo>
                <a:lnTo>
                  <a:pt x="48676" y="69634"/>
                </a:lnTo>
                <a:lnTo>
                  <a:pt x="46232" y="62153"/>
                </a:lnTo>
                <a:close/>
              </a:path>
              <a:path w="51435" h="93344">
                <a:moveTo>
                  <a:pt x="35373" y="27625"/>
                </a:moveTo>
                <a:lnTo>
                  <a:pt x="35018" y="28556"/>
                </a:lnTo>
                <a:lnTo>
                  <a:pt x="33239" y="35126"/>
                </a:lnTo>
                <a:lnTo>
                  <a:pt x="32131" y="41951"/>
                </a:lnTo>
                <a:lnTo>
                  <a:pt x="31750" y="48996"/>
                </a:lnTo>
                <a:lnTo>
                  <a:pt x="31750" y="56400"/>
                </a:lnTo>
                <a:lnTo>
                  <a:pt x="33235" y="63284"/>
                </a:lnTo>
                <a:lnTo>
                  <a:pt x="33708" y="64733"/>
                </a:lnTo>
                <a:lnTo>
                  <a:pt x="38176" y="62153"/>
                </a:lnTo>
                <a:lnTo>
                  <a:pt x="46232" y="62153"/>
                </a:lnTo>
                <a:lnTo>
                  <a:pt x="45593" y="60198"/>
                </a:lnTo>
                <a:lnTo>
                  <a:pt x="44450" y="54698"/>
                </a:lnTo>
                <a:lnTo>
                  <a:pt x="44450" y="41325"/>
                </a:lnTo>
                <a:lnTo>
                  <a:pt x="46113" y="34061"/>
                </a:lnTo>
                <a:lnTo>
                  <a:pt x="47753" y="30327"/>
                </a:lnTo>
                <a:lnTo>
                  <a:pt x="40055" y="30327"/>
                </a:lnTo>
                <a:lnTo>
                  <a:pt x="35373" y="27625"/>
                </a:lnTo>
                <a:close/>
              </a:path>
              <a:path w="51435" h="93344">
                <a:moveTo>
                  <a:pt x="37414" y="22275"/>
                </a:moveTo>
                <a:lnTo>
                  <a:pt x="35373" y="27625"/>
                </a:lnTo>
                <a:lnTo>
                  <a:pt x="40055" y="30327"/>
                </a:lnTo>
                <a:lnTo>
                  <a:pt x="43230" y="24828"/>
                </a:lnTo>
                <a:lnTo>
                  <a:pt x="37414" y="22275"/>
                </a:lnTo>
                <a:close/>
              </a:path>
              <a:path w="51435" h="93344">
                <a:moveTo>
                  <a:pt x="51288" y="22275"/>
                </a:moveTo>
                <a:lnTo>
                  <a:pt x="37414" y="22275"/>
                </a:lnTo>
                <a:lnTo>
                  <a:pt x="43230" y="24828"/>
                </a:lnTo>
                <a:lnTo>
                  <a:pt x="40055" y="30327"/>
                </a:lnTo>
                <a:lnTo>
                  <a:pt x="47753" y="30327"/>
                </a:lnTo>
                <a:lnTo>
                  <a:pt x="51288" y="22275"/>
                </a:lnTo>
                <a:close/>
              </a:path>
              <a:path w="51435" h="93344">
                <a:moveTo>
                  <a:pt x="28377" y="8915"/>
                </a:moveTo>
                <a:lnTo>
                  <a:pt x="15659" y="8915"/>
                </a:lnTo>
                <a:lnTo>
                  <a:pt x="21374" y="11684"/>
                </a:lnTo>
                <a:lnTo>
                  <a:pt x="18709" y="18007"/>
                </a:lnTo>
                <a:lnTo>
                  <a:pt x="35373" y="27625"/>
                </a:lnTo>
                <a:lnTo>
                  <a:pt x="37414" y="22275"/>
                </a:lnTo>
                <a:lnTo>
                  <a:pt x="51288" y="22275"/>
                </a:lnTo>
                <a:lnTo>
                  <a:pt x="28377" y="8915"/>
                </a:lnTo>
                <a:close/>
              </a:path>
              <a:path w="51435" h="93344">
                <a:moveTo>
                  <a:pt x="15659" y="8915"/>
                </a:moveTo>
                <a:lnTo>
                  <a:pt x="12484" y="14414"/>
                </a:lnTo>
                <a:lnTo>
                  <a:pt x="18709" y="18007"/>
                </a:lnTo>
                <a:lnTo>
                  <a:pt x="21374" y="11684"/>
                </a:lnTo>
                <a:lnTo>
                  <a:pt x="15659" y="8915"/>
                </a:lnTo>
                <a:close/>
              </a:path>
            </a:pathLst>
          </a:custGeom>
          <a:solidFill>
            <a:srgbClr val="666767"/>
          </a:solidFill>
        </p:spPr>
        <p:txBody>
          <a:bodyPr wrap="square" lIns="0" tIns="0" rIns="0" bIns="0" rtlCol="0"/>
          <a:lstStyle/>
          <a:p>
            <a:pPr defTabSz="806867"/>
            <a:endParaRPr sz="1588">
              <a:solidFill>
                <a:prstClr val="black"/>
              </a:solidFill>
              <a:latin typeface="Calibri"/>
            </a:endParaRPr>
          </a:p>
        </p:txBody>
      </p:sp>
      <p:sp>
        <p:nvSpPr>
          <p:cNvPr id="26" name="object 26"/>
          <p:cNvSpPr/>
          <p:nvPr/>
        </p:nvSpPr>
        <p:spPr>
          <a:xfrm>
            <a:off x="2776827" y="2464476"/>
            <a:ext cx="33057" cy="66675"/>
          </a:xfrm>
          <a:custGeom>
            <a:avLst/>
            <a:gdLst/>
            <a:ahLst/>
            <a:cxnLst/>
            <a:rect l="l" t="t" r="r" b="b"/>
            <a:pathLst>
              <a:path w="37464" h="75564">
                <a:moveTo>
                  <a:pt x="9309" y="0"/>
                </a:moveTo>
                <a:lnTo>
                  <a:pt x="5368" y="9357"/>
                </a:lnTo>
                <a:lnTo>
                  <a:pt x="2444" y="19197"/>
                </a:lnTo>
                <a:lnTo>
                  <a:pt x="625" y="29459"/>
                </a:lnTo>
                <a:lnTo>
                  <a:pt x="0" y="40081"/>
                </a:lnTo>
                <a:lnTo>
                  <a:pt x="456" y="49223"/>
                </a:lnTo>
                <a:lnTo>
                  <a:pt x="1792" y="58110"/>
                </a:lnTo>
                <a:lnTo>
                  <a:pt x="3959" y="66704"/>
                </a:lnTo>
                <a:lnTo>
                  <a:pt x="6908" y="74968"/>
                </a:lnTo>
                <a:lnTo>
                  <a:pt x="35001" y="58737"/>
                </a:lnTo>
                <a:lnTo>
                  <a:pt x="33070" y="52819"/>
                </a:lnTo>
                <a:lnTo>
                  <a:pt x="31750" y="46634"/>
                </a:lnTo>
                <a:lnTo>
                  <a:pt x="31750" y="31483"/>
                </a:lnTo>
                <a:lnTo>
                  <a:pt x="33616" y="23329"/>
                </a:lnTo>
                <a:lnTo>
                  <a:pt x="36880" y="15913"/>
                </a:lnTo>
                <a:lnTo>
                  <a:pt x="9309" y="0"/>
                </a:lnTo>
                <a:close/>
              </a:path>
            </a:pathLst>
          </a:custGeom>
          <a:solidFill>
            <a:srgbClr val="FFFFFF"/>
          </a:solidFill>
        </p:spPr>
        <p:txBody>
          <a:bodyPr wrap="square" lIns="0" tIns="0" rIns="0" bIns="0" rtlCol="0"/>
          <a:lstStyle/>
          <a:p>
            <a:pPr defTabSz="806867"/>
            <a:endParaRPr sz="1588">
              <a:solidFill>
                <a:prstClr val="black"/>
              </a:solidFill>
              <a:latin typeface="Calibri"/>
            </a:endParaRPr>
          </a:p>
        </p:txBody>
      </p:sp>
      <p:sp>
        <p:nvSpPr>
          <p:cNvPr id="27" name="object 27"/>
          <p:cNvSpPr/>
          <p:nvPr/>
        </p:nvSpPr>
        <p:spPr>
          <a:xfrm>
            <a:off x="2771224" y="2456610"/>
            <a:ext cx="45384" cy="82363"/>
          </a:xfrm>
          <a:custGeom>
            <a:avLst/>
            <a:gdLst/>
            <a:ahLst/>
            <a:cxnLst/>
            <a:rect l="l" t="t" r="r" b="b"/>
            <a:pathLst>
              <a:path w="51435" h="93344">
                <a:moveTo>
                  <a:pt x="12941" y="0"/>
                </a:moveTo>
                <a:lnTo>
                  <a:pt x="669" y="37625"/>
                </a:lnTo>
                <a:lnTo>
                  <a:pt x="0" y="48996"/>
                </a:lnTo>
                <a:lnTo>
                  <a:pt x="488" y="58773"/>
                </a:lnTo>
                <a:lnTo>
                  <a:pt x="1917" y="68279"/>
                </a:lnTo>
                <a:lnTo>
                  <a:pt x="4232" y="77469"/>
                </a:lnTo>
                <a:lnTo>
                  <a:pt x="7378" y="86296"/>
                </a:lnTo>
                <a:lnTo>
                  <a:pt x="10147" y="93002"/>
                </a:lnTo>
                <a:lnTo>
                  <a:pt x="25937" y="83883"/>
                </a:lnTo>
                <a:lnTo>
                  <a:pt x="13258" y="83883"/>
                </a:lnTo>
                <a:lnTo>
                  <a:pt x="10083" y="78371"/>
                </a:lnTo>
                <a:lnTo>
                  <a:pt x="16674" y="74566"/>
                </a:lnTo>
                <a:lnTo>
                  <a:pt x="16391" y="73774"/>
                </a:lnTo>
                <a:lnTo>
                  <a:pt x="14371" y="65776"/>
                </a:lnTo>
                <a:lnTo>
                  <a:pt x="13125" y="57506"/>
                </a:lnTo>
                <a:lnTo>
                  <a:pt x="12700" y="48996"/>
                </a:lnTo>
                <a:lnTo>
                  <a:pt x="13280" y="39119"/>
                </a:lnTo>
                <a:lnTo>
                  <a:pt x="14970" y="29578"/>
                </a:lnTo>
                <a:lnTo>
                  <a:pt x="17693" y="20418"/>
                </a:lnTo>
                <a:lnTo>
                  <a:pt x="18709" y="18007"/>
                </a:lnTo>
                <a:lnTo>
                  <a:pt x="12484" y="14414"/>
                </a:lnTo>
                <a:lnTo>
                  <a:pt x="15659" y="8915"/>
                </a:lnTo>
                <a:lnTo>
                  <a:pt x="28377" y="8915"/>
                </a:lnTo>
                <a:lnTo>
                  <a:pt x="12941" y="0"/>
                </a:lnTo>
                <a:close/>
              </a:path>
              <a:path w="51435" h="93344">
                <a:moveTo>
                  <a:pt x="16674" y="74566"/>
                </a:moveTo>
                <a:lnTo>
                  <a:pt x="10083" y="78371"/>
                </a:lnTo>
                <a:lnTo>
                  <a:pt x="13258" y="83883"/>
                </a:lnTo>
                <a:lnTo>
                  <a:pt x="19138" y="81470"/>
                </a:lnTo>
                <a:lnTo>
                  <a:pt x="16674" y="74566"/>
                </a:lnTo>
                <a:close/>
              </a:path>
              <a:path w="51435" h="93344">
                <a:moveTo>
                  <a:pt x="33708" y="64733"/>
                </a:moveTo>
                <a:lnTo>
                  <a:pt x="16674" y="74566"/>
                </a:lnTo>
                <a:lnTo>
                  <a:pt x="19138" y="81470"/>
                </a:lnTo>
                <a:lnTo>
                  <a:pt x="13258" y="83883"/>
                </a:lnTo>
                <a:lnTo>
                  <a:pt x="25937" y="83883"/>
                </a:lnTo>
                <a:lnTo>
                  <a:pt x="48983" y="70573"/>
                </a:lnTo>
                <a:lnTo>
                  <a:pt x="48676" y="69634"/>
                </a:lnTo>
                <a:lnTo>
                  <a:pt x="35306" y="69634"/>
                </a:lnTo>
                <a:lnTo>
                  <a:pt x="33708" y="64733"/>
                </a:lnTo>
                <a:close/>
              </a:path>
              <a:path w="51435" h="93344">
                <a:moveTo>
                  <a:pt x="38176" y="62153"/>
                </a:moveTo>
                <a:lnTo>
                  <a:pt x="33708" y="64733"/>
                </a:lnTo>
                <a:lnTo>
                  <a:pt x="35306" y="69634"/>
                </a:lnTo>
                <a:lnTo>
                  <a:pt x="41351" y="67652"/>
                </a:lnTo>
                <a:lnTo>
                  <a:pt x="38176" y="62153"/>
                </a:lnTo>
                <a:close/>
              </a:path>
              <a:path w="51435" h="93344">
                <a:moveTo>
                  <a:pt x="46232" y="62153"/>
                </a:moveTo>
                <a:lnTo>
                  <a:pt x="38176" y="62153"/>
                </a:lnTo>
                <a:lnTo>
                  <a:pt x="41351" y="67652"/>
                </a:lnTo>
                <a:lnTo>
                  <a:pt x="35306" y="69634"/>
                </a:lnTo>
                <a:lnTo>
                  <a:pt x="48676" y="69634"/>
                </a:lnTo>
                <a:lnTo>
                  <a:pt x="46232" y="62153"/>
                </a:lnTo>
                <a:close/>
              </a:path>
              <a:path w="51435" h="93344">
                <a:moveTo>
                  <a:pt x="35373" y="27625"/>
                </a:moveTo>
                <a:lnTo>
                  <a:pt x="35018" y="28556"/>
                </a:lnTo>
                <a:lnTo>
                  <a:pt x="33239" y="35126"/>
                </a:lnTo>
                <a:lnTo>
                  <a:pt x="32131" y="41951"/>
                </a:lnTo>
                <a:lnTo>
                  <a:pt x="31750" y="48996"/>
                </a:lnTo>
                <a:lnTo>
                  <a:pt x="31750" y="56400"/>
                </a:lnTo>
                <a:lnTo>
                  <a:pt x="33235" y="63284"/>
                </a:lnTo>
                <a:lnTo>
                  <a:pt x="33708" y="64733"/>
                </a:lnTo>
                <a:lnTo>
                  <a:pt x="38176" y="62153"/>
                </a:lnTo>
                <a:lnTo>
                  <a:pt x="46232" y="62153"/>
                </a:lnTo>
                <a:lnTo>
                  <a:pt x="45593" y="60198"/>
                </a:lnTo>
                <a:lnTo>
                  <a:pt x="44450" y="54698"/>
                </a:lnTo>
                <a:lnTo>
                  <a:pt x="44450" y="41325"/>
                </a:lnTo>
                <a:lnTo>
                  <a:pt x="46113" y="34061"/>
                </a:lnTo>
                <a:lnTo>
                  <a:pt x="47753" y="30327"/>
                </a:lnTo>
                <a:lnTo>
                  <a:pt x="40055" y="30327"/>
                </a:lnTo>
                <a:lnTo>
                  <a:pt x="35373" y="27625"/>
                </a:lnTo>
                <a:close/>
              </a:path>
              <a:path w="51435" h="93344">
                <a:moveTo>
                  <a:pt x="37414" y="22275"/>
                </a:moveTo>
                <a:lnTo>
                  <a:pt x="35373" y="27625"/>
                </a:lnTo>
                <a:lnTo>
                  <a:pt x="40055" y="30327"/>
                </a:lnTo>
                <a:lnTo>
                  <a:pt x="43230" y="24828"/>
                </a:lnTo>
                <a:lnTo>
                  <a:pt x="37414" y="22275"/>
                </a:lnTo>
                <a:close/>
              </a:path>
              <a:path w="51435" h="93344">
                <a:moveTo>
                  <a:pt x="51288" y="22275"/>
                </a:moveTo>
                <a:lnTo>
                  <a:pt x="37414" y="22275"/>
                </a:lnTo>
                <a:lnTo>
                  <a:pt x="43230" y="24828"/>
                </a:lnTo>
                <a:lnTo>
                  <a:pt x="40055" y="30327"/>
                </a:lnTo>
                <a:lnTo>
                  <a:pt x="47753" y="30327"/>
                </a:lnTo>
                <a:lnTo>
                  <a:pt x="51288" y="22275"/>
                </a:lnTo>
                <a:close/>
              </a:path>
              <a:path w="51435" h="93344">
                <a:moveTo>
                  <a:pt x="28377" y="8915"/>
                </a:moveTo>
                <a:lnTo>
                  <a:pt x="15659" y="8915"/>
                </a:lnTo>
                <a:lnTo>
                  <a:pt x="21374" y="11684"/>
                </a:lnTo>
                <a:lnTo>
                  <a:pt x="18709" y="18007"/>
                </a:lnTo>
                <a:lnTo>
                  <a:pt x="35373" y="27625"/>
                </a:lnTo>
                <a:lnTo>
                  <a:pt x="37414" y="22275"/>
                </a:lnTo>
                <a:lnTo>
                  <a:pt x="51288" y="22275"/>
                </a:lnTo>
                <a:lnTo>
                  <a:pt x="28377" y="8915"/>
                </a:lnTo>
                <a:close/>
              </a:path>
              <a:path w="51435" h="93344">
                <a:moveTo>
                  <a:pt x="15659" y="8915"/>
                </a:moveTo>
                <a:lnTo>
                  <a:pt x="12484" y="14414"/>
                </a:lnTo>
                <a:lnTo>
                  <a:pt x="18709" y="18007"/>
                </a:lnTo>
                <a:lnTo>
                  <a:pt x="21374" y="11684"/>
                </a:lnTo>
                <a:lnTo>
                  <a:pt x="15659" y="8915"/>
                </a:lnTo>
                <a:close/>
              </a:path>
            </a:pathLst>
          </a:custGeom>
          <a:solidFill>
            <a:srgbClr val="666767"/>
          </a:solidFill>
        </p:spPr>
        <p:txBody>
          <a:bodyPr wrap="square" lIns="0" tIns="0" rIns="0" bIns="0" rtlCol="0"/>
          <a:lstStyle/>
          <a:p>
            <a:pPr defTabSz="806867"/>
            <a:endParaRPr sz="1588">
              <a:solidFill>
                <a:prstClr val="black"/>
              </a:solidFill>
              <a:latin typeface="Calibri"/>
            </a:endParaRPr>
          </a:p>
        </p:txBody>
      </p:sp>
      <p:sp>
        <p:nvSpPr>
          <p:cNvPr id="28" name="object 28"/>
          <p:cNvSpPr/>
          <p:nvPr/>
        </p:nvSpPr>
        <p:spPr>
          <a:xfrm>
            <a:off x="2401420" y="2007702"/>
            <a:ext cx="44824" cy="629411"/>
          </a:xfrm>
          <a:prstGeom prst="rect">
            <a:avLst/>
          </a:prstGeom>
          <a:blipFill>
            <a:blip r:embed="rId2" cstate="print"/>
            <a:stretch>
              <a:fillRect/>
            </a:stretch>
          </a:blipFill>
        </p:spPr>
        <p:txBody>
          <a:bodyPr wrap="square" lIns="0" tIns="0" rIns="0" bIns="0" rtlCol="0"/>
          <a:lstStyle/>
          <a:p>
            <a:pPr defTabSz="806867"/>
            <a:endParaRPr sz="1588">
              <a:solidFill>
                <a:prstClr val="black"/>
              </a:solidFill>
              <a:latin typeface="Calibri"/>
            </a:endParaRPr>
          </a:p>
        </p:txBody>
      </p:sp>
      <p:sp>
        <p:nvSpPr>
          <p:cNvPr id="29" name="object 29"/>
          <p:cNvSpPr/>
          <p:nvPr/>
        </p:nvSpPr>
        <p:spPr>
          <a:xfrm>
            <a:off x="1503546" y="2314945"/>
            <a:ext cx="381559" cy="322169"/>
          </a:xfrm>
          <a:custGeom>
            <a:avLst/>
            <a:gdLst/>
            <a:ahLst/>
            <a:cxnLst/>
            <a:rect l="l" t="t" r="r" b="b"/>
            <a:pathLst>
              <a:path w="432435" h="365125">
                <a:moveTo>
                  <a:pt x="432219" y="0"/>
                </a:moveTo>
                <a:lnTo>
                  <a:pt x="0" y="0"/>
                </a:lnTo>
                <a:lnTo>
                  <a:pt x="0" y="344779"/>
                </a:lnTo>
                <a:lnTo>
                  <a:pt x="2650" y="355738"/>
                </a:lnTo>
                <a:lnTo>
                  <a:pt x="9877" y="361867"/>
                </a:lnTo>
                <a:lnTo>
                  <a:pt x="20595" y="364539"/>
                </a:lnTo>
                <a:lnTo>
                  <a:pt x="33718" y="365125"/>
                </a:lnTo>
                <a:lnTo>
                  <a:pt x="398500" y="365125"/>
                </a:lnTo>
                <a:lnTo>
                  <a:pt x="411639" y="364539"/>
                </a:lnTo>
                <a:lnTo>
                  <a:pt x="422355" y="361867"/>
                </a:lnTo>
                <a:lnTo>
                  <a:pt x="429574" y="355738"/>
                </a:lnTo>
                <a:lnTo>
                  <a:pt x="432219" y="344779"/>
                </a:lnTo>
                <a:lnTo>
                  <a:pt x="432219" y="0"/>
                </a:lnTo>
                <a:close/>
              </a:path>
            </a:pathLst>
          </a:custGeom>
          <a:solidFill>
            <a:srgbClr val="BCBEC0"/>
          </a:solidFill>
        </p:spPr>
        <p:txBody>
          <a:bodyPr wrap="square" lIns="0" tIns="0" rIns="0" bIns="0" rtlCol="0"/>
          <a:lstStyle/>
          <a:p>
            <a:pPr defTabSz="806867"/>
            <a:endParaRPr sz="1588">
              <a:solidFill>
                <a:prstClr val="black"/>
              </a:solidFill>
              <a:latin typeface="Calibri"/>
            </a:endParaRPr>
          </a:p>
        </p:txBody>
      </p:sp>
      <p:sp>
        <p:nvSpPr>
          <p:cNvPr id="30" name="object 30"/>
          <p:cNvSpPr/>
          <p:nvPr/>
        </p:nvSpPr>
        <p:spPr>
          <a:xfrm>
            <a:off x="1445187" y="1989038"/>
            <a:ext cx="453278" cy="665069"/>
          </a:xfrm>
          <a:custGeom>
            <a:avLst/>
            <a:gdLst/>
            <a:ahLst/>
            <a:cxnLst/>
            <a:rect l="l" t="t" r="r" b="b"/>
            <a:pathLst>
              <a:path w="513714" h="753744">
                <a:moveTo>
                  <a:pt x="477278" y="0"/>
                </a:moveTo>
                <a:lnTo>
                  <a:pt x="87858" y="0"/>
                </a:lnTo>
                <a:lnTo>
                  <a:pt x="80899" y="16"/>
                </a:lnTo>
                <a:lnTo>
                  <a:pt x="0" y="1066"/>
                </a:lnTo>
                <a:lnTo>
                  <a:pt x="51854" y="59270"/>
                </a:lnTo>
                <a:lnTo>
                  <a:pt x="51854" y="717537"/>
                </a:lnTo>
                <a:lnTo>
                  <a:pt x="54684" y="731553"/>
                </a:lnTo>
                <a:lnTo>
                  <a:pt x="62403" y="742997"/>
                </a:lnTo>
                <a:lnTo>
                  <a:pt x="73847" y="750712"/>
                </a:lnTo>
                <a:lnTo>
                  <a:pt x="87858" y="753541"/>
                </a:lnTo>
                <a:lnTo>
                  <a:pt x="477278" y="753541"/>
                </a:lnTo>
                <a:lnTo>
                  <a:pt x="491294" y="750712"/>
                </a:lnTo>
                <a:lnTo>
                  <a:pt x="502739" y="742997"/>
                </a:lnTo>
                <a:lnTo>
                  <a:pt x="510454" y="731553"/>
                </a:lnTo>
                <a:lnTo>
                  <a:pt x="513283" y="717537"/>
                </a:lnTo>
                <a:lnTo>
                  <a:pt x="513283" y="36004"/>
                </a:lnTo>
                <a:lnTo>
                  <a:pt x="510454" y="21993"/>
                </a:lnTo>
                <a:lnTo>
                  <a:pt x="502739" y="10548"/>
                </a:lnTo>
                <a:lnTo>
                  <a:pt x="491294" y="2830"/>
                </a:lnTo>
                <a:lnTo>
                  <a:pt x="477278" y="0"/>
                </a:lnTo>
                <a:close/>
              </a:path>
            </a:pathLst>
          </a:custGeom>
          <a:solidFill>
            <a:srgbClr val="EFEFF0"/>
          </a:solidFill>
        </p:spPr>
        <p:txBody>
          <a:bodyPr wrap="square" lIns="0" tIns="0" rIns="0" bIns="0" rtlCol="0"/>
          <a:lstStyle/>
          <a:p>
            <a:pPr defTabSz="806867"/>
            <a:endParaRPr sz="1588">
              <a:solidFill>
                <a:prstClr val="black"/>
              </a:solidFill>
              <a:latin typeface="Calibri"/>
            </a:endParaRPr>
          </a:p>
        </p:txBody>
      </p:sp>
      <p:sp>
        <p:nvSpPr>
          <p:cNvPr id="31" name="object 31"/>
          <p:cNvSpPr/>
          <p:nvPr/>
        </p:nvSpPr>
        <p:spPr>
          <a:xfrm>
            <a:off x="1432838" y="1983435"/>
            <a:ext cx="471207" cy="676275"/>
          </a:xfrm>
          <a:custGeom>
            <a:avLst/>
            <a:gdLst/>
            <a:ahLst/>
            <a:cxnLst/>
            <a:rect l="l" t="t" r="r" b="b"/>
            <a:pathLst>
              <a:path w="534035" h="766444">
                <a:moveTo>
                  <a:pt x="59499" y="68039"/>
                </a:moveTo>
                <a:lnTo>
                  <a:pt x="59499" y="723887"/>
                </a:lnTo>
                <a:lnTo>
                  <a:pt x="85393" y="762913"/>
                </a:lnTo>
                <a:lnTo>
                  <a:pt x="101854" y="766241"/>
                </a:lnTo>
                <a:lnTo>
                  <a:pt x="491274" y="766241"/>
                </a:lnTo>
                <a:lnTo>
                  <a:pt x="507774" y="762908"/>
                </a:lnTo>
                <a:lnTo>
                  <a:pt x="521231" y="753832"/>
                </a:lnTo>
                <a:lnTo>
                  <a:pt x="521427" y="753541"/>
                </a:lnTo>
                <a:lnTo>
                  <a:pt x="101854" y="753541"/>
                </a:lnTo>
                <a:lnTo>
                  <a:pt x="90317" y="751194"/>
                </a:lnTo>
                <a:lnTo>
                  <a:pt x="80897" y="744839"/>
                </a:lnTo>
                <a:lnTo>
                  <a:pt x="74541" y="735421"/>
                </a:lnTo>
                <a:lnTo>
                  <a:pt x="72199" y="723887"/>
                </a:lnTo>
                <a:lnTo>
                  <a:pt x="72199" y="69849"/>
                </a:lnTo>
                <a:lnTo>
                  <a:pt x="61112" y="69849"/>
                </a:lnTo>
                <a:lnTo>
                  <a:pt x="59499" y="68039"/>
                </a:lnTo>
                <a:close/>
              </a:path>
              <a:path w="534035" h="766444">
                <a:moveTo>
                  <a:pt x="521427" y="12699"/>
                </a:moveTo>
                <a:lnTo>
                  <a:pt x="491274" y="12699"/>
                </a:lnTo>
                <a:lnTo>
                  <a:pt x="502813" y="15047"/>
                </a:lnTo>
                <a:lnTo>
                  <a:pt x="512230" y="21402"/>
                </a:lnTo>
                <a:lnTo>
                  <a:pt x="518582" y="30820"/>
                </a:lnTo>
                <a:lnTo>
                  <a:pt x="520928" y="42354"/>
                </a:lnTo>
                <a:lnTo>
                  <a:pt x="520928" y="723887"/>
                </a:lnTo>
                <a:lnTo>
                  <a:pt x="518582" y="735421"/>
                </a:lnTo>
                <a:lnTo>
                  <a:pt x="512230" y="744839"/>
                </a:lnTo>
                <a:lnTo>
                  <a:pt x="502813" y="751194"/>
                </a:lnTo>
                <a:lnTo>
                  <a:pt x="491274" y="753541"/>
                </a:lnTo>
                <a:lnTo>
                  <a:pt x="521427" y="753541"/>
                </a:lnTo>
                <a:lnTo>
                  <a:pt x="530302" y="740372"/>
                </a:lnTo>
                <a:lnTo>
                  <a:pt x="533628" y="723887"/>
                </a:lnTo>
                <a:lnTo>
                  <a:pt x="533628" y="42354"/>
                </a:lnTo>
                <a:lnTo>
                  <a:pt x="530302" y="25867"/>
                </a:lnTo>
                <a:lnTo>
                  <a:pt x="521427" y="12699"/>
                </a:lnTo>
                <a:close/>
              </a:path>
              <a:path w="534035" h="766444">
                <a:moveTo>
                  <a:pt x="65849" y="65620"/>
                </a:moveTo>
                <a:lnTo>
                  <a:pt x="59499" y="65620"/>
                </a:lnTo>
                <a:lnTo>
                  <a:pt x="59499" y="68039"/>
                </a:lnTo>
                <a:lnTo>
                  <a:pt x="61112" y="69849"/>
                </a:lnTo>
                <a:lnTo>
                  <a:pt x="65849" y="65620"/>
                </a:lnTo>
                <a:close/>
              </a:path>
              <a:path w="534035" h="766444">
                <a:moveTo>
                  <a:pt x="70586" y="61391"/>
                </a:moveTo>
                <a:lnTo>
                  <a:pt x="61112" y="69849"/>
                </a:lnTo>
                <a:lnTo>
                  <a:pt x="72199" y="69849"/>
                </a:lnTo>
                <a:lnTo>
                  <a:pt x="72199" y="63207"/>
                </a:lnTo>
                <a:lnTo>
                  <a:pt x="70586" y="61391"/>
                </a:lnTo>
                <a:close/>
              </a:path>
              <a:path w="534035" h="766444">
                <a:moveTo>
                  <a:pt x="491274" y="0"/>
                </a:moveTo>
                <a:lnTo>
                  <a:pt x="101854" y="0"/>
                </a:lnTo>
                <a:lnTo>
                  <a:pt x="0" y="1257"/>
                </a:lnTo>
                <a:lnTo>
                  <a:pt x="59499" y="68039"/>
                </a:lnTo>
                <a:lnTo>
                  <a:pt x="59499" y="65620"/>
                </a:lnTo>
                <a:lnTo>
                  <a:pt x="65849" y="65620"/>
                </a:lnTo>
                <a:lnTo>
                  <a:pt x="70586" y="61391"/>
                </a:lnTo>
                <a:lnTo>
                  <a:pt x="28157" y="13766"/>
                </a:lnTo>
                <a:lnTo>
                  <a:pt x="14084" y="13766"/>
                </a:lnTo>
                <a:lnTo>
                  <a:pt x="13995" y="7416"/>
                </a:lnTo>
                <a:lnTo>
                  <a:pt x="18732" y="3187"/>
                </a:lnTo>
                <a:lnTo>
                  <a:pt x="507070" y="3187"/>
                </a:lnTo>
                <a:lnTo>
                  <a:pt x="491274" y="0"/>
                </a:lnTo>
                <a:close/>
              </a:path>
              <a:path w="534035" h="766444">
                <a:moveTo>
                  <a:pt x="18732" y="3187"/>
                </a:moveTo>
                <a:lnTo>
                  <a:pt x="13995" y="7416"/>
                </a:lnTo>
                <a:lnTo>
                  <a:pt x="14084" y="13766"/>
                </a:lnTo>
                <a:lnTo>
                  <a:pt x="27997" y="13587"/>
                </a:lnTo>
                <a:lnTo>
                  <a:pt x="18732" y="3187"/>
                </a:lnTo>
                <a:close/>
              </a:path>
              <a:path w="534035" h="766444">
                <a:moveTo>
                  <a:pt x="27997" y="13587"/>
                </a:moveTo>
                <a:lnTo>
                  <a:pt x="14084" y="13766"/>
                </a:lnTo>
                <a:lnTo>
                  <a:pt x="28157" y="13766"/>
                </a:lnTo>
                <a:lnTo>
                  <a:pt x="27997" y="13587"/>
                </a:lnTo>
                <a:close/>
              </a:path>
              <a:path w="534035" h="766444">
                <a:moveTo>
                  <a:pt x="507070" y="3187"/>
                </a:moveTo>
                <a:lnTo>
                  <a:pt x="18732" y="3187"/>
                </a:lnTo>
                <a:lnTo>
                  <a:pt x="27997" y="13587"/>
                </a:lnTo>
                <a:lnTo>
                  <a:pt x="101854" y="12699"/>
                </a:lnTo>
                <a:lnTo>
                  <a:pt x="521427" y="12699"/>
                </a:lnTo>
                <a:lnTo>
                  <a:pt x="521228" y="12404"/>
                </a:lnTo>
                <a:lnTo>
                  <a:pt x="507766" y="3328"/>
                </a:lnTo>
                <a:lnTo>
                  <a:pt x="507070" y="3187"/>
                </a:lnTo>
                <a:close/>
              </a:path>
            </a:pathLst>
          </a:custGeom>
          <a:solidFill>
            <a:srgbClr val="666767"/>
          </a:solidFill>
        </p:spPr>
        <p:txBody>
          <a:bodyPr wrap="square" lIns="0" tIns="0" rIns="0" bIns="0" rtlCol="0"/>
          <a:lstStyle/>
          <a:p>
            <a:pPr defTabSz="806867"/>
            <a:endParaRPr sz="1588">
              <a:solidFill>
                <a:prstClr val="black"/>
              </a:solidFill>
              <a:latin typeface="Calibri"/>
            </a:endParaRPr>
          </a:p>
        </p:txBody>
      </p:sp>
      <p:sp>
        <p:nvSpPr>
          <p:cNvPr id="32" name="object 32"/>
          <p:cNvSpPr/>
          <p:nvPr/>
        </p:nvSpPr>
        <p:spPr>
          <a:xfrm>
            <a:off x="1503546" y="2316816"/>
            <a:ext cx="381559" cy="324971"/>
          </a:xfrm>
          <a:custGeom>
            <a:avLst/>
            <a:gdLst/>
            <a:ahLst/>
            <a:cxnLst/>
            <a:rect l="l" t="t" r="r" b="b"/>
            <a:pathLst>
              <a:path w="432435" h="368300">
                <a:moveTo>
                  <a:pt x="432219" y="0"/>
                </a:moveTo>
                <a:lnTo>
                  <a:pt x="0" y="0"/>
                </a:lnTo>
                <a:lnTo>
                  <a:pt x="0" y="329704"/>
                </a:lnTo>
                <a:lnTo>
                  <a:pt x="2650" y="343171"/>
                </a:lnTo>
                <a:lnTo>
                  <a:pt x="9877" y="355612"/>
                </a:lnTo>
                <a:lnTo>
                  <a:pt x="20595" y="364748"/>
                </a:lnTo>
                <a:lnTo>
                  <a:pt x="33718" y="368300"/>
                </a:lnTo>
                <a:lnTo>
                  <a:pt x="398500" y="368300"/>
                </a:lnTo>
                <a:lnTo>
                  <a:pt x="411639" y="364748"/>
                </a:lnTo>
                <a:lnTo>
                  <a:pt x="422355" y="355612"/>
                </a:lnTo>
                <a:lnTo>
                  <a:pt x="429574" y="343171"/>
                </a:lnTo>
                <a:lnTo>
                  <a:pt x="432219" y="329704"/>
                </a:lnTo>
                <a:lnTo>
                  <a:pt x="432219" y="0"/>
                </a:lnTo>
                <a:close/>
              </a:path>
            </a:pathLst>
          </a:custGeom>
          <a:solidFill>
            <a:srgbClr val="BCBEC0"/>
          </a:solidFill>
        </p:spPr>
        <p:txBody>
          <a:bodyPr wrap="square" lIns="0" tIns="0" rIns="0" bIns="0" rtlCol="0"/>
          <a:lstStyle/>
          <a:p>
            <a:pPr defTabSz="806867"/>
            <a:endParaRPr sz="1588">
              <a:solidFill>
                <a:prstClr val="black"/>
              </a:solidFill>
              <a:latin typeface="Calibri"/>
            </a:endParaRPr>
          </a:p>
        </p:txBody>
      </p:sp>
      <p:sp>
        <p:nvSpPr>
          <p:cNvPr id="33" name="object 33"/>
          <p:cNvSpPr/>
          <p:nvPr/>
        </p:nvSpPr>
        <p:spPr>
          <a:xfrm>
            <a:off x="1898093" y="2116970"/>
            <a:ext cx="129428" cy="394447"/>
          </a:xfrm>
          <a:custGeom>
            <a:avLst/>
            <a:gdLst/>
            <a:ahLst/>
            <a:cxnLst/>
            <a:rect l="l" t="t" r="r" b="b"/>
            <a:pathLst>
              <a:path w="146685" h="447039">
                <a:moveTo>
                  <a:pt x="110058" y="0"/>
                </a:moveTo>
                <a:lnTo>
                  <a:pt x="25" y="0"/>
                </a:lnTo>
                <a:lnTo>
                  <a:pt x="0" y="31749"/>
                </a:lnTo>
                <a:lnTo>
                  <a:pt x="116420" y="31749"/>
                </a:lnTo>
                <a:lnTo>
                  <a:pt x="116420" y="414870"/>
                </a:lnTo>
                <a:lnTo>
                  <a:pt x="0" y="414870"/>
                </a:lnTo>
                <a:lnTo>
                  <a:pt x="25" y="446620"/>
                </a:lnTo>
                <a:lnTo>
                  <a:pt x="110058" y="446620"/>
                </a:lnTo>
                <a:lnTo>
                  <a:pt x="124074" y="443792"/>
                </a:lnTo>
                <a:lnTo>
                  <a:pt x="135518" y="436078"/>
                </a:lnTo>
                <a:lnTo>
                  <a:pt x="143233" y="424637"/>
                </a:lnTo>
                <a:lnTo>
                  <a:pt x="146062" y="410629"/>
                </a:lnTo>
                <a:lnTo>
                  <a:pt x="146062" y="35991"/>
                </a:lnTo>
                <a:lnTo>
                  <a:pt x="143233" y="21983"/>
                </a:lnTo>
                <a:lnTo>
                  <a:pt x="135518" y="10542"/>
                </a:lnTo>
                <a:lnTo>
                  <a:pt x="124074" y="2828"/>
                </a:lnTo>
                <a:lnTo>
                  <a:pt x="110058" y="0"/>
                </a:lnTo>
                <a:close/>
              </a:path>
            </a:pathLst>
          </a:custGeom>
          <a:solidFill>
            <a:srgbClr val="FFFFFF"/>
          </a:solidFill>
        </p:spPr>
        <p:txBody>
          <a:bodyPr wrap="square" lIns="0" tIns="0" rIns="0" bIns="0" rtlCol="0"/>
          <a:lstStyle/>
          <a:p>
            <a:pPr defTabSz="806867"/>
            <a:endParaRPr sz="1588">
              <a:solidFill>
                <a:prstClr val="black"/>
              </a:solidFill>
              <a:latin typeface="Calibri"/>
            </a:endParaRPr>
          </a:p>
        </p:txBody>
      </p:sp>
      <p:sp>
        <p:nvSpPr>
          <p:cNvPr id="34" name="object 34"/>
          <p:cNvSpPr/>
          <p:nvPr/>
        </p:nvSpPr>
        <p:spPr>
          <a:xfrm>
            <a:off x="1892480" y="2111367"/>
            <a:ext cx="140634" cy="405653"/>
          </a:xfrm>
          <a:custGeom>
            <a:avLst/>
            <a:gdLst/>
            <a:ahLst/>
            <a:cxnLst/>
            <a:rect l="l" t="t" r="r" b="b"/>
            <a:pathLst>
              <a:path w="159385" h="459739">
                <a:moveTo>
                  <a:pt x="116420" y="0"/>
                </a:moveTo>
                <a:lnTo>
                  <a:pt x="38" y="0"/>
                </a:lnTo>
                <a:lnTo>
                  <a:pt x="0" y="44449"/>
                </a:lnTo>
                <a:lnTo>
                  <a:pt x="116433" y="44449"/>
                </a:lnTo>
                <a:lnTo>
                  <a:pt x="116433" y="414870"/>
                </a:lnTo>
                <a:lnTo>
                  <a:pt x="0" y="414870"/>
                </a:lnTo>
                <a:lnTo>
                  <a:pt x="38" y="459320"/>
                </a:lnTo>
                <a:lnTo>
                  <a:pt x="6388" y="459320"/>
                </a:lnTo>
                <a:lnTo>
                  <a:pt x="6388" y="446620"/>
                </a:lnTo>
                <a:lnTo>
                  <a:pt x="12731" y="446620"/>
                </a:lnTo>
                <a:lnTo>
                  <a:pt x="12712" y="427570"/>
                </a:lnTo>
                <a:lnTo>
                  <a:pt x="129133" y="427570"/>
                </a:lnTo>
                <a:lnTo>
                  <a:pt x="129133" y="31749"/>
                </a:lnTo>
                <a:lnTo>
                  <a:pt x="12712" y="31749"/>
                </a:lnTo>
                <a:lnTo>
                  <a:pt x="12725" y="12699"/>
                </a:lnTo>
                <a:lnTo>
                  <a:pt x="146575" y="12699"/>
                </a:lnTo>
                <a:lnTo>
                  <a:pt x="146375" y="12403"/>
                </a:lnTo>
                <a:lnTo>
                  <a:pt x="132913" y="3327"/>
                </a:lnTo>
                <a:lnTo>
                  <a:pt x="116420" y="0"/>
                </a:lnTo>
                <a:close/>
              </a:path>
              <a:path w="159385" h="459739">
                <a:moveTo>
                  <a:pt x="12731" y="446620"/>
                </a:moveTo>
                <a:lnTo>
                  <a:pt x="6388" y="446620"/>
                </a:lnTo>
                <a:lnTo>
                  <a:pt x="6388" y="459320"/>
                </a:lnTo>
                <a:lnTo>
                  <a:pt x="116420" y="459320"/>
                </a:lnTo>
                <a:lnTo>
                  <a:pt x="132913" y="455992"/>
                </a:lnTo>
                <a:lnTo>
                  <a:pt x="137396" y="452970"/>
                </a:lnTo>
                <a:lnTo>
                  <a:pt x="12738" y="452970"/>
                </a:lnTo>
                <a:lnTo>
                  <a:pt x="12731" y="446620"/>
                </a:lnTo>
                <a:close/>
              </a:path>
              <a:path w="159385" h="459739">
                <a:moveTo>
                  <a:pt x="146575" y="12699"/>
                </a:moveTo>
                <a:lnTo>
                  <a:pt x="116420" y="12699"/>
                </a:lnTo>
                <a:lnTo>
                  <a:pt x="127960" y="15040"/>
                </a:lnTo>
                <a:lnTo>
                  <a:pt x="137377" y="21391"/>
                </a:lnTo>
                <a:lnTo>
                  <a:pt x="143729" y="30807"/>
                </a:lnTo>
                <a:lnTo>
                  <a:pt x="146075" y="42341"/>
                </a:lnTo>
                <a:lnTo>
                  <a:pt x="146075" y="416979"/>
                </a:lnTo>
                <a:lnTo>
                  <a:pt x="143729" y="428513"/>
                </a:lnTo>
                <a:lnTo>
                  <a:pt x="137377" y="437929"/>
                </a:lnTo>
                <a:lnTo>
                  <a:pt x="127960" y="444280"/>
                </a:lnTo>
                <a:lnTo>
                  <a:pt x="116420" y="446620"/>
                </a:lnTo>
                <a:lnTo>
                  <a:pt x="12731" y="446620"/>
                </a:lnTo>
                <a:lnTo>
                  <a:pt x="12738" y="452970"/>
                </a:lnTo>
                <a:lnTo>
                  <a:pt x="137396" y="452970"/>
                </a:lnTo>
                <a:lnTo>
                  <a:pt x="146375" y="446917"/>
                </a:lnTo>
                <a:lnTo>
                  <a:pt x="155448" y="433458"/>
                </a:lnTo>
                <a:lnTo>
                  <a:pt x="158775" y="416979"/>
                </a:lnTo>
                <a:lnTo>
                  <a:pt x="158775" y="42341"/>
                </a:lnTo>
                <a:lnTo>
                  <a:pt x="155448" y="25862"/>
                </a:lnTo>
                <a:lnTo>
                  <a:pt x="146575" y="12699"/>
                </a:lnTo>
                <a:close/>
              </a:path>
            </a:pathLst>
          </a:custGeom>
          <a:solidFill>
            <a:srgbClr val="666767"/>
          </a:solidFill>
        </p:spPr>
        <p:txBody>
          <a:bodyPr wrap="square" lIns="0" tIns="0" rIns="0" bIns="0" rtlCol="0"/>
          <a:lstStyle/>
          <a:p>
            <a:pPr defTabSz="806867"/>
            <a:endParaRPr sz="1588">
              <a:solidFill>
                <a:prstClr val="black"/>
              </a:solidFill>
              <a:latin typeface="Calibri"/>
            </a:endParaRPr>
          </a:p>
        </p:txBody>
      </p:sp>
      <p:sp>
        <p:nvSpPr>
          <p:cNvPr id="35" name="object 35"/>
          <p:cNvSpPr/>
          <p:nvPr/>
        </p:nvSpPr>
        <p:spPr>
          <a:xfrm>
            <a:off x="1883158" y="2097483"/>
            <a:ext cx="33057" cy="66675"/>
          </a:xfrm>
          <a:custGeom>
            <a:avLst/>
            <a:gdLst/>
            <a:ahLst/>
            <a:cxnLst/>
            <a:rect l="l" t="t" r="r" b="b"/>
            <a:pathLst>
              <a:path w="37464" h="75564">
                <a:moveTo>
                  <a:pt x="9309" y="0"/>
                </a:moveTo>
                <a:lnTo>
                  <a:pt x="5368" y="9357"/>
                </a:lnTo>
                <a:lnTo>
                  <a:pt x="2444" y="19197"/>
                </a:lnTo>
                <a:lnTo>
                  <a:pt x="625" y="29459"/>
                </a:lnTo>
                <a:lnTo>
                  <a:pt x="0" y="40081"/>
                </a:lnTo>
                <a:lnTo>
                  <a:pt x="456" y="49223"/>
                </a:lnTo>
                <a:lnTo>
                  <a:pt x="1792" y="58110"/>
                </a:lnTo>
                <a:lnTo>
                  <a:pt x="3959" y="66704"/>
                </a:lnTo>
                <a:lnTo>
                  <a:pt x="6908" y="74968"/>
                </a:lnTo>
                <a:lnTo>
                  <a:pt x="35001" y="58737"/>
                </a:lnTo>
                <a:lnTo>
                  <a:pt x="33070" y="52819"/>
                </a:lnTo>
                <a:lnTo>
                  <a:pt x="31750" y="46634"/>
                </a:lnTo>
                <a:lnTo>
                  <a:pt x="31750" y="31483"/>
                </a:lnTo>
                <a:lnTo>
                  <a:pt x="33616" y="23329"/>
                </a:lnTo>
                <a:lnTo>
                  <a:pt x="36880" y="15913"/>
                </a:lnTo>
                <a:lnTo>
                  <a:pt x="9309" y="0"/>
                </a:lnTo>
                <a:close/>
              </a:path>
            </a:pathLst>
          </a:custGeom>
          <a:solidFill>
            <a:srgbClr val="FFFFFF"/>
          </a:solidFill>
        </p:spPr>
        <p:txBody>
          <a:bodyPr wrap="square" lIns="0" tIns="0" rIns="0" bIns="0" rtlCol="0"/>
          <a:lstStyle/>
          <a:p>
            <a:pPr defTabSz="806867"/>
            <a:endParaRPr sz="1588">
              <a:solidFill>
                <a:prstClr val="black"/>
              </a:solidFill>
              <a:latin typeface="Calibri"/>
            </a:endParaRPr>
          </a:p>
        </p:txBody>
      </p:sp>
      <p:sp>
        <p:nvSpPr>
          <p:cNvPr id="36" name="object 36"/>
          <p:cNvSpPr/>
          <p:nvPr/>
        </p:nvSpPr>
        <p:spPr>
          <a:xfrm>
            <a:off x="1877555" y="2089617"/>
            <a:ext cx="45384" cy="82363"/>
          </a:xfrm>
          <a:custGeom>
            <a:avLst/>
            <a:gdLst/>
            <a:ahLst/>
            <a:cxnLst/>
            <a:rect l="l" t="t" r="r" b="b"/>
            <a:pathLst>
              <a:path w="51435" h="93344">
                <a:moveTo>
                  <a:pt x="12941" y="0"/>
                </a:moveTo>
                <a:lnTo>
                  <a:pt x="669" y="37625"/>
                </a:lnTo>
                <a:lnTo>
                  <a:pt x="0" y="48996"/>
                </a:lnTo>
                <a:lnTo>
                  <a:pt x="488" y="58773"/>
                </a:lnTo>
                <a:lnTo>
                  <a:pt x="1917" y="68279"/>
                </a:lnTo>
                <a:lnTo>
                  <a:pt x="4232" y="77469"/>
                </a:lnTo>
                <a:lnTo>
                  <a:pt x="7378" y="86296"/>
                </a:lnTo>
                <a:lnTo>
                  <a:pt x="10147" y="93002"/>
                </a:lnTo>
                <a:lnTo>
                  <a:pt x="25937" y="83883"/>
                </a:lnTo>
                <a:lnTo>
                  <a:pt x="13258" y="83883"/>
                </a:lnTo>
                <a:lnTo>
                  <a:pt x="10083" y="78371"/>
                </a:lnTo>
                <a:lnTo>
                  <a:pt x="16674" y="74566"/>
                </a:lnTo>
                <a:lnTo>
                  <a:pt x="16391" y="73774"/>
                </a:lnTo>
                <a:lnTo>
                  <a:pt x="14371" y="65776"/>
                </a:lnTo>
                <a:lnTo>
                  <a:pt x="13125" y="57506"/>
                </a:lnTo>
                <a:lnTo>
                  <a:pt x="12700" y="48996"/>
                </a:lnTo>
                <a:lnTo>
                  <a:pt x="13280" y="39119"/>
                </a:lnTo>
                <a:lnTo>
                  <a:pt x="14970" y="29578"/>
                </a:lnTo>
                <a:lnTo>
                  <a:pt x="17693" y="20418"/>
                </a:lnTo>
                <a:lnTo>
                  <a:pt x="18709" y="18007"/>
                </a:lnTo>
                <a:lnTo>
                  <a:pt x="12484" y="14414"/>
                </a:lnTo>
                <a:lnTo>
                  <a:pt x="15659" y="8915"/>
                </a:lnTo>
                <a:lnTo>
                  <a:pt x="28377" y="8915"/>
                </a:lnTo>
                <a:lnTo>
                  <a:pt x="12941" y="0"/>
                </a:lnTo>
                <a:close/>
              </a:path>
              <a:path w="51435" h="93344">
                <a:moveTo>
                  <a:pt x="16674" y="74566"/>
                </a:moveTo>
                <a:lnTo>
                  <a:pt x="10083" y="78371"/>
                </a:lnTo>
                <a:lnTo>
                  <a:pt x="13258" y="83883"/>
                </a:lnTo>
                <a:lnTo>
                  <a:pt x="19138" y="81470"/>
                </a:lnTo>
                <a:lnTo>
                  <a:pt x="16674" y="74566"/>
                </a:lnTo>
                <a:close/>
              </a:path>
              <a:path w="51435" h="93344">
                <a:moveTo>
                  <a:pt x="33708" y="64733"/>
                </a:moveTo>
                <a:lnTo>
                  <a:pt x="16674" y="74566"/>
                </a:lnTo>
                <a:lnTo>
                  <a:pt x="19138" y="81470"/>
                </a:lnTo>
                <a:lnTo>
                  <a:pt x="13258" y="83883"/>
                </a:lnTo>
                <a:lnTo>
                  <a:pt x="25937" y="83883"/>
                </a:lnTo>
                <a:lnTo>
                  <a:pt x="48983" y="70573"/>
                </a:lnTo>
                <a:lnTo>
                  <a:pt x="48676" y="69634"/>
                </a:lnTo>
                <a:lnTo>
                  <a:pt x="35306" y="69634"/>
                </a:lnTo>
                <a:lnTo>
                  <a:pt x="33708" y="64733"/>
                </a:lnTo>
                <a:close/>
              </a:path>
              <a:path w="51435" h="93344">
                <a:moveTo>
                  <a:pt x="38176" y="62153"/>
                </a:moveTo>
                <a:lnTo>
                  <a:pt x="33708" y="64733"/>
                </a:lnTo>
                <a:lnTo>
                  <a:pt x="35306" y="69634"/>
                </a:lnTo>
                <a:lnTo>
                  <a:pt x="41351" y="67652"/>
                </a:lnTo>
                <a:lnTo>
                  <a:pt x="38176" y="62153"/>
                </a:lnTo>
                <a:close/>
              </a:path>
              <a:path w="51435" h="93344">
                <a:moveTo>
                  <a:pt x="46232" y="62153"/>
                </a:moveTo>
                <a:lnTo>
                  <a:pt x="38176" y="62153"/>
                </a:lnTo>
                <a:lnTo>
                  <a:pt x="41351" y="67652"/>
                </a:lnTo>
                <a:lnTo>
                  <a:pt x="35306" y="69634"/>
                </a:lnTo>
                <a:lnTo>
                  <a:pt x="48676" y="69634"/>
                </a:lnTo>
                <a:lnTo>
                  <a:pt x="46232" y="62153"/>
                </a:lnTo>
                <a:close/>
              </a:path>
              <a:path w="51435" h="93344">
                <a:moveTo>
                  <a:pt x="35373" y="27625"/>
                </a:moveTo>
                <a:lnTo>
                  <a:pt x="35018" y="28556"/>
                </a:lnTo>
                <a:lnTo>
                  <a:pt x="33239" y="35126"/>
                </a:lnTo>
                <a:lnTo>
                  <a:pt x="32131" y="41951"/>
                </a:lnTo>
                <a:lnTo>
                  <a:pt x="31750" y="48996"/>
                </a:lnTo>
                <a:lnTo>
                  <a:pt x="31750" y="56400"/>
                </a:lnTo>
                <a:lnTo>
                  <a:pt x="33235" y="63284"/>
                </a:lnTo>
                <a:lnTo>
                  <a:pt x="33708" y="64733"/>
                </a:lnTo>
                <a:lnTo>
                  <a:pt x="38176" y="62153"/>
                </a:lnTo>
                <a:lnTo>
                  <a:pt x="46232" y="62153"/>
                </a:lnTo>
                <a:lnTo>
                  <a:pt x="45593" y="60198"/>
                </a:lnTo>
                <a:lnTo>
                  <a:pt x="44450" y="54698"/>
                </a:lnTo>
                <a:lnTo>
                  <a:pt x="44450" y="41325"/>
                </a:lnTo>
                <a:lnTo>
                  <a:pt x="46113" y="34061"/>
                </a:lnTo>
                <a:lnTo>
                  <a:pt x="47753" y="30327"/>
                </a:lnTo>
                <a:lnTo>
                  <a:pt x="40055" y="30327"/>
                </a:lnTo>
                <a:lnTo>
                  <a:pt x="35373" y="27625"/>
                </a:lnTo>
                <a:close/>
              </a:path>
              <a:path w="51435" h="93344">
                <a:moveTo>
                  <a:pt x="37414" y="22275"/>
                </a:moveTo>
                <a:lnTo>
                  <a:pt x="35373" y="27625"/>
                </a:lnTo>
                <a:lnTo>
                  <a:pt x="40055" y="30327"/>
                </a:lnTo>
                <a:lnTo>
                  <a:pt x="43230" y="24828"/>
                </a:lnTo>
                <a:lnTo>
                  <a:pt x="37414" y="22275"/>
                </a:lnTo>
                <a:close/>
              </a:path>
              <a:path w="51435" h="93344">
                <a:moveTo>
                  <a:pt x="51288" y="22275"/>
                </a:moveTo>
                <a:lnTo>
                  <a:pt x="37414" y="22275"/>
                </a:lnTo>
                <a:lnTo>
                  <a:pt x="43230" y="24828"/>
                </a:lnTo>
                <a:lnTo>
                  <a:pt x="40055" y="30327"/>
                </a:lnTo>
                <a:lnTo>
                  <a:pt x="47753" y="30327"/>
                </a:lnTo>
                <a:lnTo>
                  <a:pt x="51288" y="22275"/>
                </a:lnTo>
                <a:close/>
              </a:path>
              <a:path w="51435" h="93344">
                <a:moveTo>
                  <a:pt x="28377" y="8915"/>
                </a:moveTo>
                <a:lnTo>
                  <a:pt x="15659" y="8915"/>
                </a:lnTo>
                <a:lnTo>
                  <a:pt x="21374" y="11684"/>
                </a:lnTo>
                <a:lnTo>
                  <a:pt x="18709" y="18007"/>
                </a:lnTo>
                <a:lnTo>
                  <a:pt x="35373" y="27625"/>
                </a:lnTo>
                <a:lnTo>
                  <a:pt x="37414" y="22275"/>
                </a:lnTo>
                <a:lnTo>
                  <a:pt x="51288" y="22275"/>
                </a:lnTo>
                <a:lnTo>
                  <a:pt x="28377" y="8915"/>
                </a:lnTo>
                <a:close/>
              </a:path>
              <a:path w="51435" h="93344">
                <a:moveTo>
                  <a:pt x="15659" y="8915"/>
                </a:moveTo>
                <a:lnTo>
                  <a:pt x="12484" y="14414"/>
                </a:lnTo>
                <a:lnTo>
                  <a:pt x="18709" y="18007"/>
                </a:lnTo>
                <a:lnTo>
                  <a:pt x="21374" y="11684"/>
                </a:lnTo>
                <a:lnTo>
                  <a:pt x="15659" y="8915"/>
                </a:lnTo>
                <a:close/>
              </a:path>
            </a:pathLst>
          </a:custGeom>
          <a:solidFill>
            <a:srgbClr val="666767"/>
          </a:solidFill>
        </p:spPr>
        <p:txBody>
          <a:bodyPr wrap="square" lIns="0" tIns="0" rIns="0" bIns="0" rtlCol="0"/>
          <a:lstStyle/>
          <a:p>
            <a:pPr defTabSz="806867"/>
            <a:endParaRPr sz="1588">
              <a:solidFill>
                <a:prstClr val="black"/>
              </a:solidFill>
              <a:latin typeface="Calibri"/>
            </a:endParaRPr>
          </a:p>
        </p:txBody>
      </p:sp>
      <p:sp>
        <p:nvSpPr>
          <p:cNvPr id="37" name="object 37"/>
          <p:cNvSpPr/>
          <p:nvPr/>
        </p:nvSpPr>
        <p:spPr>
          <a:xfrm>
            <a:off x="1883158" y="2464476"/>
            <a:ext cx="33057" cy="66675"/>
          </a:xfrm>
          <a:custGeom>
            <a:avLst/>
            <a:gdLst/>
            <a:ahLst/>
            <a:cxnLst/>
            <a:rect l="l" t="t" r="r" b="b"/>
            <a:pathLst>
              <a:path w="37464" h="75564">
                <a:moveTo>
                  <a:pt x="9309" y="0"/>
                </a:moveTo>
                <a:lnTo>
                  <a:pt x="5368" y="9357"/>
                </a:lnTo>
                <a:lnTo>
                  <a:pt x="2444" y="19197"/>
                </a:lnTo>
                <a:lnTo>
                  <a:pt x="625" y="29459"/>
                </a:lnTo>
                <a:lnTo>
                  <a:pt x="0" y="40081"/>
                </a:lnTo>
                <a:lnTo>
                  <a:pt x="456" y="49223"/>
                </a:lnTo>
                <a:lnTo>
                  <a:pt x="1792" y="58110"/>
                </a:lnTo>
                <a:lnTo>
                  <a:pt x="3959" y="66704"/>
                </a:lnTo>
                <a:lnTo>
                  <a:pt x="6908" y="74968"/>
                </a:lnTo>
                <a:lnTo>
                  <a:pt x="35001" y="58737"/>
                </a:lnTo>
                <a:lnTo>
                  <a:pt x="33070" y="52819"/>
                </a:lnTo>
                <a:lnTo>
                  <a:pt x="31750" y="46634"/>
                </a:lnTo>
                <a:lnTo>
                  <a:pt x="31750" y="31483"/>
                </a:lnTo>
                <a:lnTo>
                  <a:pt x="33616" y="23329"/>
                </a:lnTo>
                <a:lnTo>
                  <a:pt x="36880" y="15913"/>
                </a:lnTo>
                <a:lnTo>
                  <a:pt x="9309" y="0"/>
                </a:lnTo>
                <a:close/>
              </a:path>
            </a:pathLst>
          </a:custGeom>
          <a:solidFill>
            <a:srgbClr val="FFFFFF"/>
          </a:solidFill>
        </p:spPr>
        <p:txBody>
          <a:bodyPr wrap="square" lIns="0" tIns="0" rIns="0" bIns="0" rtlCol="0"/>
          <a:lstStyle/>
          <a:p>
            <a:pPr defTabSz="806867"/>
            <a:endParaRPr sz="1588">
              <a:solidFill>
                <a:prstClr val="black"/>
              </a:solidFill>
              <a:latin typeface="Calibri"/>
            </a:endParaRPr>
          </a:p>
        </p:txBody>
      </p:sp>
      <p:sp>
        <p:nvSpPr>
          <p:cNvPr id="38" name="object 38"/>
          <p:cNvSpPr/>
          <p:nvPr/>
        </p:nvSpPr>
        <p:spPr>
          <a:xfrm>
            <a:off x="1877555" y="2456610"/>
            <a:ext cx="45384" cy="82363"/>
          </a:xfrm>
          <a:custGeom>
            <a:avLst/>
            <a:gdLst/>
            <a:ahLst/>
            <a:cxnLst/>
            <a:rect l="l" t="t" r="r" b="b"/>
            <a:pathLst>
              <a:path w="51435" h="93344">
                <a:moveTo>
                  <a:pt x="12941" y="0"/>
                </a:moveTo>
                <a:lnTo>
                  <a:pt x="669" y="37625"/>
                </a:lnTo>
                <a:lnTo>
                  <a:pt x="0" y="48996"/>
                </a:lnTo>
                <a:lnTo>
                  <a:pt x="488" y="58773"/>
                </a:lnTo>
                <a:lnTo>
                  <a:pt x="1917" y="68279"/>
                </a:lnTo>
                <a:lnTo>
                  <a:pt x="4232" y="77469"/>
                </a:lnTo>
                <a:lnTo>
                  <a:pt x="7378" y="86296"/>
                </a:lnTo>
                <a:lnTo>
                  <a:pt x="10147" y="93002"/>
                </a:lnTo>
                <a:lnTo>
                  <a:pt x="25937" y="83883"/>
                </a:lnTo>
                <a:lnTo>
                  <a:pt x="13258" y="83883"/>
                </a:lnTo>
                <a:lnTo>
                  <a:pt x="10083" y="78371"/>
                </a:lnTo>
                <a:lnTo>
                  <a:pt x="16674" y="74566"/>
                </a:lnTo>
                <a:lnTo>
                  <a:pt x="16391" y="73774"/>
                </a:lnTo>
                <a:lnTo>
                  <a:pt x="14371" y="65776"/>
                </a:lnTo>
                <a:lnTo>
                  <a:pt x="13125" y="57506"/>
                </a:lnTo>
                <a:lnTo>
                  <a:pt x="12700" y="48996"/>
                </a:lnTo>
                <a:lnTo>
                  <a:pt x="13280" y="39119"/>
                </a:lnTo>
                <a:lnTo>
                  <a:pt x="14970" y="29578"/>
                </a:lnTo>
                <a:lnTo>
                  <a:pt x="17693" y="20418"/>
                </a:lnTo>
                <a:lnTo>
                  <a:pt x="18709" y="18007"/>
                </a:lnTo>
                <a:lnTo>
                  <a:pt x="12484" y="14414"/>
                </a:lnTo>
                <a:lnTo>
                  <a:pt x="15659" y="8915"/>
                </a:lnTo>
                <a:lnTo>
                  <a:pt x="28377" y="8915"/>
                </a:lnTo>
                <a:lnTo>
                  <a:pt x="12941" y="0"/>
                </a:lnTo>
                <a:close/>
              </a:path>
              <a:path w="51435" h="93344">
                <a:moveTo>
                  <a:pt x="16674" y="74566"/>
                </a:moveTo>
                <a:lnTo>
                  <a:pt x="10083" y="78371"/>
                </a:lnTo>
                <a:lnTo>
                  <a:pt x="13258" y="83883"/>
                </a:lnTo>
                <a:lnTo>
                  <a:pt x="19138" y="81470"/>
                </a:lnTo>
                <a:lnTo>
                  <a:pt x="16674" y="74566"/>
                </a:lnTo>
                <a:close/>
              </a:path>
              <a:path w="51435" h="93344">
                <a:moveTo>
                  <a:pt x="33708" y="64733"/>
                </a:moveTo>
                <a:lnTo>
                  <a:pt x="16674" y="74566"/>
                </a:lnTo>
                <a:lnTo>
                  <a:pt x="19138" y="81470"/>
                </a:lnTo>
                <a:lnTo>
                  <a:pt x="13258" y="83883"/>
                </a:lnTo>
                <a:lnTo>
                  <a:pt x="25937" y="83883"/>
                </a:lnTo>
                <a:lnTo>
                  <a:pt x="48983" y="70573"/>
                </a:lnTo>
                <a:lnTo>
                  <a:pt x="48676" y="69634"/>
                </a:lnTo>
                <a:lnTo>
                  <a:pt x="35306" y="69634"/>
                </a:lnTo>
                <a:lnTo>
                  <a:pt x="33708" y="64733"/>
                </a:lnTo>
                <a:close/>
              </a:path>
              <a:path w="51435" h="93344">
                <a:moveTo>
                  <a:pt x="38176" y="62153"/>
                </a:moveTo>
                <a:lnTo>
                  <a:pt x="33708" y="64733"/>
                </a:lnTo>
                <a:lnTo>
                  <a:pt x="35306" y="69634"/>
                </a:lnTo>
                <a:lnTo>
                  <a:pt x="41351" y="67652"/>
                </a:lnTo>
                <a:lnTo>
                  <a:pt x="38176" y="62153"/>
                </a:lnTo>
                <a:close/>
              </a:path>
              <a:path w="51435" h="93344">
                <a:moveTo>
                  <a:pt x="46232" y="62153"/>
                </a:moveTo>
                <a:lnTo>
                  <a:pt x="38176" y="62153"/>
                </a:lnTo>
                <a:lnTo>
                  <a:pt x="41351" y="67652"/>
                </a:lnTo>
                <a:lnTo>
                  <a:pt x="35306" y="69634"/>
                </a:lnTo>
                <a:lnTo>
                  <a:pt x="48676" y="69634"/>
                </a:lnTo>
                <a:lnTo>
                  <a:pt x="46232" y="62153"/>
                </a:lnTo>
                <a:close/>
              </a:path>
              <a:path w="51435" h="93344">
                <a:moveTo>
                  <a:pt x="35373" y="27625"/>
                </a:moveTo>
                <a:lnTo>
                  <a:pt x="35018" y="28556"/>
                </a:lnTo>
                <a:lnTo>
                  <a:pt x="33239" y="35126"/>
                </a:lnTo>
                <a:lnTo>
                  <a:pt x="32131" y="41951"/>
                </a:lnTo>
                <a:lnTo>
                  <a:pt x="31750" y="48996"/>
                </a:lnTo>
                <a:lnTo>
                  <a:pt x="31750" y="56400"/>
                </a:lnTo>
                <a:lnTo>
                  <a:pt x="33235" y="63284"/>
                </a:lnTo>
                <a:lnTo>
                  <a:pt x="33708" y="64733"/>
                </a:lnTo>
                <a:lnTo>
                  <a:pt x="38176" y="62153"/>
                </a:lnTo>
                <a:lnTo>
                  <a:pt x="46232" y="62153"/>
                </a:lnTo>
                <a:lnTo>
                  <a:pt x="45593" y="60198"/>
                </a:lnTo>
                <a:lnTo>
                  <a:pt x="44450" y="54698"/>
                </a:lnTo>
                <a:lnTo>
                  <a:pt x="44450" y="41325"/>
                </a:lnTo>
                <a:lnTo>
                  <a:pt x="46113" y="34061"/>
                </a:lnTo>
                <a:lnTo>
                  <a:pt x="47753" y="30327"/>
                </a:lnTo>
                <a:lnTo>
                  <a:pt x="40055" y="30327"/>
                </a:lnTo>
                <a:lnTo>
                  <a:pt x="35373" y="27625"/>
                </a:lnTo>
                <a:close/>
              </a:path>
              <a:path w="51435" h="93344">
                <a:moveTo>
                  <a:pt x="37414" y="22275"/>
                </a:moveTo>
                <a:lnTo>
                  <a:pt x="35373" y="27625"/>
                </a:lnTo>
                <a:lnTo>
                  <a:pt x="40055" y="30327"/>
                </a:lnTo>
                <a:lnTo>
                  <a:pt x="43230" y="24828"/>
                </a:lnTo>
                <a:lnTo>
                  <a:pt x="37414" y="22275"/>
                </a:lnTo>
                <a:close/>
              </a:path>
              <a:path w="51435" h="93344">
                <a:moveTo>
                  <a:pt x="51288" y="22275"/>
                </a:moveTo>
                <a:lnTo>
                  <a:pt x="37414" y="22275"/>
                </a:lnTo>
                <a:lnTo>
                  <a:pt x="43230" y="24828"/>
                </a:lnTo>
                <a:lnTo>
                  <a:pt x="40055" y="30327"/>
                </a:lnTo>
                <a:lnTo>
                  <a:pt x="47753" y="30327"/>
                </a:lnTo>
                <a:lnTo>
                  <a:pt x="51288" y="22275"/>
                </a:lnTo>
                <a:close/>
              </a:path>
              <a:path w="51435" h="93344">
                <a:moveTo>
                  <a:pt x="28377" y="8915"/>
                </a:moveTo>
                <a:lnTo>
                  <a:pt x="15659" y="8915"/>
                </a:lnTo>
                <a:lnTo>
                  <a:pt x="21374" y="11684"/>
                </a:lnTo>
                <a:lnTo>
                  <a:pt x="18709" y="18007"/>
                </a:lnTo>
                <a:lnTo>
                  <a:pt x="35373" y="27625"/>
                </a:lnTo>
                <a:lnTo>
                  <a:pt x="37414" y="22275"/>
                </a:lnTo>
                <a:lnTo>
                  <a:pt x="51288" y="22275"/>
                </a:lnTo>
                <a:lnTo>
                  <a:pt x="28377" y="8915"/>
                </a:lnTo>
                <a:close/>
              </a:path>
              <a:path w="51435" h="93344">
                <a:moveTo>
                  <a:pt x="15659" y="8915"/>
                </a:moveTo>
                <a:lnTo>
                  <a:pt x="12484" y="14414"/>
                </a:lnTo>
                <a:lnTo>
                  <a:pt x="18709" y="18007"/>
                </a:lnTo>
                <a:lnTo>
                  <a:pt x="21374" y="11684"/>
                </a:lnTo>
                <a:lnTo>
                  <a:pt x="15659" y="8915"/>
                </a:lnTo>
                <a:close/>
              </a:path>
            </a:pathLst>
          </a:custGeom>
          <a:solidFill>
            <a:srgbClr val="666767"/>
          </a:solidFill>
        </p:spPr>
        <p:txBody>
          <a:bodyPr wrap="square" lIns="0" tIns="0" rIns="0" bIns="0" rtlCol="0"/>
          <a:lstStyle/>
          <a:p>
            <a:pPr defTabSz="806867"/>
            <a:endParaRPr sz="1588">
              <a:solidFill>
                <a:prstClr val="black"/>
              </a:solidFill>
              <a:latin typeface="Calibri"/>
            </a:endParaRPr>
          </a:p>
        </p:txBody>
      </p:sp>
      <p:sp>
        <p:nvSpPr>
          <p:cNvPr id="39" name="object 39"/>
          <p:cNvSpPr/>
          <p:nvPr/>
        </p:nvSpPr>
        <p:spPr>
          <a:xfrm>
            <a:off x="1507740" y="2007713"/>
            <a:ext cx="44834" cy="629400"/>
          </a:xfrm>
          <a:prstGeom prst="rect">
            <a:avLst/>
          </a:prstGeom>
          <a:blipFill>
            <a:blip r:embed="rId3" cstate="print"/>
            <a:stretch>
              <a:fillRect/>
            </a:stretch>
          </a:blipFill>
        </p:spPr>
        <p:txBody>
          <a:bodyPr wrap="square" lIns="0" tIns="0" rIns="0" bIns="0" rtlCol="0"/>
          <a:lstStyle/>
          <a:p>
            <a:pPr defTabSz="806867"/>
            <a:endParaRPr sz="1588">
              <a:solidFill>
                <a:prstClr val="black"/>
              </a:solidFill>
              <a:latin typeface="Calibri"/>
            </a:endParaRPr>
          </a:p>
        </p:txBody>
      </p:sp>
      <p:sp>
        <p:nvSpPr>
          <p:cNvPr id="40" name="object 40"/>
          <p:cNvSpPr txBox="1"/>
          <p:nvPr/>
        </p:nvSpPr>
        <p:spPr>
          <a:xfrm>
            <a:off x="1030941" y="1381358"/>
            <a:ext cx="2147047" cy="153983"/>
          </a:xfrm>
          <a:prstGeom prst="rect">
            <a:avLst/>
          </a:prstGeom>
        </p:spPr>
        <p:txBody>
          <a:bodyPr vert="horz" wrap="square" lIns="0" tIns="11206" rIns="0" bIns="0" rtlCol="0">
            <a:spAutoFit/>
          </a:bodyPr>
          <a:lstStyle/>
          <a:p>
            <a:pPr defTabSz="806867">
              <a:spcBef>
                <a:spcPts val="88"/>
              </a:spcBef>
            </a:pPr>
            <a:r>
              <a:rPr sz="927" spc="13" dirty="0">
                <a:solidFill>
                  <a:srgbClr val="404040"/>
                </a:solidFill>
                <a:latin typeface="Arial"/>
                <a:cs typeface="Arial"/>
              </a:rPr>
              <a:t>Se </a:t>
            </a:r>
            <a:r>
              <a:rPr sz="927" spc="22" dirty="0">
                <a:solidFill>
                  <a:srgbClr val="404040"/>
                </a:solidFill>
                <a:latin typeface="Arial"/>
                <a:cs typeface="Arial"/>
              </a:rPr>
              <a:t>tienen </a:t>
            </a:r>
            <a:r>
              <a:rPr sz="927" spc="18" dirty="0">
                <a:solidFill>
                  <a:srgbClr val="404040"/>
                </a:solidFill>
                <a:latin typeface="Arial"/>
                <a:cs typeface="Arial"/>
              </a:rPr>
              <a:t>dos </a:t>
            </a:r>
            <a:r>
              <a:rPr sz="927" spc="22" dirty="0">
                <a:solidFill>
                  <a:srgbClr val="404040"/>
                </a:solidFill>
                <a:latin typeface="Arial"/>
                <a:cs typeface="Arial"/>
              </a:rPr>
              <a:t>jarras iguales </a:t>
            </a:r>
            <a:r>
              <a:rPr sz="927" spc="18" dirty="0">
                <a:solidFill>
                  <a:srgbClr val="404040"/>
                </a:solidFill>
                <a:latin typeface="Arial"/>
                <a:cs typeface="Arial"/>
              </a:rPr>
              <a:t>con</a:t>
            </a:r>
            <a:r>
              <a:rPr sz="927" spc="141" dirty="0">
                <a:solidFill>
                  <a:srgbClr val="404040"/>
                </a:solidFill>
                <a:latin typeface="Arial"/>
                <a:cs typeface="Arial"/>
              </a:rPr>
              <a:t> </a:t>
            </a:r>
            <a:r>
              <a:rPr sz="927" spc="26" dirty="0">
                <a:solidFill>
                  <a:srgbClr val="404040"/>
                </a:solidFill>
                <a:latin typeface="Arial"/>
                <a:cs typeface="Arial"/>
              </a:rPr>
              <a:t>agua.</a:t>
            </a:r>
            <a:endParaRPr sz="927">
              <a:solidFill>
                <a:prstClr val="black"/>
              </a:solidFill>
              <a:latin typeface="Arial"/>
              <a:cs typeface="Arial"/>
            </a:endParaRPr>
          </a:p>
        </p:txBody>
      </p:sp>
      <p:sp>
        <p:nvSpPr>
          <p:cNvPr id="41" name="object 41"/>
          <p:cNvSpPr txBox="1"/>
          <p:nvPr/>
        </p:nvSpPr>
        <p:spPr>
          <a:xfrm>
            <a:off x="1030941" y="1739991"/>
            <a:ext cx="240926" cy="153983"/>
          </a:xfrm>
          <a:prstGeom prst="rect">
            <a:avLst/>
          </a:prstGeom>
        </p:spPr>
        <p:txBody>
          <a:bodyPr vert="horz" wrap="square" lIns="0" tIns="11206" rIns="0" bIns="0" rtlCol="0">
            <a:spAutoFit/>
          </a:bodyPr>
          <a:lstStyle/>
          <a:p>
            <a:pPr defTabSz="806867">
              <a:spcBef>
                <a:spcPts val="88"/>
              </a:spcBef>
            </a:pPr>
            <a:r>
              <a:rPr sz="927" spc="9" dirty="0">
                <a:solidFill>
                  <a:srgbClr val="404040"/>
                </a:solidFill>
                <a:latin typeface="Arial"/>
                <a:cs typeface="Arial"/>
              </a:rPr>
              <a:t>litro:</a:t>
            </a:r>
            <a:endParaRPr sz="927">
              <a:solidFill>
                <a:prstClr val="black"/>
              </a:solidFill>
              <a:latin typeface="Arial"/>
              <a:cs typeface="Arial"/>
            </a:endParaRPr>
          </a:p>
        </p:txBody>
      </p:sp>
      <p:sp>
        <p:nvSpPr>
          <p:cNvPr id="42" name="object 42"/>
          <p:cNvSpPr txBox="1"/>
          <p:nvPr/>
        </p:nvSpPr>
        <p:spPr>
          <a:xfrm>
            <a:off x="1008529" y="1560674"/>
            <a:ext cx="2139203" cy="153983"/>
          </a:xfrm>
          <a:prstGeom prst="rect">
            <a:avLst/>
          </a:prstGeom>
        </p:spPr>
        <p:txBody>
          <a:bodyPr vert="horz" wrap="square" lIns="0" tIns="11206" rIns="0" bIns="0" rtlCol="0">
            <a:spAutoFit/>
          </a:bodyPr>
          <a:lstStyle/>
          <a:p>
            <a:pPr marL="22413" defTabSz="806867">
              <a:spcBef>
                <a:spcPts val="88"/>
              </a:spcBef>
              <a:tabLst>
                <a:tab pos="1848508" algn="l"/>
              </a:tabLst>
            </a:pPr>
            <a:r>
              <a:rPr sz="927" spc="4" dirty="0">
                <a:solidFill>
                  <a:srgbClr val="404040"/>
                </a:solidFill>
                <a:latin typeface="Arial"/>
                <a:cs typeface="Arial"/>
              </a:rPr>
              <a:t>Una tiene   </a:t>
            </a:r>
            <a:r>
              <a:rPr sz="1390" u="sng" spc="6" baseline="31746" dirty="0">
                <a:solidFill>
                  <a:srgbClr val="404040"/>
                </a:solidFill>
                <a:uFill>
                  <a:solidFill>
                    <a:srgbClr val="000000"/>
                  </a:solidFill>
                </a:uFill>
                <a:latin typeface="Arial"/>
                <a:cs typeface="Arial"/>
              </a:rPr>
              <a:t>  </a:t>
            </a:r>
            <a:r>
              <a:rPr sz="1390" u="sng" baseline="31746" dirty="0">
                <a:solidFill>
                  <a:srgbClr val="404040"/>
                </a:solidFill>
                <a:uFill>
                  <a:solidFill>
                    <a:srgbClr val="000000"/>
                  </a:solidFill>
                </a:uFill>
                <a:latin typeface="Arial"/>
                <a:cs typeface="Arial"/>
              </a:rPr>
              <a:t>1  </a:t>
            </a:r>
            <a:r>
              <a:rPr sz="1390" baseline="31746" dirty="0">
                <a:solidFill>
                  <a:srgbClr val="404040"/>
                </a:solidFill>
                <a:latin typeface="Arial"/>
                <a:cs typeface="Arial"/>
              </a:rPr>
              <a:t> </a:t>
            </a:r>
            <a:r>
              <a:rPr sz="927" spc="4" dirty="0">
                <a:solidFill>
                  <a:srgbClr val="404040"/>
                </a:solidFill>
                <a:latin typeface="Arial"/>
                <a:cs typeface="Arial"/>
              </a:rPr>
              <a:t>de litro </a:t>
            </a:r>
            <a:r>
              <a:rPr sz="927" dirty="0">
                <a:solidFill>
                  <a:srgbClr val="404040"/>
                </a:solidFill>
                <a:latin typeface="Arial"/>
                <a:cs typeface="Arial"/>
              </a:rPr>
              <a:t>y</a:t>
            </a:r>
            <a:r>
              <a:rPr sz="927" spc="-106" dirty="0">
                <a:solidFill>
                  <a:srgbClr val="404040"/>
                </a:solidFill>
                <a:latin typeface="Arial"/>
                <a:cs typeface="Arial"/>
              </a:rPr>
              <a:t> </a:t>
            </a:r>
            <a:r>
              <a:rPr sz="927" spc="4" dirty="0">
                <a:solidFill>
                  <a:srgbClr val="404040"/>
                </a:solidFill>
                <a:latin typeface="Arial"/>
                <a:cs typeface="Arial"/>
              </a:rPr>
              <a:t>la</a:t>
            </a:r>
            <a:r>
              <a:rPr sz="927" spc="22" dirty="0">
                <a:solidFill>
                  <a:srgbClr val="404040"/>
                </a:solidFill>
                <a:latin typeface="Arial"/>
                <a:cs typeface="Arial"/>
              </a:rPr>
              <a:t> </a:t>
            </a:r>
            <a:r>
              <a:rPr sz="927" spc="4" dirty="0">
                <a:solidFill>
                  <a:srgbClr val="404040"/>
                </a:solidFill>
                <a:latin typeface="Arial"/>
                <a:cs typeface="Arial"/>
              </a:rPr>
              <a:t>otra	</a:t>
            </a:r>
            <a:r>
              <a:rPr sz="1390" baseline="31746" dirty="0">
                <a:solidFill>
                  <a:srgbClr val="404040"/>
                </a:solidFill>
                <a:latin typeface="Arial"/>
                <a:cs typeface="Arial"/>
              </a:rPr>
              <a:t>1</a:t>
            </a:r>
            <a:r>
              <a:rPr sz="1390" spc="205" baseline="31746" dirty="0">
                <a:solidFill>
                  <a:srgbClr val="404040"/>
                </a:solidFill>
                <a:latin typeface="Arial"/>
                <a:cs typeface="Arial"/>
              </a:rPr>
              <a:t> </a:t>
            </a:r>
            <a:r>
              <a:rPr sz="927" spc="9" dirty="0">
                <a:solidFill>
                  <a:srgbClr val="404040"/>
                </a:solidFill>
                <a:latin typeface="Arial"/>
                <a:cs typeface="Arial"/>
              </a:rPr>
              <a:t>de</a:t>
            </a:r>
            <a:endParaRPr sz="927">
              <a:solidFill>
                <a:prstClr val="black"/>
              </a:solidFill>
              <a:latin typeface="Arial"/>
              <a:cs typeface="Arial"/>
            </a:endParaRPr>
          </a:p>
        </p:txBody>
      </p:sp>
      <p:sp>
        <p:nvSpPr>
          <p:cNvPr id="43" name="object 43"/>
          <p:cNvSpPr txBox="1"/>
          <p:nvPr/>
        </p:nvSpPr>
        <p:spPr>
          <a:xfrm>
            <a:off x="1008530" y="2792945"/>
            <a:ext cx="2177863" cy="1867016"/>
          </a:xfrm>
          <a:prstGeom prst="rect">
            <a:avLst/>
          </a:prstGeom>
        </p:spPr>
        <p:txBody>
          <a:bodyPr vert="horz" wrap="square" lIns="0" tIns="30256" rIns="0" bIns="0" rtlCol="0">
            <a:spAutoFit/>
          </a:bodyPr>
          <a:lstStyle/>
          <a:p>
            <a:pPr marL="22413" marR="26896" defTabSz="806867">
              <a:lnSpc>
                <a:spcPts val="971"/>
              </a:lnSpc>
              <a:spcBef>
                <a:spcPts val="238"/>
              </a:spcBef>
            </a:pPr>
            <a:r>
              <a:rPr sz="927" spc="18" dirty="0">
                <a:solidFill>
                  <a:srgbClr val="404040"/>
                </a:solidFill>
                <a:latin typeface="Arial"/>
                <a:cs typeface="Arial"/>
              </a:rPr>
              <a:t>¿Qué </a:t>
            </a:r>
            <a:r>
              <a:rPr sz="927" spc="22" dirty="0">
                <a:solidFill>
                  <a:srgbClr val="404040"/>
                </a:solidFill>
                <a:latin typeface="Arial"/>
                <a:cs typeface="Arial"/>
              </a:rPr>
              <a:t>cantidad </a:t>
            </a:r>
            <a:r>
              <a:rPr sz="927" spc="13" dirty="0">
                <a:solidFill>
                  <a:srgbClr val="404040"/>
                </a:solidFill>
                <a:latin typeface="Arial"/>
                <a:cs typeface="Arial"/>
              </a:rPr>
              <a:t>de </a:t>
            </a:r>
            <a:r>
              <a:rPr sz="927" spc="18" dirty="0">
                <a:solidFill>
                  <a:srgbClr val="404040"/>
                </a:solidFill>
                <a:latin typeface="Arial"/>
                <a:cs typeface="Arial"/>
              </a:rPr>
              <a:t>agua </a:t>
            </a:r>
            <a:r>
              <a:rPr sz="927" spc="13" dirty="0">
                <a:solidFill>
                  <a:srgbClr val="404040"/>
                </a:solidFill>
                <a:latin typeface="Arial"/>
                <a:cs typeface="Arial"/>
              </a:rPr>
              <a:t>se </a:t>
            </a:r>
            <a:r>
              <a:rPr sz="927" spc="22" dirty="0">
                <a:solidFill>
                  <a:srgbClr val="404040"/>
                </a:solidFill>
                <a:latin typeface="Arial"/>
                <a:cs typeface="Arial"/>
              </a:rPr>
              <a:t>tendrá </a:t>
            </a:r>
            <a:r>
              <a:rPr sz="927" spc="26" dirty="0">
                <a:solidFill>
                  <a:srgbClr val="404040"/>
                </a:solidFill>
                <a:latin typeface="Arial"/>
                <a:cs typeface="Arial"/>
              </a:rPr>
              <a:t>en  </a:t>
            </a:r>
            <a:r>
              <a:rPr sz="927" spc="9" dirty="0">
                <a:solidFill>
                  <a:srgbClr val="404040"/>
                </a:solidFill>
                <a:latin typeface="Arial"/>
                <a:cs typeface="Arial"/>
              </a:rPr>
              <a:t>total?</a:t>
            </a:r>
            <a:endParaRPr sz="927" dirty="0">
              <a:solidFill>
                <a:prstClr val="black"/>
              </a:solidFill>
              <a:latin typeface="Arial"/>
              <a:cs typeface="Arial"/>
            </a:endParaRPr>
          </a:p>
          <a:p>
            <a:pPr defTabSz="806867">
              <a:spcBef>
                <a:spcPts val="22"/>
              </a:spcBef>
            </a:pPr>
            <a:endParaRPr sz="971" dirty="0">
              <a:solidFill>
                <a:prstClr val="black"/>
              </a:solidFill>
              <a:latin typeface="Times New Roman"/>
              <a:cs typeface="Times New Roman"/>
            </a:endParaRPr>
          </a:p>
          <a:p>
            <a:pPr marL="296411" marR="1422663" indent="-296411" defTabSz="806867">
              <a:lnSpc>
                <a:spcPct val="79200"/>
              </a:lnSpc>
              <a:buFontTx/>
              <a:buAutoNum type="alphaUcParenR"/>
              <a:tabLst>
                <a:tab pos="296411" algn="l"/>
                <a:tab pos="296972" algn="l"/>
              </a:tabLst>
            </a:pPr>
            <a:r>
              <a:rPr sz="1390" u="sng" baseline="10582" dirty="0">
                <a:solidFill>
                  <a:srgbClr val="404040"/>
                </a:solidFill>
                <a:uFill>
                  <a:solidFill>
                    <a:srgbClr val="000000"/>
                  </a:solidFill>
                </a:uFill>
                <a:latin typeface="Arial"/>
                <a:cs typeface="Arial"/>
              </a:rPr>
              <a:t>1</a:t>
            </a:r>
            <a:r>
              <a:rPr sz="1390" baseline="10582" dirty="0">
                <a:solidFill>
                  <a:srgbClr val="404040"/>
                </a:solidFill>
                <a:latin typeface="Arial"/>
                <a:cs typeface="Arial"/>
              </a:rPr>
              <a:t> </a:t>
            </a:r>
            <a:r>
              <a:rPr sz="927" spc="4" dirty="0">
                <a:solidFill>
                  <a:srgbClr val="404040"/>
                </a:solidFill>
                <a:latin typeface="Arial"/>
                <a:cs typeface="Arial"/>
              </a:rPr>
              <a:t>de </a:t>
            </a:r>
            <a:r>
              <a:rPr sz="927" dirty="0">
                <a:solidFill>
                  <a:srgbClr val="404040"/>
                </a:solidFill>
                <a:latin typeface="Arial"/>
                <a:cs typeface="Arial"/>
              </a:rPr>
              <a:t>L  6</a:t>
            </a:r>
            <a:endParaRPr sz="927" dirty="0">
              <a:solidFill>
                <a:prstClr val="black"/>
              </a:solidFill>
              <a:latin typeface="Arial"/>
              <a:cs typeface="Arial"/>
            </a:endParaRPr>
          </a:p>
          <a:p>
            <a:pPr defTabSz="806867">
              <a:spcBef>
                <a:spcPts val="4"/>
              </a:spcBef>
              <a:buClr>
                <a:srgbClr val="404040"/>
              </a:buClr>
              <a:buFont typeface="Arial"/>
              <a:buAutoNum type="alphaUcParenR"/>
            </a:pPr>
            <a:endParaRPr sz="1147" dirty="0">
              <a:solidFill>
                <a:prstClr val="black"/>
              </a:solidFill>
              <a:latin typeface="Times New Roman"/>
              <a:cs typeface="Times New Roman"/>
            </a:endParaRPr>
          </a:p>
          <a:p>
            <a:pPr marL="296411" marR="1422663" indent="-296411" defTabSz="806867">
              <a:lnSpc>
                <a:spcPct val="79300"/>
              </a:lnSpc>
              <a:spcBef>
                <a:spcPts val="4"/>
              </a:spcBef>
              <a:buFontTx/>
              <a:buAutoNum type="alphaUcParenR"/>
              <a:tabLst>
                <a:tab pos="296411" algn="l"/>
                <a:tab pos="296972" algn="l"/>
              </a:tabLst>
            </a:pPr>
            <a:r>
              <a:rPr sz="1390" u="sng" baseline="10582" dirty="0">
                <a:solidFill>
                  <a:srgbClr val="404040"/>
                </a:solidFill>
                <a:uFill>
                  <a:solidFill>
                    <a:srgbClr val="000000"/>
                  </a:solidFill>
                </a:uFill>
                <a:latin typeface="Arial"/>
                <a:cs typeface="Arial"/>
              </a:rPr>
              <a:t>3</a:t>
            </a:r>
            <a:r>
              <a:rPr sz="1390" baseline="10582" dirty="0">
                <a:solidFill>
                  <a:srgbClr val="404040"/>
                </a:solidFill>
                <a:latin typeface="Arial"/>
                <a:cs typeface="Arial"/>
              </a:rPr>
              <a:t> </a:t>
            </a:r>
            <a:r>
              <a:rPr sz="927" spc="4" dirty="0">
                <a:solidFill>
                  <a:srgbClr val="404040"/>
                </a:solidFill>
                <a:latin typeface="Arial"/>
                <a:cs typeface="Arial"/>
              </a:rPr>
              <a:t>de </a:t>
            </a:r>
            <a:r>
              <a:rPr sz="927" dirty="0">
                <a:solidFill>
                  <a:srgbClr val="404040"/>
                </a:solidFill>
                <a:latin typeface="Arial"/>
                <a:cs typeface="Arial"/>
              </a:rPr>
              <a:t>L  6</a:t>
            </a:r>
            <a:endParaRPr sz="927" dirty="0">
              <a:solidFill>
                <a:prstClr val="black"/>
              </a:solidFill>
              <a:latin typeface="Arial"/>
              <a:cs typeface="Arial"/>
            </a:endParaRPr>
          </a:p>
          <a:p>
            <a:pPr defTabSz="806867">
              <a:spcBef>
                <a:spcPts val="4"/>
              </a:spcBef>
              <a:buClr>
                <a:srgbClr val="404040"/>
              </a:buClr>
              <a:buFont typeface="Arial"/>
              <a:buAutoNum type="alphaUcParenR"/>
            </a:pPr>
            <a:endParaRPr sz="1147" dirty="0">
              <a:solidFill>
                <a:prstClr val="black"/>
              </a:solidFill>
              <a:latin typeface="Times New Roman"/>
              <a:cs typeface="Times New Roman"/>
            </a:endParaRPr>
          </a:p>
          <a:p>
            <a:pPr marL="296411" marR="1416499" indent="-296411" defTabSz="806867">
              <a:lnSpc>
                <a:spcPct val="79300"/>
              </a:lnSpc>
              <a:buFontTx/>
              <a:buAutoNum type="alphaUcParenR"/>
              <a:tabLst>
                <a:tab pos="296411" algn="l"/>
                <a:tab pos="296972" algn="l"/>
              </a:tabLst>
            </a:pPr>
            <a:r>
              <a:rPr sz="1390" u="sng" baseline="10582" dirty="0">
                <a:solidFill>
                  <a:srgbClr val="404040"/>
                </a:solidFill>
                <a:uFill>
                  <a:solidFill>
                    <a:srgbClr val="000000"/>
                  </a:solidFill>
                </a:uFill>
                <a:latin typeface="Arial"/>
                <a:cs typeface="Arial"/>
              </a:rPr>
              <a:t>2</a:t>
            </a:r>
            <a:r>
              <a:rPr sz="1390" baseline="10582" dirty="0">
                <a:solidFill>
                  <a:srgbClr val="404040"/>
                </a:solidFill>
                <a:latin typeface="Arial"/>
                <a:cs typeface="Arial"/>
              </a:rPr>
              <a:t> </a:t>
            </a:r>
            <a:r>
              <a:rPr sz="927" spc="4" dirty="0">
                <a:solidFill>
                  <a:srgbClr val="404040"/>
                </a:solidFill>
                <a:latin typeface="Arial"/>
                <a:cs typeface="Arial"/>
              </a:rPr>
              <a:t>de </a:t>
            </a:r>
            <a:r>
              <a:rPr sz="927" dirty="0">
                <a:solidFill>
                  <a:srgbClr val="404040"/>
                </a:solidFill>
                <a:latin typeface="Arial"/>
                <a:cs typeface="Arial"/>
              </a:rPr>
              <a:t>L  </a:t>
            </a:r>
            <a:endParaRPr lang="es-MX" sz="927" dirty="0">
              <a:solidFill>
                <a:srgbClr val="404040"/>
              </a:solidFill>
              <a:latin typeface="Arial"/>
              <a:cs typeface="Arial"/>
            </a:endParaRPr>
          </a:p>
          <a:p>
            <a:pPr marR="1416499" defTabSz="806867">
              <a:lnSpc>
                <a:spcPct val="79300"/>
              </a:lnSpc>
              <a:tabLst>
                <a:tab pos="296411" algn="l"/>
                <a:tab pos="296972" algn="l"/>
              </a:tabLst>
            </a:pPr>
            <a:r>
              <a:rPr lang="es-MX" sz="927" dirty="0">
                <a:solidFill>
                  <a:srgbClr val="404040"/>
                </a:solidFill>
                <a:latin typeface="Arial"/>
                <a:cs typeface="Arial"/>
              </a:rPr>
              <a:t>         5</a:t>
            </a:r>
            <a:endParaRPr lang="es-MX" sz="927" dirty="0">
              <a:solidFill>
                <a:prstClr val="black"/>
              </a:solidFill>
              <a:latin typeface="Arial"/>
              <a:cs typeface="Arial"/>
            </a:endParaRPr>
          </a:p>
          <a:p>
            <a:pPr defTabSz="806867">
              <a:spcBef>
                <a:spcPts val="31"/>
              </a:spcBef>
              <a:buClr>
                <a:srgbClr val="404040"/>
              </a:buClr>
              <a:buFont typeface="Arial"/>
              <a:buAutoNum type="alphaUcParenR"/>
            </a:pPr>
            <a:endParaRPr sz="1279" dirty="0">
              <a:solidFill>
                <a:prstClr val="black"/>
              </a:solidFill>
              <a:latin typeface="Times New Roman"/>
              <a:cs typeface="Times New Roman"/>
            </a:endParaRPr>
          </a:p>
          <a:p>
            <a:pPr marL="296411" marR="1416499" indent="-296411" defTabSz="806867">
              <a:lnSpc>
                <a:spcPct val="71300"/>
              </a:lnSpc>
              <a:buFontTx/>
              <a:buAutoNum type="alphaUcParenR"/>
              <a:tabLst>
                <a:tab pos="296411" algn="l"/>
                <a:tab pos="296972" algn="l"/>
              </a:tabLst>
            </a:pPr>
            <a:r>
              <a:rPr sz="1390" u="sng" baseline="15873" dirty="0">
                <a:solidFill>
                  <a:srgbClr val="404040"/>
                </a:solidFill>
                <a:uFill>
                  <a:solidFill>
                    <a:srgbClr val="000000"/>
                  </a:solidFill>
                </a:uFill>
                <a:latin typeface="Arial"/>
                <a:cs typeface="Arial"/>
              </a:rPr>
              <a:t>5</a:t>
            </a:r>
            <a:r>
              <a:rPr sz="1390" baseline="15873" dirty="0">
                <a:solidFill>
                  <a:srgbClr val="404040"/>
                </a:solidFill>
                <a:latin typeface="Arial"/>
                <a:cs typeface="Arial"/>
              </a:rPr>
              <a:t> </a:t>
            </a:r>
            <a:r>
              <a:rPr sz="927" spc="4" dirty="0">
                <a:solidFill>
                  <a:srgbClr val="404040"/>
                </a:solidFill>
                <a:latin typeface="Arial"/>
                <a:cs typeface="Arial"/>
              </a:rPr>
              <a:t>de </a:t>
            </a:r>
            <a:r>
              <a:rPr sz="927" dirty="0">
                <a:solidFill>
                  <a:srgbClr val="404040"/>
                </a:solidFill>
                <a:latin typeface="Arial"/>
                <a:cs typeface="Arial"/>
              </a:rPr>
              <a:t>L  </a:t>
            </a:r>
            <a:endParaRPr lang="es-MX" sz="927" dirty="0">
              <a:solidFill>
                <a:srgbClr val="404040"/>
              </a:solidFill>
              <a:latin typeface="Arial"/>
              <a:cs typeface="Arial"/>
            </a:endParaRPr>
          </a:p>
          <a:p>
            <a:pPr marR="1416499" defTabSz="806867">
              <a:lnSpc>
                <a:spcPct val="71300"/>
              </a:lnSpc>
              <a:tabLst>
                <a:tab pos="296411" algn="l"/>
                <a:tab pos="296972" algn="l"/>
              </a:tabLst>
            </a:pPr>
            <a:r>
              <a:rPr lang="es-MX" sz="927" dirty="0">
                <a:solidFill>
                  <a:srgbClr val="404040"/>
                </a:solidFill>
                <a:latin typeface="Arial"/>
                <a:cs typeface="Arial"/>
              </a:rPr>
              <a:t>         </a:t>
            </a:r>
            <a:r>
              <a:rPr sz="927" dirty="0">
                <a:solidFill>
                  <a:srgbClr val="404040"/>
                </a:solidFill>
                <a:latin typeface="Arial"/>
                <a:cs typeface="Arial"/>
              </a:rPr>
              <a:t>6</a:t>
            </a:r>
            <a:endParaRPr sz="927" dirty="0">
              <a:solidFill>
                <a:prstClr val="black"/>
              </a:solidFill>
              <a:latin typeface="Arial"/>
              <a:cs typeface="Arial"/>
            </a:endParaRPr>
          </a:p>
        </p:txBody>
      </p:sp>
      <p:sp>
        <p:nvSpPr>
          <p:cNvPr id="44" name="object 44"/>
          <p:cNvSpPr txBox="1"/>
          <p:nvPr/>
        </p:nvSpPr>
        <p:spPr>
          <a:xfrm>
            <a:off x="1692083" y="1627742"/>
            <a:ext cx="1242172" cy="153983"/>
          </a:xfrm>
          <a:prstGeom prst="rect">
            <a:avLst/>
          </a:prstGeom>
        </p:spPr>
        <p:txBody>
          <a:bodyPr vert="horz" wrap="square" lIns="0" tIns="11206" rIns="0" bIns="0" rtlCol="0">
            <a:spAutoFit/>
          </a:bodyPr>
          <a:lstStyle/>
          <a:p>
            <a:pPr defTabSz="806867">
              <a:spcBef>
                <a:spcPts val="88"/>
              </a:spcBef>
              <a:tabLst>
                <a:tab pos="1164914" algn="l"/>
              </a:tabLst>
            </a:pPr>
            <a:r>
              <a:rPr sz="927" dirty="0">
                <a:solidFill>
                  <a:srgbClr val="404040"/>
                </a:solidFill>
                <a:latin typeface="Arial"/>
                <a:cs typeface="Arial"/>
              </a:rPr>
              <a:t>2	3</a:t>
            </a:r>
            <a:endParaRPr sz="927">
              <a:solidFill>
                <a:prstClr val="black"/>
              </a:solidFill>
              <a:latin typeface="Arial"/>
              <a:cs typeface="Arial"/>
            </a:endParaRPr>
          </a:p>
        </p:txBody>
      </p:sp>
      <p:sp>
        <p:nvSpPr>
          <p:cNvPr id="45" name="object 45"/>
          <p:cNvSpPr/>
          <p:nvPr/>
        </p:nvSpPr>
        <p:spPr>
          <a:xfrm>
            <a:off x="2795868" y="1643079"/>
            <a:ext cx="201706" cy="0"/>
          </a:xfrm>
          <a:custGeom>
            <a:avLst/>
            <a:gdLst/>
            <a:ahLst/>
            <a:cxnLst/>
            <a:rect l="l" t="t" r="r" b="b"/>
            <a:pathLst>
              <a:path w="228600">
                <a:moveTo>
                  <a:pt x="0" y="0"/>
                </a:moveTo>
                <a:lnTo>
                  <a:pt x="228600" y="0"/>
                </a:lnTo>
              </a:path>
            </a:pathLst>
          </a:custGeom>
          <a:ln w="12700">
            <a:solidFill>
              <a:srgbClr val="000000"/>
            </a:solidFill>
          </a:ln>
        </p:spPr>
        <p:txBody>
          <a:bodyPr wrap="square" lIns="0" tIns="0" rIns="0" bIns="0" rtlCol="0"/>
          <a:lstStyle/>
          <a:p>
            <a:pPr defTabSz="806867"/>
            <a:endParaRPr sz="1588">
              <a:solidFill>
                <a:prstClr val="black"/>
              </a:solidFill>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932145173"/>
              </p:ext>
            </p:extLst>
          </p:nvPr>
        </p:nvGraphicFramePr>
        <p:xfrm>
          <a:off x="381000" y="1447800"/>
          <a:ext cx="4562475" cy="3356219"/>
        </p:xfrm>
        <a:graphic>
          <a:graphicData uri="http://schemas.openxmlformats.org/drawingml/2006/table">
            <a:tbl>
              <a:tblPr firstRow="1" bandRow="1">
                <a:tableStyleId>{2D5ABB26-0587-4C30-8999-92F81FD0307C}</a:tableStyleId>
              </a:tblPr>
              <a:tblGrid>
                <a:gridCol w="715090"/>
                <a:gridCol w="715090">
                  <a:extLst>
                    <a:ext uri="{9D8B030D-6E8A-4147-A177-3AD203B41FA5}">
                      <a16:colId xmlns:a16="http://schemas.microsoft.com/office/drawing/2014/main" xmlns="" val="20000"/>
                    </a:ext>
                  </a:extLst>
                </a:gridCol>
                <a:gridCol w="2593460">
                  <a:extLst>
                    <a:ext uri="{9D8B030D-6E8A-4147-A177-3AD203B41FA5}">
                      <a16:colId xmlns:a16="http://schemas.microsoft.com/office/drawing/2014/main" xmlns="" val="20001"/>
                    </a:ext>
                  </a:extLst>
                </a:gridCol>
                <a:gridCol w="538835">
                  <a:extLst>
                    <a:ext uri="{9D8B030D-6E8A-4147-A177-3AD203B41FA5}">
                      <a16:colId xmlns:a16="http://schemas.microsoft.com/office/drawing/2014/main" xmlns="" val="20002"/>
                    </a:ext>
                  </a:extLst>
                </a:gridCol>
              </a:tblGrid>
              <a:tr h="235243">
                <a:tc gridSpan="2">
                  <a:txBody>
                    <a:bodyPr/>
                    <a:lstStyle/>
                    <a:p>
                      <a:pPr marL="0" marR="0" indent="0" algn="ctr" defTabSz="914400" eaLnBrk="1" fontAlgn="auto" latinLnBrk="0" hangingPunct="1">
                        <a:lnSpc>
                          <a:spcPct val="100000"/>
                        </a:lnSpc>
                        <a:spcBef>
                          <a:spcPts val="500"/>
                        </a:spcBef>
                        <a:spcAft>
                          <a:spcPts val="0"/>
                        </a:spcAft>
                        <a:buClrTx/>
                        <a:buSzTx/>
                        <a:buFontTx/>
                        <a:buNone/>
                        <a:tabLst/>
                        <a:defRPr/>
                      </a:pPr>
                      <a:r>
                        <a:rPr lang="es-MX" sz="800" spc="15" dirty="0" smtClean="0">
                          <a:solidFill>
                            <a:srgbClr val="577590"/>
                          </a:solidFill>
                          <a:latin typeface="Lucida Sans"/>
                          <a:cs typeface="Lucida Sans"/>
                        </a:rPr>
                        <a:t>Diagnóstico</a:t>
                      </a:r>
                      <a:endParaRPr lang="es-MX" sz="800" dirty="0" smtClean="0">
                        <a:latin typeface="Lucida Sans"/>
                        <a:cs typeface="Lucida Sans"/>
                      </a:endParaRPr>
                    </a:p>
                  </a:txBody>
                  <a:tcPr marL="0" marR="0" marT="56029" marB="0" anchor="ctr">
                    <a:lnL w="12700">
                      <a:solidFill>
                        <a:srgbClr val="CE6A28"/>
                      </a:solidFill>
                      <a:prstDash val="solid"/>
                    </a:lnL>
                    <a:lnR w="12700" cap="flat" cmpd="sng" algn="ctr">
                      <a:solidFill>
                        <a:srgbClr val="E2A57E"/>
                      </a:solidFill>
                      <a:prstDash val="solid"/>
                      <a:round/>
                      <a:headEnd type="none" w="med" len="med"/>
                      <a:tailEnd type="none" w="med" len="med"/>
                    </a:lnR>
                    <a:lnT w="12700">
                      <a:solidFill>
                        <a:srgbClr val="CE6A28"/>
                      </a:solidFill>
                      <a:prstDash val="solid"/>
                    </a:lnT>
                    <a:lnB w="12700" cap="flat" cmpd="sng" algn="ctr">
                      <a:solidFill>
                        <a:srgbClr val="CE6A28"/>
                      </a:solidFill>
                      <a:prstDash val="solid"/>
                      <a:round/>
                      <a:headEnd type="none" w="med" len="med"/>
                      <a:tailEnd type="none" w="med" len="med"/>
                    </a:lnB>
                    <a:solidFill>
                      <a:srgbClr val="F3F3F3"/>
                    </a:solidFill>
                  </a:tcPr>
                </a:tc>
                <a:tc hMerge="1">
                  <a:txBody>
                    <a:bodyPr/>
                    <a:lstStyle/>
                    <a:p>
                      <a:pPr algn="ctr">
                        <a:lnSpc>
                          <a:spcPct val="100000"/>
                        </a:lnSpc>
                        <a:spcBef>
                          <a:spcPts val="500"/>
                        </a:spcBef>
                      </a:pPr>
                      <a:endParaRPr sz="800" dirty="0">
                        <a:latin typeface="Lucida Sans"/>
                        <a:cs typeface="Lucida Sans"/>
                      </a:endParaRPr>
                    </a:p>
                  </a:txBody>
                  <a:tcPr marL="0" marR="0" marT="56029" marB="0">
                    <a:lnL w="12700" cap="flat" cmpd="sng" algn="ctr">
                      <a:solidFill>
                        <a:srgbClr val="E2A57E"/>
                      </a:solidFill>
                      <a:prstDash val="solid"/>
                      <a:round/>
                      <a:headEnd type="none" w="med" len="med"/>
                      <a:tailEnd type="none" w="med" len="med"/>
                    </a:lnL>
                    <a:lnR w="12700" cap="flat" cmpd="sng" algn="ctr">
                      <a:solidFill>
                        <a:srgbClr val="E2A57E"/>
                      </a:solidFill>
                      <a:prstDash val="solid"/>
                      <a:round/>
                      <a:headEnd type="none" w="med" len="med"/>
                      <a:tailEnd type="none" w="med" len="med"/>
                    </a:lnR>
                    <a:lnT w="12700">
                      <a:solidFill>
                        <a:srgbClr val="CE6A28"/>
                      </a:solidFill>
                      <a:prstDash val="solid"/>
                    </a:lnT>
                    <a:lnB w="12700">
                      <a:solidFill>
                        <a:srgbClr val="CE6A28"/>
                      </a:solidFill>
                      <a:prstDash val="solid"/>
                    </a:lnB>
                    <a:solidFill>
                      <a:srgbClr val="F3F3F3"/>
                    </a:solidFill>
                  </a:tcPr>
                </a:tc>
                <a:tc rowSpan="2">
                  <a:txBody>
                    <a:bodyPr/>
                    <a:lstStyle/>
                    <a:p>
                      <a:pPr marL="771525">
                        <a:lnSpc>
                          <a:spcPct val="100000"/>
                        </a:lnSpc>
                        <a:spcBef>
                          <a:spcPts val="500"/>
                        </a:spcBef>
                      </a:pPr>
                      <a:r>
                        <a:rPr sz="800" spc="5" dirty="0">
                          <a:solidFill>
                            <a:srgbClr val="577590"/>
                          </a:solidFill>
                          <a:latin typeface="Lucida Sans"/>
                          <a:cs typeface="Lucida Sans"/>
                        </a:rPr>
                        <a:t>Descripción </a:t>
                      </a:r>
                      <a:r>
                        <a:rPr sz="800" spc="10" dirty="0">
                          <a:solidFill>
                            <a:srgbClr val="577590"/>
                          </a:solidFill>
                          <a:latin typeface="Lucida Sans"/>
                          <a:cs typeface="Lucida Sans"/>
                        </a:rPr>
                        <a:t>de </a:t>
                      </a:r>
                      <a:r>
                        <a:rPr sz="800" spc="20" dirty="0">
                          <a:solidFill>
                            <a:srgbClr val="577590"/>
                          </a:solidFill>
                          <a:latin typeface="Lucida Sans"/>
                          <a:cs typeface="Lucida Sans"/>
                        </a:rPr>
                        <a:t>las</a:t>
                      </a:r>
                      <a:r>
                        <a:rPr sz="800" spc="-125" dirty="0">
                          <a:solidFill>
                            <a:srgbClr val="577590"/>
                          </a:solidFill>
                          <a:latin typeface="Lucida Sans"/>
                          <a:cs typeface="Lucida Sans"/>
                        </a:rPr>
                        <a:t> </a:t>
                      </a:r>
                      <a:r>
                        <a:rPr sz="800" spc="15" dirty="0">
                          <a:solidFill>
                            <a:srgbClr val="577590"/>
                          </a:solidFill>
                          <a:latin typeface="Lucida Sans"/>
                          <a:cs typeface="Lucida Sans"/>
                        </a:rPr>
                        <a:t>habilidades</a:t>
                      </a:r>
                      <a:endParaRPr sz="800" dirty="0">
                        <a:latin typeface="Lucida Sans"/>
                        <a:cs typeface="Lucida Sans"/>
                      </a:endParaRPr>
                    </a:p>
                  </a:txBody>
                  <a:tcPr marL="0" marR="0" marT="56029" marB="0" anchor="ctr">
                    <a:lnL w="12700" cap="flat" cmpd="sng" algn="ctr">
                      <a:solidFill>
                        <a:srgbClr val="E2A57E"/>
                      </a:solidFill>
                      <a:prstDash val="solid"/>
                      <a:round/>
                      <a:headEnd type="none" w="med" len="med"/>
                      <a:tailEnd type="none" w="med" len="med"/>
                    </a:lnL>
                    <a:lnR w="12700" cap="flat" cmpd="sng" algn="ctr">
                      <a:solidFill>
                        <a:srgbClr val="E2A57E"/>
                      </a:solidFill>
                      <a:prstDash val="solid"/>
                      <a:round/>
                      <a:headEnd type="none" w="med" len="med"/>
                      <a:tailEnd type="none" w="med" len="med"/>
                    </a:lnR>
                    <a:lnT w="12700">
                      <a:solidFill>
                        <a:srgbClr val="CE6A28"/>
                      </a:solidFill>
                      <a:prstDash val="solid"/>
                    </a:lnT>
                    <a:lnB w="12700" cap="flat" cmpd="sng" algn="ctr">
                      <a:solidFill>
                        <a:srgbClr val="CE6A28"/>
                      </a:solidFill>
                      <a:prstDash val="solid"/>
                      <a:round/>
                      <a:headEnd type="none" w="med" len="med"/>
                      <a:tailEnd type="none" w="med" len="med"/>
                    </a:lnB>
                    <a:solidFill>
                      <a:srgbClr val="F3F3F3"/>
                    </a:solidFill>
                  </a:tcPr>
                </a:tc>
                <a:tc rowSpan="2">
                  <a:txBody>
                    <a:bodyPr/>
                    <a:lstStyle/>
                    <a:p>
                      <a:pPr marL="1270" algn="ctr">
                        <a:lnSpc>
                          <a:spcPct val="100000"/>
                        </a:lnSpc>
                        <a:spcBef>
                          <a:spcPts val="500"/>
                        </a:spcBef>
                      </a:pPr>
                      <a:r>
                        <a:rPr sz="800" spc="5" dirty="0">
                          <a:solidFill>
                            <a:srgbClr val="577590"/>
                          </a:solidFill>
                          <a:latin typeface="Lucida Sans"/>
                          <a:cs typeface="Lucida Sans"/>
                        </a:rPr>
                        <a:t>Código</a:t>
                      </a:r>
                      <a:endParaRPr sz="800" dirty="0">
                        <a:latin typeface="Lucida Sans"/>
                        <a:cs typeface="Lucida Sans"/>
                      </a:endParaRPr>
                    </a:p>
                  </a:txBody>
                  <a:tcPr marL="0" marR="0" marT="56029" marB="0" anchor="ctr">
                    <a:lnL w="12700" cap="flat" cmpd="sng" algn="ctr">
                      <a:solidFill>
                        <a:srgbClr val="E2A57E"/>
                      </a:solidFill>
                      <a:prstDash val="solid"/>
                      <a:round/>
                      <a:headEnd type="none" w="med" len="med"/>
                      <a:tailEnd type="none" w="med" len="med"/>
                    </a:lnL>
                    <a:lnR w="12700" cap="flat" cmpd="sng" algn="ctr">
                      <a:solidFill>
                        <a:srgbClr val="CE6A28"/>
                      </a:solidFill>
                      <a:prstDash val="solid"/>
                      <a:round/>
                      <a:headEnd type="none" w="med" len="med"/>
                      <a:tailEnd type="none" w="med" len="med"/>
                    </a:lnR>
                    <a:lnT w="12700">
                      <a:solidFill>
                        <a:srgbClr val="CE6A28"/>
                      </a:solidFill>
                      <a:prstDash val="solid"/>
                    </a:lnT>
                    <a:lnB w="12700" cap="flat" cmpd="sng" algn="ctr">
                      <a:solidFill>
                        <a:srgbClr val="CE6A28"/>
                      </a:solidFill>
                      <a:prstDash val="solid"/>
                      <a:round/>
                      <a:headEnd type="none" w="med" len="med"/>
                      <a:tailEnd type="none" w="med" len="med"/>
                    </a:lnB>
                    <a:solidFill>
                      <a:srgbClr val="F3F3F3"/>
                    </a:solidFill>
                  </a:tcPr>
                </a:tc>
              </a:tr>
              <a:tr h="235243">
                <a:tc>
                  <a:txBody>
                    <a:bodyPr/>
                    <a:lstStyle/>
                    <a:p>
                      <a:pPr marL="0" marR="0" indent="0" algn="ctr" defTabSz="914400" eaLnBrk="1" fontAlgn="auto" latinLnBrk="0" hangingPunct="1">
                        <a:lnSpc>
                          <a:spcPct val="100000"/>
                        </a:lnSpc>
                        <a:spcBef>
                          <a:spcPts val="500"/>
                        </a:spcBef>
                        <a:spcAft>
                          <a:spcPts val="0"/>
                        </a:spcAft>
                        <a:buClrTx/>
                        <a:buSzTx/>
                        <a:buFontTx/>
                        <a:buNone/>
                        <a:tabLst/>
                        <a:defRPr/>
                      </a:pPr>
                      <a:r>
                        <a:rPr lang="es-MX" sz="800" spc="15" dirty="0" smtClean="0">
                          <a:solidFill>
                            <a:srgbClr val="577590"/>
                          </a:solidFill>
                          <a:latin typeface="Lucida Sans"/>
                          <a:ea typeface="+mn-ea"/>
                          <a:cs typeface="Lucida Sans"/>
                        </a:rPr>
                        <a:t>Nacional</a:t>
                      </a:r>
                      <a:endParaRPr sz="800" spc="15" dirty="0">
                        <a:solidFill>
                          <a:srgbClr val="577590"/>
                        </a:solidFill>
                        <a:latin typeface="Lucida Sans"/>
                        <a:ea typeface="+mn-ea"/>
                        <a:cs typeface="Lucida Sans"/>
                      </a:endParaRPr>
                    </a:p>
                  </a:txBody>
                  <a:tcPr marL="0" marR="0" marT="56029" marB="0" anchor="ctr">
                    <a:lnL w="12700">
                      <a:solidFill>
                        <a:srgbClr val="CE6A28"/>
                      </a:solidFill>
                      <a:prstDash val="solid"/>
                    </a:lnL>
                    <a:lnR w="12700">
                      <a:solidFill>
                        <a:srgbClr val="E2A57E"/>
                      </a:solidFill>
                      <a:prstDash val="solid"/>
                    </a:lnR>
                    <a:lnT w="12700" cap="flat" cmpd="sng" algn="ctr">
                      <a:solidFill>
                        <a:srgbClr val="CE6A28"/>
                      </a:solidFill>
                      <a:prstDash val="solid"/>
                      <a:round/>
                      <a:headEnd type="none" w="med" len="med"/>
                      <a:tailEnd type="none" w="med" len="med"/>
                    </a:lnT>
                    <a:lnB w="12700" cap="flat" cmpd="sng" algn="ctr">
                      <a:solidFill>
                        <a:srgbClr val="CE6A28"/>
                      </a:solidFill>
                      <a:prstDash val="solid"/>
                      <a:round/>
                      <a:headEnd type="none" w="med" len="med"/>
                      <a:tailEnd type="none" w="med" len="med"/>
                    </a:lnB>
                    <a:solidFill>
                      <a:srgbClr val="F3F3F3"/>
                    </a:solidFill>
                  </a:tcPr>
                </a:tc>
                <a:tc>
                  <a:txBody>
                    <a:bodyPr/>
                    <a:lstStyle/>
                    <a:p>
                      <a:pPr marL="0" marR="0" indent="0" algn="ctr" defTabSz="914400" eaLnBrk="1" fontAlgn="auto" latinLnBrk="0" hangingPunct="1">
                        <a:lnSpc>
                          <a:spcPct val="100000"/>
                        </a:lnSpc>
                        <a:spcBef>
                          <a:spcPts val="500"/>
                        </a:spcBef>
                        <a:spcAft>
                          <a:spcPts val="0"/>
                        </a:spcAft>
                        <a:buClrTx/>
                        <a:buSzTx/>
                        <a:buFontTx/>
                        <a:buNone/>
                        <a:tabLst/>
                        <a:defRPr/>
                      </a:pPr>
                      <a:r>
                        <a:rPr lang="es-MX" sz="800" spc="15" dirty="0" smtClean="0">
                          <a:solidFill>
                            <a:srgbClr val="577590"/>
                          </a:solidFill>
                          <a:latin typeface="Lucida Sans"/>
                          <a:ea typeface="+mn-ea"/>
                          <a:cs typeface="Lucida Sans"/>
                        </a:rPr>
                        <a:t>CTE</a:t>
                      </a:r>
                      <a:endParaRPr sz="800" spc="15" dirty="0">
                        <a:solidFill>
                          <a:srgbClr val="577590"/>
                        </a:solidFill>
                        <a:latin typeface="Lucida Sans"/>
                        <a:ea typeface="+mn-ea"/>
                        <a:cs typeface="Lucida Sans"/>
                      </a:endParaRPr>
                    </a:p>
                  </a:txBody>
                  <a:tcPr marL="0" marR="0" marT="56029" marB="0" anchor="ctr">
                    <a:lnL w="12700" cap="flat" cmpd="sng" algn="ctr">
                      <a:solidFill>
                        <a:srgbClr val="E2A57E"/>
                      </a:solidFill>
                      <a:prstDash val="solid"/>
                      <a:round/>
                      <a:headEnd type="none" w="med" len="med"/>
                      <a:tailEnd type="none" w="med" len="med"/>
                    </a:lnL>
                    <a:lnR w="12700">
                      <a:solidFill>
                        <a:srgbClr val="E2A57E"/>
                      </a:solidFill>
                      <a:prstDash val="solid"/>
                    </a:lnR>
                    <a:lnT w="12700" cap="flat" cmpd="sng" algn="ctr">
                      <a:solidFill>
                        <a:srgbClr val="CE6A28"/>
                      </a:solidFill>
                      <a:prstDash val="solid"/>
                      <a:round/>
                      <a:headEnd type="none" w="med" len="med"/>
                      <a:tailEnd type="none" w="med" len="med"/>
                    </a:lnT>
                    <a:lnB w="12700">
                      <a:solidFill>
                        <a:srgbClr val="CE6A28"/>
                      </a:solidFill>
                      <a:prstDash val="solid"/>
                    </a:lnB>
                    <a:solidFill>
                      <a:srgbClr val="F3F3F3"/>
                    </a:solidFill>
                  </a:tcPr>
                </a:tc>
                <a:tc vMerge="1">
                  <a:txBody>
                    <a:bodyPr/>
                    <a:lstStyle/>
                    <a:p>
                      <a:pPr marL="771525">
                        <a:lnSpc>
                          <a:spcPct val="100000"/>
                        </a:lnSpc>
                        <a:spcBef>
                          <a:spcPts val="500"/>
                        </a:spcBef>
                      </a:pPr>
                      <a:endParaRPr sz="800" dirty="0">
                        <a:latin typeface="Lucida Sans"/>
                        <a:cs typeface="Lucida Sans"/>
                      </a:endParaRPr>
                    </a:p>
                  </a:txBody>
                  <a:tcPr marL="0" marR="0" marT="56029" marB="0">
                    <a:lnL w="12700">
                      <a:solidFill>
                        <a:srgbClr val="E2A57E"/>
                      </a:solidFill>
                      <a:prstDash val="solid"/>
                    </a:lnL>
                    <a:lnR w="12700">
                      <a:solidFill>
                        <a:srgbClr val="E2A57E"/>
                      </a:solidFill>
                      <a:prstDash val="solid"/>
                    </a:lnR>
                    <a:lnT w="12700" cap="flat" cmpd="sng" algn="ctr">
                      <a:solidFill>
                        <a:srgbClr val="CE6A28"/>
                      </a:solidFill>
                      <a:prstDash val="solid"/>
                      <a:round/>
                      <a:headEnd type="none" w="med" len="med"/>
                      <a:tailEnd type="none" w="med" len="med"/>
                    </a:lnT>
                    <a:lnB w="12700">
                      <a:solidFill>
                        <a:srgbClr val="CE6A28"/>
                      </a:solidFill>
                      <a:prstDash val="solid"/>
                    </a:lnB>
                    <a:solidFill>
                      <a:srgbClr val="F3F3F3"/>
                    </a:solidFill>
                  </a:tcPr>
                </a:tc>
                <a:tc vMerge="1">
                  <a:txBody>
                    <a:bodyPr/>
                    <a:lstStyle/>
                    <a:p>
                      <a:pPr marL="1270" algn="ctr">
                        <a:lnSpc>
                          <a:spcPct val="100000"/>
                        </a:lnSpc>
                        <a:spcBef>
                          <a:spcPts val="500"/>
                        </a:spcBef>
                      </a:pPr>
                      <a:endParaRPr sz="800" dirty="0">
                        <a:latin typeface="Lucida Sans"/>
                        <a:cs typeface="Lucida Sans"/>
                      </a:endParaRPr>
                    </a:p>
                  </a:txBody>
                  <a:tcPr marL="0" marR="0" marT="56029" marB="0">
                    <a:lnL w="12700">
                      <a:solidFill>
                        <a:srgbClr val="E2A57E"/>
                      </a:solidFill>
                      <a:prstDash val="solid"/>
                    </a:lnL>
                    <a:lnR w="12700">
                      <a:solidFill>
                        <a:srgbClr val="CE6A28"/>
                      </a:solidFill>
                      <a:prstDash val="solid"/>
                    </a:lnR>
                    <a:lnT w="12700" cap="flat" cmpd="sng" algn="ctr">
                      <a:solidFill>
                        <a:srgbClr val="CE6A28"/>
                      </a:solidFill>
                      <a:prstDash val="solid"/>
                      <a:round/>
                      <a:headEnd type="none" w="med" len="med"/>
                      <a:tailEnd type="none" w="med" len="med"/>
                    </a:lnT>
                    <a:lnB w="12700">
                      <a:solidFill>
                        <a:srgbClr val="CE6A28"/>
                      </a:solidFill>
                      <a:prstDash val="solid"/>
                    </a:lnB>
                    <a:solidFill>
                      <a:srgbClr val="F3F3F3"/>
                    </a:solidFill>
                  </a:tcPr>
                </a:tc>
                <a:extLst>
                  <a:ext uri="{0D108BD9-81ED-4DB2-BD59-A6C34878D82A}">
                    <a16:rowId xmlns:a16="http://schemas.microsoft.com/office/drawing/2014/main" xmlns="" val="10000"/>
                  </a:ext>
                </a:extLst>
              </a:tr>
              <a:tr h="251919">
                <a:tc>
                  <a:txBody>
                    <a:bodyPr/>
                    <a:lstStyle/>
                    <a:p>
                      <a:pPr algn="ctr">
                        <a:lnSpc>
                          <a:spcPct val="100000"/>
                        </a:lnSpc>
                        <a:spcBef>
                          <a:spcPts val="170"/>
                        </a:spcBef>
                      </a:pPr>
                      <a:r>
                        <a:rPr lang="es-MX" sz="900" smtClean="0">
                          <a:solidFill>
                            <a:srgbClr val="A0C4E8"/>
                          </a:solidFill>
                          <a:latin typeface="Wingdings 3" panose="05040102010807070707" pitchFamily="18" charset="2"/>
                          <a:cs typeface="Microsoft Sans Serif"/>
                        </a:rPr>
                        <a:t>p</a:t>
                      </a:r>
                      <a:endParaRPr lang="es-MX" sz="900" dirty="0">
                        <a:latin typeface="Wingdings 3" panose="05040102010807070707" pitchFamily="18" charset="2"/>
                        <a:cs typeface="Microsoft Sans Serif"/>
                      </a:endParaRPr>
                    </a:p>
                  </a:txBody>
                  <a:tcPr marL="0" marR="0" marT="49866" marB="0">
                    <a:lnL w="12700">
                      <a:solidFill>
                        <a:srgbClr val="CE6A28"/>
                      </a:solidFill>
                      <a:prstDash val="solid"/>
                    </a:lnL>
                    <a:lnR w="12700">
                      <a:solidFill>
                        <a:srgbClr val="E2A57E"/>
                      </a:solidFill>
                      <a:prstDash val="solid"/>
                    </a:lnR>
                    <a:lnT w="12700" cap="flat" cmpd="sng" algn="ctr">
                      <a:solidFill>
                        <a:srgbClr val="CE6A28"/>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4986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CE6A28"/>
                      </a:solidFill>
                      <a:prstDash val="solid"/>
                    </a:lnT>
                    <a:lnB w="12700">
                      <a:solidFill>
                        <a:srgbClr val="E2A57E"/>
                      </a:solidFill>
                      <a:prstDash val="solid"/>
                    </a:lnB>
                  </a:tcPr>
                </a:tc>
                <a:tc>
                  <a:txBody>
                    <a:bodyPr/>
                    <a:lstStyle/>
                    <a:p>
                      <a:pPr marL="101600">
                        <a:lnSpc>
                          <a:spcPct val="100000"/>
                        </a:lnSpc>
                        <a:spcBef>
                          <a:spcPts val="560"/>
                        </a:spcBef>
                      </a:pPr>
                      <a:r>
                        <a:rPr sz="800" dirty="0">
                          <a:solidFill>
                            <a:srgbClr val="404040"/>
                          </a:solidFill>
                          <a:latin typeface="Tahoma"/>
                          <a:cs typeface="Tahoma"/>
                        </a:rPr>
                        <a:t>Comprensión</a:t>
                      </a:r>
                      <a:r>
                        <a:rPr sz="800" spc="-65" dirty="0">
                          <a:solidFill>
                            <a:srgbClr val="404040"/>
                          </a:solidFill>
                          <a:latin typeface="Tahoma"/>
                          <a:cs typeface="Tahoma"/>
                        </a:rPr>
                        <a:t> </a:t>
                      </a:r>
                      <a:r>
                        <a:rPr sz="800" spc="-10" dirty="0">
                          <a:solidFill>
                            <a:srgbClr val="404040"/>
                          </a:solidFill>
                          <a:latin typeface="Tahoma"/>
                          <a:cs typeface="Tahoma"/>
                        </a:rPr>
                        <a:t>de</a:t>
                      </a:r>
                      <a:r>
                        <a:rPr sz="800" spc="-60" dirty="0">
                          <a:solidFill>
                            <a:srgbClr val="404040"/>
                          </a:solidFill>
                          <a:latin typeface="Tahoma"/>
                          <a:cs typeface="Tahoma"/>
                        </a:rPr>
                        <a:t> </a:t>
                      </a:r>
                      <a:r>
                        <a:rPr sz="800" dirty="0">
                          <a:solidFill>
                            <a:srgbClr val="404040"/>
                          </a:solidFill>
                          <a:latin typeface="Tahoma"/>
                          <a:cs typeface="Tahoma"/>
                        </a:rPr>
                        <a:t>problemas</a:t>
                      </a:r>
                      <a:r>
                        <a:rPr sz="800" spc="-65" dirty="0">
                          <a:solidFill>
                            <a:srgbClr val="404040"/>
                          </a:solidFill>
                          <a:latin typeface="Tahoma"/>
                          <a:cs typeface="Tahoma"/>
                        </a:rPr>
                        <a:t> </a:t>
                      </a:r>
                      <a:r>
                        <a:rPr sz="800" dirty="0">
                          <a:solidFill>
                            <a:srgbClr val="404040"/>
                          </a:solidFill>
                          <a:latin typeface="Tahoma"/>
                          <a:cs typeface="Tahoma"/>
                        </a:rPr>
                        <a:t>matemáticos</a:t>
                      </a:r>
                      <a:r>
                        <a:rPr sz="800" spc="-60" dirty="0">
                          <a:solidFill>
                            <a:srgbClr val="404040"/>
                          </a:solidFill>
                          <a:latin typeface="Tahoma"/>
                          <a:cs typeface="Tahoma"/>
                        </a:rPr>
                        <a:t> </a:t>
                      </a:r>
                      <a:r>
                        <a:rPr sz="800" dirty="0">
                          <a:solidFill>
                            <a:srgbClr val="404040"/>
                          </a:solidFill>
                          <a:latin typeface="Tahoma"/>
                          <a:cs typeface="Tahoma"/>
                        </a:rPr>
                        <a:t>contextualizados</a:t>
                      </a:r>
                      <a:endParaRPr sz="800">
                        <a:latin typeface="Tahoma"/>
                        <a:cs typeface="Tahoma"/>
                      </a:endParaRPr>
                    </a:p>
                  </a:txBody>
                  <a:tcPr marL="0" marR="0" marT="62753" marB="0">
                    <a:lnL w="12700">
                      <a:solidFill>
                        <a:srgbClr val="E2A57E"/>
                      </a:solidFill>
                      <a:prstDash val="solid"/>
                    </a:lnL>
                    <a:lnR w="12700">
                      <a:solidFill>
                        <a:srgbClr val="E2A57E"/>
                      </a:solidFill>
                      <a:prstDash val="solid"/>
                    </a:lnR>
                    <a:lnT w="12700">
                      <a:solidFill>
                        <a:srgbClr val="CE6A28"/>
                      </a:solidFill>
                      <a:prstDash val="solid"/>
                    </a:lnT>
                    <a:lnB w="12700">
                      <a:solidFill>
                        <a:srgbClr val="E2A57E"/>
                      </a:solidFill>
                      <a:prstDash val="solid"/>
                    </a:lnB>
                  </a:tcPr>
                </a:tc>
                <a:tc>
                  <a:txBody>
                    <a:bodyPr/>
                    <a:lstStyle/>
                    <a:p>
                      <a:pPr algn="ctr">
                        <a:lnSpc>
                          <a:spcPct val="100000"/>
                        </a:lnSpc>
                        <a:spcBef>
                          <a:spcPts val="560"/>
                        </a:spcBef>
                      </a:pPr>
                      <a:r>
                        <a:rPr sz="800" spc="-55" dirty="0">
                          <a:solidFill>
                            <a:srgbClr val="404040"/>
                          </a:solidFill>
                          <a:latin typeface="Tahoma"/>
                          <a:cs typeface="Tahoma"/>
                        </a:rPr>
                        <a:t>MI01</a:t>
                      </a:r>
                      <a:endParaRPr sz="800" dirty="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CE6A28"/>
                      </a:solidFill>
                      <a:prstDash val="solid"/>
                    </a:lnT>
                    <a:lnB w="12700">
                      <a:solidFill>
                        <a:srgbClr val="E2A57E"/>
                      </a:solidFill>
                      <a:prstDash val="solid"/>
                    </a:lnB>
                  </a:tcPr>
                </a:tc>
                <a:extLst>
                  <a:ext uri="{0D108BD9-81ED-4DB2-BD59-A6C34878D82A}">
                    <a16:rowId xmlns:a16="http://schemas.microsoft.com/office/drawing/2014/main" xmlns="" val="10001"/>
                  </a:ext>
                </a:extLst>
              </a:tr>
              <a:tr h="251919">
                <a:tc>
                  <a:txBody>
                    <a:bodyPr/>
                    <a:lstStyle/>
                    <a:p>
                      <a:pPr algn="ctr">
                        <a:lnSpc>
                          <a:spcPct val="100000"/>
                        </a:lnSpc>
                        <a:spcBef>
                          <a:spcPts val="170"/>
                        </a:spcBef>
                      </a:pPr>
                      <a:r>
                        <a:rPr lang="es-MX" sz="900" smtClean="0">
                          <a:solidFill>
                            <a:srgbClr val="A0C4E8"/>
                          </a:solidFill>
                          <a:latin typeface="Wingdings 3" panose="05040102010807070707" pitchFamily="18" charset="2"/>
                          <a:cs typeface="Microsoft Sans Serif"/>
                        </a:rPr>
                        <a:t>p</a:t>
                      </a:r>
                      <a:endParaRPr lang="es-MX" sz="900" dirty="0">
                        <a:latin typeface="Wingdings 3" panose="05040102010807070707" pitchFamily="18" charset="2"/>
                        <a:cs typeface="Microsoft Sans Serif"/>
                      </a:endParaRPr>
                    </a:p>
                  </a:txBody>
                  <a:tcPr marL="0" marR="0" marT="49866"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4986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560"/>
                        </a:spcBef>
                      </a:pPr>
                      <a:r>
                        <a:rPr sz="800" dirty="0">
                          <a:solidFill>
                            <a:srgbClr val="404040"/>
                          </a:solidFill>
                          <a:latin typeface="Tahoma"/>
                          <a:cs typeface="Tahoma"/>
                        </a:rPr>
                        <a:t>Comparación</a:t>
                      </a:r>
                      <a:r>
                        <a:rPr sz="800" spc="-75"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spc="5" dirty="0">
                          <a:solidFill>
                            <a:srgbClr val="404040"/>
                          </a:solidFill>
                          <a:latin typeface="Tahoma"/>
                          <a:cs typeface="Tahoma"/>
                        </a:rPr>
                        <a:t>la</a:t>
                      </a:r>
                      <a:r>
                        <a:rPr sz="800" spc="-75" dirty="0">
                          <a:solidFill>
                            <a:srgbClr val="404040"/>
                          </a:solidFill>
                          <a:latin typeface="Tahoma"/>
                          <a:cs typeface="Tahoma"/>
                        </a:rPr>
                        <a:t> </a:t>
                      </a:r>
                      <a:r>
                        <a:rPr sz="800" spc="5" dirty="0">
                          <a:solidFill>
                            <a:srgbClr val="404040"/>
                          </a:solidFill>
                          <a:latin typeface="Tahoma"/>
                          <a:cs typeface="Tahoma"/>
                        </a:rPr>
                        <a:t>proporcionalidad</a:t>
                      </a:r>
                      <a:r>
                        <a:rPr sz="800" spc="-70" dirty="0">
                          <a:solidFill>
                            <a:srgbClr val="404040"/>
                          </a:solidFill>
                          <a:latin typeface="Tahoma"/>
                          <a:cs typeface="Tahoma"/>
                        </a:rPr>
                        <a:t> </a:t>
                      </a:r>
                      <a:r>
                        <a:rPr sz="800" spc="-10" dirty="0">
                          <a:solidFill>
                            <a:srgbClr val="404040"/>
                          </a:solidFill>
                          <a:latin typeface="Tahoma"/>
                          <a:cs typeface="Tahoma"/>
                        </a:rPr>
                        <a:t>de</a:t>
                      </a:r>
                      <a:r>
                        <a:rPr sz="800" spc="-75" dirty="0">
                          <a:solidFill>
                            <a:srgbClr val="404040"/>
                          </a:solidFill>
                          <a:latin typeface="Tahoma"/>
                          <a:cs typeface="Tahoma"/>
                        </a:rPr>
                        <a:t> </a:t>
                      </a:r>
                      <a:r>
                        <a:rPr sz="800" dirty="0">
                          <a:solidFill>
                            <a:srgbClr val="404040"/>
                          </a:solidFill>
                          <a:latin typeface="Tahoma"/>
                          <a:cs typeface="Tahoma"/>
                        </a:rPr>
                        <a:t>razones</a:t>
                      </a:r>
                      <a:endParaRPr sz="800" dirty="0">
                        <a:latin typeface="Tahoma"/>
                        <a:cs typeface="Tahoma"/>
                      </a:endParaRPr>
                    </a:p>
                  </a:txBody>
                  <a:tcPr marL="0" marR="0" marT="62753"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560"/>
                        </a:spcBef>
                      </a:pPr>
                      <a:r>
                        <a:rPr sz="800" spc="5" dirty="0">
                          <a:solidFill>
                            <a:srgbClr val="404040"/>
                          </a:solidFill>
                          <a:latin typeface="Tahoma"/>
                          <a:cs typeface="Tahoma"/>
                        </a:rPr>
                        <a:t>MI02</a:t>
                      </a:r>
                      <a:endParaRPr sz="80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2"/>
                  </a:ext>
                </a:extLst>
              </a:tr>
              <a:tr h="309225">
                <a:tc>
                  <a:txBody>
                    <a:bodyPr/>
                    <a:lstStyle/>
                    <a:p>
                      <a:pPr algn="ctr">
                        <a:lnSpc>
                          <a:spcPct val="100000"/>
                        </a:lnSpc>
                        <a:spcBef>
                          <a:spcPts val="170"/>
                        </a:spcBef>
                      </a:pPr>
                      <a:r>
                        <a:rPr lang="es-MX" sz="900" smtClean="0">
                          <a:solidFill>
                            <a:srgbClr val="A0C4E8"/>
                          </a:solidFill>
                          <a:latin typeface="Wingdings 3" panose="05040102010807070707" pitchFamily="18" charset="2"/>
                          <a:cs typeface="Microsoft Sans Serif"/>
                        </a:rPr>
                        <a:t>p</a:t>
                      </a:r>
                      <a:endParaRPr lang="es-MX" sz="900" dirty="0">
                        <a:latin typeface="Wingdings 3" panose="05040102010807070707" pitchFamily="18" charset="2"/>
                        <a:cs typeface="Microsoft Sans Serif"/>
                      </a:endParaRPr>
                    </a:p>
                  </a:txBody>
                  <a:tcPr marL="0" marR="0" marT="78441"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78441"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marR="1178560">
                        <a:lnSpc>
                          <a:spcPct val="100000"/>
                        </a:lnSpc>
                        <a:spcBef>
                          <a:spcPts val="280"/>
                        </a:spcBef>
                      </a:pPr>
                      <a:r>
                        <a:rPr sz="800" dirty="0">
                          <a:solidFill>
                            <a:srgbClr val="404040"/>
                          </a:solidFill>
                          <a:latin typeface="Tahoma"/>
                          <a:cs typeface="Tahoma"/>
                        </a:rPr>
                        <a:t>Representación </a:t>
                      </a:r>
                      <a:r>
                        <a:rPr sz="800" spc="-10" dirty="0">
                          <a:solidFill>
                            <a:srgbClr val="404040"/>
                          </a:solidFill>
                          <a:latin typeface="Tahoma"/>
                          <a:cs typeface="Tahoma"/>
                        </a:rPr>
                        <a:t>de </a:t>
                      </a:r>
                      <a:r>
                        <a:rPr sz="800" spc="5" dirty="0">
                          <a:solidFill>
                            <a:srgbClr val="404040"/>
                          </a:solidFill>
                          <a:latin typeface="Tahoma"/>
                          <a:cs typeface="Tahoma"/>
                        </a:rPr>
                        <a:t>modelos</a:t>
                      </a:r>
                      <a:r>
                        <a:rPr sz="800" spc="-220" dirty="0">
                          <a:solidFill>
                            <a:srgbClr val="404040"/>
                          </a:solidFill>
                          <a:latin typeface="Tahoma"/>
                          <a:cs typeface="Tahoma"/>
                        </a:rPr>
                        <a:t> </a:t>
                      </a:r>
                      <a:r>
                        <a:rPr sz="800" spc="5" dirty="0">
                          <a:solidFill>
                            <a:srgbClr val="404040"/>
                          </a:solidFill>
                          <a:latin typeface="Tahoma"/>
                          <a:cs typeface="Tahoma"/>
                        </a:rPr>
                        <a:t>aritméticos  </a:t>
                      </a:r>
                      <a:r>
                        <a:rPr sz="800" spc="-10" dirty="0">
                          <a:solidFill>
                            <a:srgbClr val="404040"/>
                          </a:solidFill>
                          <a:latin typeface="Tahoma"/>
                          <a:cs typeface="Tahoma"/>
                        </a:rPr>
                        <a:t>de </a:t>
                      </a:r>
                      <a:r>
                        <a:rPr sz="800" spc="5" dirty="0">
                          <a:solidFill>
                            <a:srgbClr val="404040"/>
                          </a:solidFill>
                          <a:latin typeface="Tahoma"/>
                          <a:cs typeface="Tahoma"/>
                        </a:rPr>
                        <a:t>la </a:t>
                      </a:r>
                      <a:r>
                        <a:rPr sz="800" dirty="0">
                          <a:solidFill>
                            <a:srgbClr val="404040"/>
                          </a:solidFill>
                          <a:latin typeface="Tahoma"/>
                          <a:cs typeface="Tahoma"/>
                        </a:rPr>
                        <a:t>media</a:t>
                      </a:r>
                      <a:r>
                        <a:rPr sz="800" spc="-210" dirty="0">
                          <a:solidFill>
                            <a:srgbClr val="404040"/>
                          </a:solidFill>
                          <a:latin typeface="Tahoma"/>
                          <a:cs typeface="Tahoma"/>
                        </a:rPr>
                        <a:t> </a:t>
                      </a:r>
                      <a:r>
                        <a:rPr sz="800" spc="-10" dirty="0">
                          <a:solidFill>
                            <a:srgbClr val="404040"/>
                          </a:solidFill>
                          <a:latin typeface="Tahoma"/>
                          <a:cs typeface="Tahoma"/>
                        </a:rPr>
                        <a:t>(promedio)</a:t>
                      </a:r>
                      <a:endParaRPr sz="800">
                        <a:latin typeface="Tahoma"/>
                        <a:cs typeface="Tahoma"/>
                      </a:endParaRPr>
                    </a:p>
                  </a:txBody>
                  <a:tcPr marL="0" marR="0" marT="31376"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820"/>
                        </a:spcBef>
                      </a:pPr>
                      <a:r>
                        <a:rPr sz="800" dirty="0">
                          <a:solidFill>
                            <a:srgbClr val="404040"/>
                          </a:solidFill>
                          <a:latin typeface="Tahoma"/>
                          <a:cs typeface="Tahoma"/>
                        </a:rPr>
                        <a:t>MI03</a:t>
                      </a:r>
                      <a:endParaRPr sz="800">
                        <a:latin typeface="Tahoma"/>
                        <a:cs typeface="Tahoma"/>
                      </a:endParaRPr>
                    </a:p>
                  </a:txBody>
                  <a:tcPr marL="0" marR="0" marT="91888"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3"/>
                  </a:ext>
                </a:extLst>
              </a:tr>
              <a:tr h="309225">
                <a:tc>
                  <a:txBody>
                    <a:bodyPr/>
                    <a:lstStyle/>
                    <a:p>
                      <a:pPr algn="ctr">
                        <a:lnSpc>
                          <a:spcPct val="100000"/>
                        </a:lnSpc>
                        <a:spcBef>
                          <a:spcPts val="170"/>
                        </a:spcBef>
                      </a:pPr>
                      <a:r>
                        <a:rPr lang="es-MX" sz="900" smtClean="0">
                          <a:solidFill>
                            <a:srgbClr val="A0C4E8"/>
                          </a:solidFill>
                          <a:latin typeface="Wingdings 3" panose="05040102010807070707" pitchFamily="18" charset="2"/>
                          <a:cs typeface="Microsoft Sans Serif"/>
                        </a:rPr>
                        <a:t>p</a:t>
                      </a:r>
                      <a:endParaRPr lang="es-MX" sz="900" dirty="0">
                        <a:latin typeface="Wingdings 3" panose="05040102010807070707" pitchFamily="18" charset="2"/>
                        <a:cs typeface="Microsoft Sans Serif"/>
                      </a:endParaRPr>
                    </a:p>
                  </a:txBody>
                  <a:tcPr marL="0" marR="0" marT="78441"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78441"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marR="1178560">
                        <a:lnSpc>
                          <a:spcPct val="100000"/>
                        </a:lnSpc>
                        <a:spcBef>
                          <a:spcPts val="280"/>
                        </a:spcBef>
                      </a:pPr>
                      <a:r>
                        <a:rPr sz="800" dirty="0">
                          <a:solidFill>
                            <a:srgbClr val="404040"/>
                          </a:solidFill>
                          <a:latin typeface="Tahoma"/>
                          <a:cs typeface="Tahoma"/>
                        </a:rPr>
                        <a:t>Representación </a:t>
                      </a:r>
                      <a:r>
                        <a:rPr sz="800" spc="-10" dirty="0">
                          <a:solidFill>
                            <a:srgbClr val="404040"/>
                          </a:solidFill>
                          <a:latin typeface="Tahoma"/>
                          <a:cs typeface="Tahoma"/>
                        </a:rPr>
                        <a:t>de </a:t>
                      </a:r>
                      <a:r>
                        <a:rPr sz="800" spc="5" dirty="0">
                          <a:solidFill>
                            <a:srgbClr val="404040"/>
                          </a:solidFill>
                          <a:latin typeface="Tahoma"/>
                          <a:cs typeface="Tahoma"/>
                        </a:rPr>
                        <a:t>modelos</a:t>
                      </a:r>
                      <a:r>
                        <a:rPr sz="800" spc="-220" dirty="0">
                          <a:solidFill>
                            <a:srgbClr val="404040"/>
                          </a:solidFill>
                          <a:latin typeface="Tahoma"/>
                          <a:cs typeface="Tahoma"/>
                        </a:rPr>
                        <a:t> </a:t>
                      </a:r>
                      <a:r>
                        <a:rPr sz="800" spc="5" dirty="0">
                          <a:solidFill>
                            <a:srgbClr val="404040"/>
                          </a:solidFill>
                          <a:latin typeface="Tahoma"/>
                          <a:cs typeface="Tahoma"/>
                        </a:rPr>
                        <a:t>aritméticos  </a:t>
                      </a:r>
                      <a:r>
                        <a:rPr sz="800" spc="-10" dirty="0">
                          <a:solidFill>
                            <a:srgbClr val="404040"/>
                          </a:solidFill>
                          <a:latin typeface="Tahoma"/>
                          <a:cs typeface="Tahoma"/>
                        </a:rPr>
                        <a:t>de </a:t>
                      </a:r>
                      <a:r>
                        <a:rPr sz="800" spc="5" dirty="0">
                          <a:solidFill>
                            <a:srgbClr val="404040"/>
                          </a:solidFill>
                          <a:latin typeface="Tahoma"/>
                          <a:cs typeface="Tahoma"/>
                        </a:rPr>
                        <a:t>la</a:t>
                      </a:r>
                      <a:r>
                        <a:rPr sz="800" spc="-135" dirty="0">
                          <a:solidFill>
                            <a:srgbClr val="404040"/>
                          </a:solidFill>
                          <a:latin typeface="Tahoma"/>
                          <a:cs typeface="Tahoma"/>
                        </a:rPr>
                        <a:t> </a:t>
                      </a:r>
                      <a:r>
                        <a:rPr sz="800" dirty="0">
                          <a:solidFill>
                            <a:srgbClr val="404040"/>
                          </a:solidFill>
                          <a:latin typeface="Tahoma"/>
                          <a:cs typeface="Tahoma"/>
                        </a:rPr>
                        <a:t>mediana</a:t>
                      </a:r>
                      <a:endParaRPr sz="800">
                        <a:latin typeface="Tahoma"/>
                        <a:cs typeface="Tahoma"/>
                      </a:endParaRPr>
                    </a:p>
                  </a:txBody>
                  <a:tcPr marL="0" marR="0" marT="31376"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635" algn="ctr">
                        <a:lnSpc>
                          <a:spcPct val="100000"/>
                        </a:lnSpc>
                        <a:spcBef>
                          <a:spcPts val="820"/>
                        </a:spcBef>
                      </a:pPr>
                      <a:r>
                        <a:rPr sz="800" spc="10" dirty="0">
                          <a:solidFill>
                            <a:srgbClr val="404040"/>
                          </a:solidFill>
                          <a:latin typeface="Tahoma"/>
                          <a:cs typeface="Tahoma"/>
                        </a:rPr>
                        <a:t>MI04</a:t>
                      </a:r>
                      <a:endParaRPr sz="800">
                        <a:latin typeface="Tahoma"/>
                        <a:cs typeface="Tahoma"/>
                      </a:endParaRPr>
                    </a:p>
                  </a:txBody>
                  <a:tcPr marL="0" marR="0" marT="91888"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4"/>
                  </a:ext>
                </a:extLst>
              </a:tr>
              <a:tr h="251918">
                <a:tc>
                  <a:txBody>
                    <a:bodyPr/>
                    <a:lstStyle/>
                    <a:p>
                      <a:pPr algn="ctr">
                        <a:lnSpc>
                          <a:spcPct val="100000"/>
                        </a:lnSpc>
                        <a:spcBef>
                          <a:spcPts val="170"/>
                        </a:spcBef>
                      </a:pPr>
                      <a:r>
                        <a:rPr lang="es-MX" sz="900" dirty="0" smtClean="0">
                          <a:solidFill>
                            <a:srgbClr val="A0C4E8"/>
                          </a:solidFill>
                          <a:latin typeface="Wingdings 3" panose="05040102010807070707" pitchFamily="18" charset="2"/>
                          <a:cs typeface="Microsoft Sans Serif"/>
                        </a:rPr>
                        <a:t>p</a:t>
                      </a:r>
                      <a:endParaRPr lang="es-MX" sz="900" dirty="0">
                        <a:latin typeface="Wingdings 3" panose="05040102010807070707" pitchFamily="18" charset="2"/>
                        <a:cs typeface="Microsoft Sans Serif"/>
                      </a:endParaRPr>
                    </a:p>
                  </a:txBody>
                  <a:tcPr marL="0" marR="0" marT="49866"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4986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560"/>
                        </a:spcBef>
                      </a:pPr>
                      <a:r>
                        <a:rPr sz="800" spc="15" dirty="0">
                          <a:solidFill>
                            <a:srgbClr val="404040"/>
                          </a:solidFill>
                          <a:latin typeface="Tahoma"/>
                          <a:cs typeface="Tahoma"/>
                        </a:rPr>
                        <a:t>Aplicación</a:t>
                      </a:r>
                      <a:r>
                        <a:rPr sz="800" spc="-75"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dirty="0">
                          <a:solidFill>
                            <a:srgbClr val="404040"/>
                          </a:solidFill>
                          <a:latin typeface="Tahoma"/>
                          <a:cs typeface="Tahoma"/>
                        </a:rPr>
                        <a:t>operaciones</a:t>
                      </a:r>
                      <a:r>
                        <a:rPr sz="800" spc="-70" dirty="0">
                          <a:solidFill>
                            <a:srgbClr val="404040"/>
                          </a:solidFill>
                          <a:latin typeface="Tahoma"/>
                          <a:cs typeface="Tahoma"/>
                        </a:rPr>
                        <a:t> </a:t>
                      </a:r>
                      <a:r>
                        <a:rPr sz="800" spc="5" dirty="0">
                          <a:solidFill>
                            <a:srgbClr val="404040"/>
                          </a:solidFill>
                          <a:latin typeface="Tahoma"/>
                          <a:cs typeface="Tahoma"/>
                        </a:rPr>
                        <a:t>aritméticas</a:t>
                      </a:r>
                      <a:r>
                        <a:rPr sz="800" spc="-70" dirty="0">
                          <a:solidFill>
                            <a:srgbClr val="404040"/>
                          </a:solidFill>
                          <a:latin typeface="Tahoma"/>
                          <a:cs typeface="Tahoma"/>
                        </a:rPr>
                        <a:t> </a:t>
                      </a:r>
                      <a:r>
                        <a:rPr sz="800" spc="5" dirty="0">
                          <a:solidFill>
                            <a:srgbClr val="404040"/>
                          </a:solidFill>
                          <a:latin typeface="Tahoma"/>
                          <a:cs typeface="Tahoma"/>
                        </a:rPr>
                        <a:t>básicas</a:t>
                      </a:r>
                      <a:endParaRPr sz="800">
                        <a:latin typeface="Tahoma"/>
                        <a:cs typeface="Tahoma"/>
                      </a:endParaRPr>
                    </a:p>
                  </a:txBody>
                  <a:tcPr marL="0" marR="0" marT="62753"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560"/>
                        </a:spcBef>
                      </a:pPr>
                      <a:r>
                        <a:rPr sz="800" spc="5" dirty="0">
                          <a:solidFill>
                            <a:srgbClr val="404040"/>
                          </a:solidFill>
                          <a:latin typeface="Tahoma"/>
                          <a:cs typeface="Tahoma"/>
                        </a:rPr>
                        <a:t>MI05</a:t>
                      </a:r>
                      <a:endParaRPr sz="80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5"/>
                  </a:ext>
                </a:extLst>
              </a:tr>
              <a:tr h="251919">
                <a:tc>
                  <a:txBody>
                    <a:bodyPr/>
                    <a:lstStyle/>
                    <a:p>
                      <a:pPr marL="0" marR="0" indent="0" algn="ctr" defTabSz="914400" eaLnBrk="1" fontAlgn="auto" latinLnBrk="0" hangingPunct="1">
                        <a:lnSpc>
                          <a:spcPct val="100000"/>
                        </a:lnSpc>
                        <a:spcBef>
                          <a:spcPts val="445"/>
                        </a:spcBef>
                        <a:spcAft>
                          <a:spcPts val="0"/>
                        </a:spcAft>
                        <a:buClrTx/>
                        <a:buSzTx/>
                        <a:buFontTx/>
                        <a:buNone/>
                        <a:tabLst/>
                        <a:defRPr/>
                      </a:pPr>
                      <a:r>
                        <a:rPr lang="es-MX" sz="1000" dirty="0" smtClean="0">
                          <a:solidFill>
                            <a:srgbClr val="FBC8B1"/>
                          </a:solidFill>
                          <a:latin typeface="Wingdings"/>
                          <a:cs typeface="Wingdings"/>
                        </a:rPr>
                        <a:t></a:t>
                      </a:r>
                      <a:endParaRPr lang="es-MX" sz="1000" dirty="0" smtClean="0">
                        <a:latin typeface="Wingdings"/>
                        <a:cs typeface="Wingdings"/>
                      </a:endParaRPr>
                    </a:p>
                  </a:txBody>
                  <a:tcPr marL="0" marR="0" marT="49866"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4986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560"/>
                        </a:spcBef>
                      </a:pPr>
                      <a:r>
                        <a:rPr sz="800" dirty="0">
                          <a:solidFill>
                            <a:srgbClr val="404040"/>
                          </a:solidFill>
                          <a:latin typeface="Tahoma"/>
                          <a:cs typeface="Tahoma"/>
                        </a:rPr>
                        <a:t>Representación</a:t>
                      </a:r>
                      <a:r>
                        <a:rPr sz="800" spc="-70"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dirty="0">
                          <a:solidFill>
                            <a:srgbClr val="404040"/>
                          </a:solidFill>
                          <a:latin typeface="Tahoma"/>
                          <a:cs typeface="Tahoma"/>
                        </a:rPr>
                        <a:t>datos</a:t>
                      </a:r>
                      <a:r>
                        <a:rPr sz="800" spc="-70" dirty="0">
                          <a:solidFill>
                            <a:srgbClr val="404040"/>
                          </a:solidFill>
                          <a:latin typeface="Tahoma"/>
                          <a:cs typeface="Tahoma"/>
                        </a:rPr>
                        <a:t> </a:t>
                      </a:r>
                      <a:r>
                        <a:rPr sz="800" spc="5" dirty="0">
                          <a:solidFill>
                            <a:srgbClr val="404040"/>
                          </a:solidFill>
                          <a:latin typeface="Tahoma"/>
                          <a:cs typeface="Tahoma"/>
                        </a:rPr>
                        <a:t>numéricos</a:t>
                      </a:r>
                      <a:r>
                        <a:rPr sz="800" spc="-70" dirty="0">
                          <a:solidFill>
                            <a:srgbClr val="404040"/>
                          </a:solidFill>
                          <a:latin typeface="Tahoma"/>
                          <a:cs typeface="Tahoma"/>
                        </a:rPr>
                        <a:t> </a:t>
                      </a:r>
                      <a:r>
                        <a:rPr sz="800" spc="-15" dirty="0">
                          <a:solidFill>
                            <a:srgbClr val="404040"/>
                          </a:solidFill>
                          <a:latin typeface="Tahoma"/>
                          <a:cs typeface="Tahoma"/>
                        </a:rPr>
                        <a:t>en</a:t>
                      </a:r>
                      <a:r>
                        <a:rPr sz="800" spc="-65" dirty="0">
                          <a:solidFill>
                            <a:srgbClr val="404040"/>
                          </a:solidFill>
                          <a:latin typeface="Tahoma"/>
                          <a:cs typeface="Tahoma"/>
                        </a:rPr>
                        <a:t> </a:t>
                      </a:r>
                      <a:r>
                        <a:rPr sz="800" dirty="0">
                          <a:solidFill>
                            <a:srgbClr val="404040"/>
                          </a:solidFill>
                          <a:latin typeface="Tahoma"/>
                          <a:cs typeface="Tahoma"/>
                        </a:rPr>
                        <a:t>gráficas</a:t>
                      </a:r>
                      <a:r>
                        <a:rPr sz="800" spc="-70"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dirty="0">
                          <a:solidFill>
                            <a:srgbClr val="404040"/>
                          </a:solidFill>
                          <a:latin typeface="Tahoma"/>
                          <a:cs typeface="Tahoma"/>
                        </a:rPr>
                        <a:t>barras</a:t>
                      </a:r>
                      <a:endParaRPr sz="800">
                        <a:latin typeface="Tahoma"/>
                        <a:cs typeface="Tahoma"/>
                      </a:endParaRPr>
                    </a:p>
                  </a:txBody>
                  <a:tcPr marL="0" marR="0" marT="62753"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635" algn="ctr">
                        <a:lnSpc>
                          <a:spcPct val="100000"/>
                        </a:lnSpc>
                        <a:spcBef>
                          <a:spcPts val="560"/>
                        </a:spcBef>
                      </a:pPr>
                      <a:r>
                        <a:rPr sz="800" spc="10" dirty="0">
                          <a:solidFill>
                            <a:srgbClr val="404040"/>
                          </a:solidFill>
                          <a:latin typeface="Tahoma"/>
                          <a:cs typeface="Tahoma"/>
                        </a:rPr>
                        <a:t>MI06</a:t>
                      </a:r>
                      <a:endParaRPr sz="80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6"/>
                  </a:ext>
                </a:extLst>
              </a:tr>
              <a:tr h="251919">
                <a:tc>
                  <a:txBody>
                    <a:bodyPr/>
                    <a:lstStyle/>
                    <a:p>
                      <a:pPr algn="ctr">
                        <a:lnSpc>
                          <a:spcPct val="100000"/>
                        </a:lnSpc>
                        <a:spcBef>
                          <a:spcPts val="170"/>
                        </a:spcBef>
                      </a:pPr>
                      <a:r>
                        <a:rPr lang="es-MX" sz="900" smtClean="0">
                          <a:solidFill>
                            <a:srgbClr val="A0C4E8"/>
                          </a:solidFill>
                          <a:latin typeface="Wingdings 3" panose="05040102010807070707" pitchFamily="18" charset="2"/>
                          <a:cs typeface="Microsoft Sans Serif"/>
                        </a:rPr>
                        <a:t>p</a:t>
                      </a:r>
                      <a:endParaRPr lang="es-MX" sz="900" dirty="0">
                        <a:latin typeface="Wingdings 3" panose="05040102010807070707" pitchFamily="18" charset="2"/>
                        <a:cs typeface="Microsoft Sans Serif"/>
                      </a:endParaRPr>
                    </a:p>
                  </a:txBody>
                  <a:tcPr marL="0" marR="0" marT="49866"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4986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560"/>
                        </a:spcBef>
                      </a:pPr>
                      <a:r>
                        <a:rPr sz="800" dirty="0">
                          <a:solidFill>
                            <a:srgbClr val="404040"/>
                          </a:solidFill>
                          <a:latin typeface="Tahoma"/>
                          <a:cs typeface="Tahoma"/>
                        </a:rPr>
                        <a:t>Representación</a:t>
                      </a:r>
                      <a:r>
                        <a:rPr sz="800" spc="-75" dirty="0">
                          <a:solidFill>
                            <a:srgbClr val="404040"/>
                          </a:solidFill>
                          <a:latin typeface="Tahoma"/>
                          <a:cs typeface="Tahoma"/>
                        </a:rPr>
                        <a:t> </a:t>
                      </a:r>
                      <a:r>
                        <a:rPr sz="800" dirty="0">
                          <a:solidFill>
                            <a:srgbClr val="404040"/>
                          </a:solidFill>
                          <a:latin typeface="Tahoma"/>
                          <a:cs typeface="Tahoma"/>
                        </a:rPr>
                        <a:t>del</a:t>
                      </a:r>
                      <a:r>
                        <a:rPr sz="800" spc="-70" dirty="0">
                          <a:solidFill>
                            <a:srgbClr val="404040"/>
                          </a:solidFill>
                          <a:latin typeface="Tahoma"/>
                          <a:cs typeface="Tahoma"/>
                        </a:rPr>
                        <a:t> </a:t>
                      </a:r>
                      <a:r>
                        <a:rPr sz="800" dirty="0">
                          <a:solidFill>
                            <a:srgbClr val="404040"/>
                          </a:solidFill>
                          <a:latin typeface="Tahoma"/>
                          <a:cs typeface="Tahoma"/>
                        </a:rPr>
                        <a:t>modelo</a:t>
                      </a:r>
                      <a:r>
                        <a:rPr sz="800" spc="-70"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dirty="0">
                          <a:solidFill>
                            <a:srgbClr val="404040"/>
                          </a:solidFill>
                          <a:latin typeface="Tahoma"/>
                          <a:cs typeface="Tahoma"/>
                        </a:rPr>
                        <a:t>regla</a:t>
                      </a:r>
                      <a:r>
                        <a:rPr sz="800" spc="-70"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dirty="0">
                          <a:solidFill>
                            <a:srgbClr val="404040"/>
                          </a:solidFill>
                          <a:latin typeface="Tahoma"/>
                          <a:cs typeface="Tahoma"/>
                        </a:rPr>
                        <a:t>tres</a:t>
                      </a:r>
                      <a:r>
                        <a:rPr sz="800" spc="-70" dirty="0">
                          <a:solidFill>
                            <a:srgbClr val="404040"/>
                          </a:solidFill>
                          <a:latin typeface="Tahoma"/>
                          <a:cs typeface="Tahoma"/>
                        </a:rPr>
                        <a:t> </a:t>
                      </a:r>
                      <a:r>
                        <a:rPr sz="800" spc="10" dirty="0">
                          <a:solidFill>
                            <a:srgbClr val="404040"/>
                          </a:solidFill>
                          <a:latin typeface="Tahoma"/>
                          <a:cs typeface="Tahoma"/>
                        </a:rPr>
                        <a:t>simple</a:t>
                      </a:r>
                      <a:endParaRPr sz="800" dirty="0">
                        <a:latin typeface="Tahoma"/>
                        <a:cs typeface="Tahoma"/>
                      </a:endParaRPr>
                    </a:p>
                  </a:txBody>
                  <a:tcPr marL="0" marR="0" marT="62753"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560"/>
                        </a:spcBef>
                      </a:pPr>
                      <a:r>
                        <a:rPr sz="800" dirty="0">
                          <a:solidFill>
                            <a:srgbClr val="404040"/>
                          </a:solidFill>
                          <a:latin typeface="Tahoma"/>
                          <a:cs typeface="Tahoma"/>
                        </a:rPr>
                        <a:t>MI07</a:t>
                      </a:r>
                      <a:endParaRPr sz="80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7"/>
                  </a:ext>
                </a:extLst>
              </a:tr>
              <a:tr h="251918">
                <a:tc>
                  <a:txBody>
                    <a:bodyPr/>
                    <a:lstStyle/>
                    <a:p>
                      <a:pPr algn="ctr">
                        <a:lnSpc>
                          <a:spcPct val="100000"/>
                        </a:lnSpc>
                        <a:spcBef>
                          <a:spcPts val="170"/>
                        </a:spcBef>
                      </a:pPr>
                      <a:r>
                        <a:rPr lang="es-MX" sz="900" smtClean="0">
                          <a:solidFill>
                            <a:srgbClr val="A0C4E8"/>
                          </a:solidFill>
                          <a:latin typeface="Wingdings 3" panose="05040102010807070707" pitchFamily="18" charset="2"/>
                          <a:cs typeface="Microsoft Sans Serif"/>
                        </a:rPr>
                        <a:t>p</a:t>
                      </a:r>
                      <a:endParaRPr lang="es-MX" sz="900" dirty="0">
                        <a:latin typeface="Wingdings 3" panose="05040102010807070707" pitchFamily="18" charset="2"/>
                        <a:cs typeface="Microsoft Sans Serif"/>
                      </a:endParaRPr>
                    </a:p>
                  </a:txBody>
                  <a:tcPr marL="0" marR="0" marT="49866"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445"/>
                        </a:spcBef>
                      </a:pPr>
                      <a:r>
                        <a:rPr sz="1000" dirty="0">
                          <a:solidFill>
                            <a:srgbClr val="FBC8B1"/>
                          </a:solidFill>
                          <a:latin typeface="Wingdings"/>
                          <a:cs typeface="Wingdings"/>
                        </a:rPr>
                        <a:t></a:t>
                      </a:r>
                      <a:endParaRPr sz="1000" dirty="0">
                        <a:latin typeface="Wingdings"/>
                        <a:cs typeface="Wingdings"/>
                      </a:endParaRPr>
                    </a:p>
                  </a:txBody>
                  <a:tcPr marL="0" marR="0" marT="4986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560"/>
                        </a:spcBef>
                      </a:pPr>
                      <a:r>
                        <a:rPr sz="800" dirty="0">
                          <a:solidFill>
                            <a:srgbClr val="404040"/>
                          </a:solidFill>
                          <a:latin typeface="Tahoma"/>
                          <a:cs typeface="Tahoma"/>
                        </a:rPr>
                        <a:t>Comprensión</a:t>
                      </a:r>
                      <a:r>
                        <a:rPr sz="800" spc="-70" dirty="0">
                          <a:solidFill>
                            <a:srgbClr val="404040"/>
                          </a:solidFill>
                          <a:latin typeface="Tahoma"/>
                          <a:cs typeface="Tahoma"/>
                        </a:rPr>
                        <a:t> </a:t>
                      </a:r>
                      <a:r>
                        <a:rPr sz="800" spc="-10" dirty="0">
                          <a:solidFill>
                            <a:srgbClr val="404040"/>
                          </a:solidFill>
                          <a:latin typeface="Tahoma"/>
                          <a:cs typeface="Tahoma"/>
                        </a:rPr>
                        <a:t>de</a:t>
                      </a:r>
                      <a:r>
                        <a:rPr sz="800" spc="-65" dirty="0">
                          <a:solidFill>
                            <a:srgbClr val="404040"/>
                          </a:solidFill>
                          <a:latin typeface="Tahoma"/>
                          <a:cs typeface="Tahoma"/>
                        </a:rPr>
                        <a:t> </a:t>
                      </a:r>
                      <a:r>
                        <a:rPr sz="800" spc="5" dirty="0">
                          <a:solidFill>
                            <a:srgbClr val="404040"/>
                          </a:solidFill>
                          <a:latin typeface="Tahoma"/>
                          <a:cs typeface="Tahoma"/>
                        </a:rPr>
                        <a:t>la</a:t>
                      </a:r>
                      <a:r>
                        <a:rPr sz="800" spc="-65" dirty="0">
                          <a:solidFill>
                            <a:srgbClr val="404040"/>
                          </a:solidFill>
                          <a:latin typeface="Tahoma"/>
                          <a:cs typeface="Tahoma"/>
                        </a:rPr>
                        <a:t> </a:t>
                      </a:r>
                      <a:r>
                        <a:rPr sz="800" dirty="0">
                          <a:solidFill>
                            <a:srgbClr val="404040"/>
                          </a:solidFill>
                          <a:latin typeface="Tahoma"/>
                          <a:cs typeface="Tahoma"/>
                        </a:rPr>
                        <a:t>relación</a:t>
                      </a:r>
                      <a:r>
                        <a:rPr sz="800" spc="-65" dirty="0">
                          <a:solidFill>
                            <a:srgbClr val="404040"/>
                          </a:solidFill>
                          <a:latin typeface="Tahoma"/>
                          <a:cs typeface="Tahoma"/>
                        </a:rPr>
                        <a:t> </a:t>
                      </a:r>
                      <a:r>
                        <a:rPr sz="800" spc="-10" dirty="0">
                          <a:solidFill>
                            <a:srgbClr val="404040"/>
                          </a:solidFill>
                          <a:latin typeface="Tahoma"/>
                          <a:cs typeface="Tahoma"/>
                        </a:rPr>
                        <a:t>entre</a:t>
                      </a:r>
                      <a:r>
                        <a:rPr sz="800" spc="-70" dirty="0">
                          <a:solidFill>
                            <a:srgbClr val="404040"/>
                          </a:solidFill>
                          <a:latin typeface="Tahoma"/>
                          <a:cs typeface="Tahoma"/>
                        </a:rPr>
                        <a:t> </a:t>
                      </a:r>
                      <a:r>
                        <a:rPr sz="800" spc="-5" dirty="0">
                          <a:solidFill>
                            <a:srgbClr val="404040"/>
                          </a:solidFill>
                          <a:latin typeface="Tahoma"/>
                          <a:cs typeface="Tahoma"/>
                        </a:rPr>
                        <a:t>porcentajes</a:t>
                      </a:r>
                      <a:r>
                        <a:rPr sz="800" spc="-65" dirty="0">
                          <a:solidFill>
                            <a:srgbClr val="404040"/>
                          </a:solidFill>
                          <a:latin typeface="Tahoma"/>
                          <a:cs typeface="Tahoma"/>
                        </a:rPr>
                        <a:t> </a:t>
                      </a:r>
                      <a:r>
                        <a:rPr sz="800" spc="35" dirty="0">
                          <a:solidFill>
                            <a:srgbClr val="404040"/>
                          </a:solidFill>
                          <a:latin typeface="Tahoma"/>
                          <a:cs typeface="Tahoma"/>
                        </a:rPr>
                        <a:t>y</a:t>
                      </a:r>
                      <a:r>
                        <a:rPr sz="800" spc="-65" dirty="0">
                          <a:solidFill>
                            <a:srgbClr val="404040"/>
                          </a:solidFill>
                          <a:latin typeface="Tahoma"/>
                          <a:cs typeface="Tahoma"/>
                        </a:rPr>
                        <a:t> </a:t>
                      </a:r>
                      <a:r>
                        <a:rPr sz="800" dirty="0">
                          <a:solidFill>
                            <a:srgbClr val="404040"/>
                          </a:solidFill>
                          <a:latin typeface="Tahoma"/>
                          <a:cs typeface="Tahoma"/>
                        </a:rPr>
                        <a:t>fracciones</a:t>
                      </a:r>
                      <a:endParaRPr sz="800">
                        <a:latin typeface="Tahoma"/>
                        <a:cs typeface="Tahoma"/>
                      </a:endParaRPr>
                    </a:p>
                  </a:txBody>
                  <a:tcPr marL="0" marR="0" marT="62753"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635" algn="ctr">
                        <a:lnSpc>
                          <a:spcPct val="100000"/>
                        </a:lnSpc>
                        <a:spcBef>
                          <a:spcPts val="560"/>
                        </a:spcBef>
                      </a:pPr>
                      <a:r>
                        <a:rPr sz="800" spc="15" dirty="0">
                          <a:solidFill>
                            <a:srgbClr val="404040"/>
                          </a:solidFill>
                          <a:latin typeface="Tahoma"/>
                          <a:cs typeface="Tahoma"/>
                        </a:rPr>
                        <a:t>MI08</a:t>
                      </a:r>
                      <a:endParaRPr sz="80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8"/>
                  </a:ext>
                </a:extLst>
              </a:tr>
              <a:tr h="251919">
                <a:tc>
                  <a:txBody>
                    <a:bodyPr/>
                    <a:lstStyle/>
                    <a:p>
                      <a:pPr algn="ctr">
                        <a:lnSpc>
                          <a:spcPct val="100000"/>
                        </a:lnSpc>
                        <a:spcBef>
                          <a:spcPts val="170"/>
                        </a:spcBef>
                      </a:pPr>
                      <a:r>
                        <a:rPr lang="es-MX" sz="900" smtClean="0">
                          <a:solidFill>
                            <a:srgbClr val="A0C4E8"/>
                          </a:solidFill>
                          <a:latin typeface="Wingdings 3" panose="05040102010807070707" pitchFamily="18" charset="2"/>
                          <a:cs typeface="Microsoft Sans Serif"/>
                        </a:rPr>
                        <a:t>p</a:t>
                      </a:r>
                      <a:endParaRPr lang="es-MX" sz="900" dirty="0">
                        <a:latin typeface="Wingdings 3" panose="05040102010807070707" pitchFamily="18" charset="2"/>
                        <a:cs typeface="Microsoft Sans Serif"/>
                      </a:endParaRPr>
                    </a:p>
                  </a:txBody>
                  <a:tcPr marL="0" marR="0" marT="49866"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A0C4E8"/>
                          </a:solidFill>
                          <a:latin typeface="Wingdings 3" panose="05040102010807070707" pitchFamily="18" charset="2"/>
                          <a:cs typeface="Microsoft Sans Serif"/>
                        </a:rPr>
                        <a:t>p</a:t>
                      </a:r>
                      <a:endParaRPr lang="es-MX" sz="1000" dirty="0">
                        <a:latin typeface="Wingdings 3" panose="05040102010807070707" pitchFamily="18" charset="2"/>
                        <a:cs typeface="Microsoft Sans Serif"/>
                      </a:endParaRPr>
                    </a:p>
                  </a:txBody>
                  <a:tcPr marL="0" marR="0" marT="4986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560"/>
                        </a:spcBef>
                      </a:pPr>
                      <a:r>
                        <a:rPr sz="800" dirty="0">
                          <a:solidFill>
                            <a:srgbClr val="404040"/>
                          </a:solidFill>
                          <a:latin typeface="Tahoma"/>
                          <a:cs typeface="Tahoma"/>
                        </a:rPr>
                        <a:t>Comparación</a:t>
                      </a:r>
                      <a:r>
                        <a:rPr sz="800" spc="-75"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dirty="0">
                          <a:solidFill>
                            <a:srgbClr val="404040"/>
                          </a:solidFill>
                          <a:latin typeface="Tahoma"/>
                          <a:cs typeface="Tahoma"/>
                        </a:rPr>
                        <a:t>razones</a:t>
                      </a:r>
                      <a:r>
                        <a:rPr sz="800" spc="-70" dirty="0">
                          <a:solidFill>
                            <a:srgbClr val="404040"/>
                          </a:solidFill>
                          <a:latin typeface="Tahoma"/>
                          <a:cs typeface="Tahoma"/>
                        </a:rPr>
                        <a:t> </a:t>
                      </a:r>
                      <a:r>
                        <a:rPr sz="800" spc="-5" dirty="0">
                          <a:solidFill>
                            <a:srgbClr val="404040"/>
                          </a:solidFill>
                          <a:latin typeface="Tahoma"/>
                          <a:cs typeface="Tahoma"/>
                        </a:rPr>
                        <a:t>con</a:t>
                      </a:r>
                      <a:r>
                        <a:rPr sz="800" spc="-70" dirty="0">
                          <a:solidFill>
                            <a:srgbClr val="404040"/>
                          </a:solidFill>
                          <a:latin typeface="Tahoma"/>
                          <a:cs typeface="Tahoma"/>
                        </a:rPr>
                        <a:t> </a:t>
                      </a:r>
                      <a:r>
                        <a:rPr sz="800" dirty="0">
                          <a:solidFill>
                            <a:srgbClr val="404040"/>
                          </a:solidFill>
                          <a:latin typeface="Tahoma"/>
                          <a:cs typeface="Tahoma"/>
                        </a:rPr>
                        <a:t>cantidades</a:t>
                      </a:r>
                      <a:r>
                        <a:rPr sz="800" spc="-70" dirty="0">
                          <a:solidFill>
                            <a:srgbClr val="404040"/>
                          </a:solidFill>
                          <a:latin typeface="Tahoma"/>
                          <a:cs typeface="Tahoma"/>
                        </a:rPr>
                        <a:t> </a:t>
                      </a:r>
                      <a:r>
                        <a:rPr sz="800" spc="5" dirty="0">
                          <a:solidFill>
                            <a:srgbClr val="404040"/>
                          </a:solidFill>
                          <a:latin typeface="Tahoma"/>
                          <a:cs typeface="Tahoma"/>
                        </a:rPr>
                        <a:t>discretas</a:t>
                      </a:r>
                      <a:endParaRPr sz="800">
                        <a:latin typeface="Tahoma"/>
                        <a:cs typeface="Tahoma"/>
                      </a:endParaRPr>
                    </a:p>
                  </a:txBody>
                  <a:tcPr marL="0" marR="0" marT="62753"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635" algn="ctr">
                        <a:lnSpc>
                          <a:spcPct val="100000"/>
                        </a:lnSpc>
                        <a:spcBef>
                          <a:spcPts val="560"/>
                        </a:spcBef>
                      </a:pPr>
                      <a:r>
                        <a:rPr sz="800" spc="10" dirty="0">
                          <a:solidFill>
                            <a:srgbClr val="404040"/>
                          </a:solidFill>
                          <a:latin typeface="Tahoma"/>
                          <a:cs typeface="Tahoma"/>
                        </a:rPr>
                        <a:t>MI09</a:t>
                      </a:r>
                      <a:endParaRPr sz="80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9"/>
                  </a:ext>
                </a:extLst>
              </a:tr>
              <a:tr h="251918">
                <a:tc>
                  <a:txBody>
                    <a:bodyPr/>
                    <a:lstStyle/>
                    <a:p>
                      <a:pPr algn="ctr">
                        <a:lnSpc>
                          <a:spcPct val="100000"/>
                        </a:lnSpc>
                        <a:spcBef>
                          <a:spcPts val="170"/>
                        </a:spcBef>
                      </a:pPr>
                      <a:r>
                        <a:rPr lang="es-MX" sz="900" dirty="0" smtClean="0">
                          <a:solidFill>
                            <a:srgbClr val="A0C4E8"/>
                          </a:solidFill>
                          <a:latin typeface="Wingdings 3" panose="05040102010807070707" pitchFamily="18" charset="2"/>
                          <a:cs typeface="Microsoft Sans Serif"/>
                        </a:rPr>
                        <a:t>p</a:t>
                      </a:r>
                      <a:endParaRPr lang="es-MX" sz="900" dirty="0">
                        <a:latin typeface="Wingdings 3" panose="05040102010807070707" pitchFamily="18" charset="2"/>
                        <a:cs typeface="Microsoft Sans Serif"/>
                      </a:endParaRPr>
                    </a:p>
                  </a:txBody>
                  <a:tcPr marL="0" marR="0" marT="49866" marB="0">
                    <a:lnL w="12700">
                      <a:solidFill>
                        <a:srgbClr val="CE6A28"/>
                      </a:solidFill>
                      <a:prstDash val="solid"/>
                    </a:lnL>
                    <a:lnR w="12700">
                      <a:solidFill>
                        <a:srgbClr val="E2A57E"/>
                      </a:solidFill>
                      <a:prstDash val="solid"/>
                    </a:lnR>
                    <a:lnT w="12700" cap="flat" cmpd="sng" algn="ctr">
                      <a:solidFill>
                        <a:srgbClr val="E2A57E"/>
                      </a:solidFill>
                      <a:prstDash val="solid"/>
                      <a:round/>
                      <a:headEnd type="none" w="med" len="med"/>
                      <a:tailEnd type="none" w="med" len="med"/>
                    </a:lnT>
                    <a:lnB w="12700">
                      <a:solidFill>
                        <a:srgbClr val="CE6A28"/>
                      </a:solidFill>
                      <a:prstDash val="solid"/>
                    </a:lnB>
                  </a:tcPr>
                </a:tc>
                <a:tc>
                  <a:txBody>
                    <a:bodyPr/>
                    <a:lstStyle/>
                    <a:p>
                      <a:pPr algn="ctr">
                        <a:lnSpc>
                          <a:spcPct val="100000"/>
                        </a:lnSpc>
                        <a:spcBef>
                          <a:spcPts val="445"/>
                        </a:spcBef>
                      </a:pPr>
                      <a:r>
                        <a:rPr sz="1000" dirty="0">
                          <a:solidFill>
                            <a:srgbClr val="FBC8B1"/>
                          </a:solidFill>
                          <a:latin typeface="Wingdings"/>
                          <a:cs typeface="Wingdings"/>
                        </a:rPr>
                        <a:t></a:t>
                      </a:r>
                      <a:endParaRPr sz="1000" dirty="0">
                        <a:latin typeface="Wingdings"/>
                        <a:cs typeface="Wingdings"/>
                      </a:endParaRPr>
                    </a:p>
                  </a:txBody>
                  <a:tcPr marL="0" marR="0" marT="4986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CE6A28"/>
                      </a:solidFill>
                      <a:prstDash val="solid"/>
                    </a:lnB>
                  </a:tcPr>
                </a:tc>
                <a:tc>
                  <a:txBody>
                    <a:bodyPr/>
                    <a:lstStyle/>
                    <a:p>
                      <a:pPr marL="101600">
                        <a:lnSpc>
                          <a:spcPct val="100000"/>
                        </a:lnSpc>
                        <a:spcBef>
                          <a:spcPts val="560"/>
                        </a:spcBef>
                      </a:pPr>
                      <a:r>
                        <a:rPr sz="800" dirty="0">
                          <a:solidFill>
                            <a:srgbClr val="404040"/>
                          </a:solidFill>
                          <a:latin typeface="Tahoma"/>
                          <a:cs typeface="Tahoma"/>
                        </a:rPr>
                        <a:t>Representación</a:t>
                      </a:r>
                      <a:r>
                        <a:rPr sz="800" spc="-75"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dirty="0">
                          <a:solidFill>
                            <a:srgbClr val="404040"/>
                          </a:solidFill>
                          <a:latin typeface="Tahoma"/>
                          <a:cs typeface="Tahoma"/>
                        </a:rPr>
                        <a:t>un</a:t>
                      </a:r>
                      <a:r>
                        <a:rPr sz="800" spc="-70" dirty="0">
                          <a:solidFill>
                            <a:srgbClr val="404040"/>
                          </a:solidFill>
                          <a:latin typeface="Tahoma"/>
                          <a:cs typeface="Tahoma"/>
                        </a:rPr>
                        <a:t> </a:t>
                      </a:r>
                      <a:r>
                        <a:rPr sz="800" dirty="0">
                          <a:solidFill>
                            <a:srgbClr val="404040"/>
                          </a:solidFill>
                          <a:latin typeface="Tahoma"/>
                          <a:cs typeface="Tahoma"/>
                        </a:rPr>
                        <a:t>número</a:t>
                      </a:r>
                      <a:r>
                        <a:rPr sz="800" spc="-75" dirty="0">
                          <a:solidFill>
                            <a:srgbClr val="404040"/>
                          </a:solidFill>
                          <a:latin typeface="Tahoma"/>
                          <a:cs typeface="Tahoma"/>
                        </a:rPr>
                        <a:t> </a:t>
                      </a:r>
                      <a:r>
                        <a:rPr sz="800" spc="5" dirty="0">
                          <a:solidFill>
                            <a:srgbClr val="404040"/>
                          </a:solidFill>
                          <a:latin typeface="Tahoma"/>
                          <a:cs typeface="Tahoma"/>
                        </a:rPr>
                        <a:t>fraccionario</a:t>
                      </a:r>
                      <a:endParaRPr sz="800">
                        <a:latin typeface="Tahoma"/>
                        <a:cs typeface="Tahoma"/>
                      </a:endParaRPr>
                    </a:p>
                  </a:txBody>
                  <a:tcPr marL="0" marR="0" marT="62753" marB="0">
                    <a:lnL w="12700">
                      <a:solidFill>
                        <a:srgbClr val="E2A57E"/>
                      </a:solidFill>
                      <a:prstDash val="solid"/>
                    </a:lnL>
                    <a:lnR w="12700">
                      <a:solidFill>
                        <a:srgbClr val="E2A57E"/>
                      </a:solidFill>
                      <a:prstDash val="solid"/>
                    </a:lnR>
                    <a:lnT w="12700">
                      <a:solidFill>
                        <a:srgbClr val="E2A57E"/>
                      </a:solidFill>
                      <a:prstDash val="solid"/>
                    </a:lnT>
                    <a:lnB w="12700">
                      <a:solidFill>
                        <a:srgbClr val="CE6A28"/>
                      </a:solidFill>
                      <a:prstDash val="solid"/>
                    </a:lnB>
                  </a:tcPr>
                </a:tc>
                <a:tc>
                  <a:txBody>
                    <a:bodyPr/>
                    <a:lstStyle/>
                    <a:p>
                      <a:pPr marL="635" algn="ctr">
                        <a:lnSpc>
                          <a:spcPct val="100000"/>
                        </a:lnSpc>
                        <a:spcBef>
                          <a:spcPts val="560"/>
                        </a:spcBef>
                      </a:pPr>
                      <a:r>
                        <a:rPr sz="800" spc="-50" dirty="0">
                          <a:solidFill>
                            <a:srgbClr val="404040"/>
                          </a:solidFill>
                          <a:latin typeface="Tahoma"/>
                          <a:cs typeface="Tahoma"/>
                        </a:rPr>
                        <a:t>MI10</a:t>
                      </a:r>
                      <a:endParaRPr sz="800" dirty="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E2A57E"/>
                      </a:solidFill>
                      <a:prstDash val="solid"/>
                    </a:lnT>
                    <a:lnB w="12700">
                      <a:solidFill>
                        <a:srgbClr val="CE6A28"/>
                      </a:solidFill>
                      <a:prstDash val="solid"/>
                    </a:lnB>
                  </a:tcPr>
                </a:tc>
                <a:extLst>
                  <a:ext uri="{0D108BD9-81ED-4DB2-BD59-A6C34878D82A}">
                    <a16:rowId xmlns:a16="http://schemas.microsoft.com/office/drawing/2014/main" xmlns="" val="10010"/>
                  </a:ext>
                </a:extLst>
              </a:tr>
            </a:tbl>
          </a:graphicData>
        </a:graphic>
      </p:graphicFrame>
      <p:sp>
        <p:nvSpPr>
          <p:cNvPr id="3" name="object 3"/>
          <p:cNvSpPr txBox="1"/>
          <p:nvPr/>
        </p:nvSpPr>
        <p:spPr>
          <a:xfrm>
            <a:off x="5562600" y="1752600"/>
            <a:ext cx="3084979" cy="2388698"/>
          </a:xfrm>
          <a:prstGeom prst="rect">
            <a:avLst/>
          </a:prstGeom>
        </p:spPr>
        <p:txBody>
          <a:bodyPr vert="horz" wrap="square" lIns="0" tIns="11206" rIns="0" bIns="0" rtlCol="0">
            <a:spAutoFit/>
          </a:bodyPr>
          <a:lstStyle/>
          <a:p>
            <a:pPr marL="11206" marR="4483" indent="111504" algn="just" defTabSz="806867">
              <a:lnSpc>
                <a:spcPct val="111100"/>
              </a:lnSpc>
              <a:spcBef>
                <a:spcPts val="88"/>
              </a:spcBef>
            </a:pPr>
            <a:r>
              <a:rPr sz="927" spc="4" dirty="0">
                <a:solidFill>
                  <a:srgbClr val="404040"/>
                </a:solidFill>
                <a:latin typeface="Tahoma"/>
                <a:cs typeface="Tahoma"/>
              </a:rPr>
              <a:t>Para la </a:t>
            </a:r>
            <a:r>
              <a:rPr sz="927" dirty="0">
                <a:solidFill>
                  <a:srgbClr val="404040"/>
                </a:solidFill>
                <a:latin typeface="Tahoma"/>
                <a:cs typeface="Tahoma"/>
              </a:rPr>
              <a:t>lectura </a:t>
            </a:r>
            <a:r>
              <a:rPr sz="927" spc="4" dirty="0">
                <a:solidFill>
                  <a:srgbClr val="404040"/>
                </a:solidFill>
                <a:latin typeface="Tahoma"/>
                <a:cs typeface="Tahoma"/>
              </a:rPr>
              <a:t>del </a:t>
            </a:r>
            <a:r>
              <a:rPr sz="927" spc="9" dirty="0">
                <a:solidFill>
                  <a:srgbClr val="404040"/>
                </a:solidFill>
                <a:latin typeface="Tahoma"/>
                <a:cs typeface="Tahoma"/>
              </a:rPr>
              <a:t>diagnóstico </a:t>
            </a:r>
            <a:r>
              <a:rPr sz="927" spc="-9" dirty="0">
                <a:solidFill>
                  <a:srgbClr val="404040"/>
                </a:solidFill>
                <a:latin typeface="Tahoma"/>
                <a:cs typeface="Tahoma"/>
              </a:rPr>
              <a:t>en </a:t>
            </a:r>
            <a:r>
              <a:rPr sz="927" dirty="0">
                <a:solidFill>
                  <a:srgbClr val="404040"/>
                </a:solidFill>
                <a:latin typeface="Tahoma"/>
                <a:cs typeface="Tahoma"/>
              </a:rPr>
              <a:t>el </a:t>
            </a:r>
            <a:r>
              <a:rPr sz="927" b="1" spc="-13" dirty="0">
                <a:solidFill>
                  <a:srgbClr val="404040"/>
                </a:solidFill>
                <a:latin typeface="Arial"/>
                <a:cs typeface="Arial"/>
              </a:rPr>
              <a:t>Eje </a:t>
            </a:r>
            <a:r>
              <a:rPr sz="927" b="1" spc="35" dirty="0">
                <a:solidFill>
                  <a:srgbClr val="404040"/>
                </a:solidFill>
                <a:latin typeface="Arial"/>
                <a:cs typeface="Arial"/>
              </a:rPr>
              <a:t>2 </a:t>
            </a:r>
            <a:r>
              <a:rPr sz="927" spc="9" dirty="0">
                <a:solidFill>
                  <a:srgbClr val="404040"/>
                </a:solidFill>
                <a:latin typeface="Tahoma"/>
                <a:cs typeface="Tahoma"/>
              </a:rPr>
              <a:t>identifique</a:t>
            </a:r>
            <a:r>
              <a:rPr sz="927" spc="-159" dirty="0">
                <a:solidFill>
                  <a:srgbClr val="404040"/>
                </a:solidFill>
                <a:latin typeface="Tahoma"/>
                <a:cs typeface="Tahoma"/>
              </a:rPr>
              <a:t> </a:t>
            </a:r>
            <a:r>
              <a:rPr sz="927" spc="13" dirty="0">
                <a:solidFill>
                  <a:srgbClr val="404040"/>
                </a:solidFill>
                <a:latin typeface="Tahoma"/>
                <a:cs typeface="Tahoma"/>
              </a:rPr>
              <a:t>las  </a:t>
            </a:r>
            <a:r>
              <a:rPr sz="927" spc="4" dirty="0">
                <a:solidFill>
                  <a:srgbClr val="404040"/>
                </a:solidFill>
                <a:latin typeface="Tahoma"/>
                <a:cs typeface="Tahoma"/>
              </a:rPr>
              <a:t>habilidades</a:t>
            </a:r>
            <a:r>
              <a:rPr sz="927" spc="-97" dirty="0">
                <a:solidFill>
                  <a:srgbClr val="404040"/>
                </a:solidFill>
                <a:latin typeface="Tahoma"/>
                <a:cs typeface="Tahoma"/>
              </a:rPr>
              <a:t> </a:t>
            </a:r>
            <a:r>
              <a:rPr sz="927" spc="9" dirty="0">
                <a:solidFill>
                  <a:srgbClr val="404040"/>
                </a:solidFill>
                <a:latin typeface="Tahoma"/>
                <a:cs typeface="Tahoma"/>
              </a:rPr>
              <a:t>básicas</a:t>
            </a:r>
            <a:r>
              <a:rPr sz="927" spc="-97" dirty="0">
                <a:solidFill>
                  <a:srgbClr val="404040"/>
                </a:solidFill>
                <a:latin typeface="Tahoma"/>
                <a:cs typeface="Tahoma"/>
              </a:rPr>
              <a:t> </a:t>
            </a:r>
            <a:r>
              <a:rPr sz="927" spc="-9" dirty="0">
                <a:solidFill>
                  <a:srgbClr val="404040"/>
                </a:solidFill>
                <a:latin typeface="Tahoma"/>
                <a:cs typeface="Tahoma"/>
              </a:rPr>
              <a:t>en</a:t>
            </a:r>
            <a:r>
              <a:rPr sz="927" spc="-97" dirty="0">
                <a:solidFill>
                  <a:srgbClr val="404040"/>
                </a:solidFill>
                <a:latin typeface="Tahoma"/>
                <a:cs typeface="Tahoma"/>
              </a:rPr>
              <a:t> </a:t>
            </a:r>
            <a:r>
              <a:rPr sz="927" spc="4" dirty="0">
                <a:solidFill>
                  <a:srgbClr val="404040"/>
                </a:solidFill>
                <a:latin typeface="Tahoma"/>
                <a:cs typeface="Tahoma"/>
              </a:rPr>
              <a:t>Matemáticas</a:t>
            </a:r>
            <a:r>
              <a:rPr sz="927" spc="-97" dirty="0">
                <a:solidFill>
                  <a:srgbClr val="404040"/>
                </a:solidFill>
                <a:latin typeface="Tahoma"/>
                <a:cs typeface="Tahoma"/>
              </a:rPr>
              <a:t> </a:t>
            </a:r>
            <a:r>
              <a:rPr sz="927" spc="-4" dirty="0">
                <a:solidFill>
                  <a:srgbClr val="404040"/>
                </a:solidFill>
                <a:latin typeface="Tahoma"/>
                <a:cs typeface="Tahoma"/>
              </a:rPr>
              <a:t>que</a:t>
            </a:r>
            <a:r>
              <a:rPr sz="927" spc="-93" dirty="0">
                <a:solidFill>
                  <a:srgbClr val="404040"/>
                </a:solidFill>
                <a:latin typeface="Tahoma"/>
                <a:cs typeface="Tahoma"/>
              </a:rPr>
              <a:t> </a:t>
            </a:r>
            <a:r>
              <a:rPr sz="927" dirty="0">
                <a:solidFill>
                  <a:srgbClr val="404040"/>
                </a:solidFill>
                <a:latin typeface="Tahoma"/>
                <a:cs typeface="Tahoma"/>
              </a:rPr>
              <a:t>presentan</a:t>
            </a:r>
            <a:r>
              <a:rPr sz="927" spc="-97" dirty="0">
                <a:solidFill>
                  <a:srgbClr val="404040"/>
                </a:solidFill>
                <a:latin typeface="Tahoma"/>
                <a:cs typeface="Tahoma"/>
              </a:rPr>
              <a:t> </a:t>
            </a:r>
            <a:r>
              <a:rPr sz="927" spc="-4" dirty="0">
                <a:solidFill>
                  <a:srgbClr val="404040"/>
                </a:solidFill>
                <a:latin typeface="Tahoma"/>
                <a:cs typeface="Tahoma"/>
              </a:rPr>
              <a:t>una</a:t>
            </a:r>
            <a:r>
              <a:rPr sz="927" spc="-97" dirty="0">
                <a:solidFill>
                  <a:srgbClr val="404040"/>
                </a:solidFill>
                <a:latin typeface="Tahoma"/>
                <a:cs typeface="Tahoma"/>
              </a:rPr>
              <a:t> </a:t>
            </a:r>
            <a:r>
              <a:rPr sz="927" spc="18" dirty="0">
                <a:solidFill>
                  <a:srgbClr val="404040"/>
                </a:solidFill>
                <a:latin typeface="Tahoma"/>
                <a:cs typeface="Tahoma"/>
              </a:rPr>
              <a:t>pro-  </a:t>
            </a:r>
            <a:r>
              <a:rPr sz="927" spc="13" dirty="0">
                <a:solidFill>
                  <a:srgbClr val="404040"/>
                </a:solidFill>
                <a:latin typeface="Tahoma"/>
                <a:cs typeface="Tahoma"/>
              </a:rPr>
              <a:t>babilidad </a:t>
            </a:r>
            <a:r>
              <a:rPr sz="927" spc="-4" dirty="0">
                <a:solidFill>
                  <a:srgbClr val="404040"/>
                </a:solidFill>
                <a:latin typeface="Tahoma"/>
                <a:cs typeface="Tahoma"/>
              </a:rPr>
              <a:t>de </a:t>
            </a:r>
            <a:r>
              <a:rPr sz="927" spc="18" dirty="0">
                <a:solidFill>
                  <a:srgbClr val="404040"/>
                </a:solidFill>
                <a:latin typeface="Tahoma"/>
                <a:cs typeface="Tahoma"/>
              </a:rPr>
              <a:t>dominio </a:t>
            </a:r>
            <a:r>
              <a:rPr sz="927" spc="13" dirty="0">
                <a:solidFill>
                  <a:srgbClr val="404040"/>
                </a:solidFill>
                <a:latin typeface="Tahoma"/>
                <a:cs typeface="Tahoma"/>
              </a:rPr>
              <a:t>débil </a:t>
            </a:r>
            <a:r>
              <a:rPr sz="927" spc="128" dirty="0">
                <a:solidFill>
                  <a:srgbClr val="404040"/>
                </a:solidFill>
                <a:latin typeface="Tahoma"/>
                <a:cs typeface="Tahoma"/>
              </a:rPr>
              <a:t>(</a:t>
            </a:r>
            <a:r>
              <a:rPr sz="927" spc="128" dirty="0">
                <a:solidFill>
                  <a:srgbClr val="C95E43"/>
                </a:solidFill>
                <a:latin typeface="Wingdings 3" panose="05040102010807070707" pitchFamily="18" charset="2"/>
                <a:cs typeface="Microsoft Sans Serif"/>
              </a:rPr>
              <a:t>q</a:t>
            </a:r>
            <a:r>
              <a:rPr sz="927" spc="128" dirty="0">
                <a:solidFill>
                  <a:srgbClr val="404040"/>
                </a:solidFill>
                <a:latin typeface="Tahoma"/>
                <a:cs typeface="Tahoma"/>
              </a:rPr>
              <a:t>) </a:t>
            </a:r>
            <a:r>
              <a:rPr sz="927" spc="35" dirty="0">
                <a:solidFill>
                  <a:srgbClr val="404040"/>
                </a:solidFill>
                <a:latin typeface="Tahoma"/>
                <a:cs typeface="Tahoma"/>
              </a:rPr>
              <a:t>y </a:t>
            </a:r>
            <a:r>
              <a:rPr sz="927" spc="4" dirty="0">
                <a:solidFill>
                  <a:srgbClr val="404040"/>
                </a:solidFill>
                <a:latin typeface="Tahoma"/>
                <a:cs typeface="Tahoma"/>
              </a:rPr>
              <a:t>atenuado </a:t>
            </a:r>
            <a:r>
              <a:rPr sz="927" spc="-4" dirty="0">
                <a:solidFill>
                  <a:srgbClr val="404040"/>
                </a:solidFill>
                <a:latin typeface="Tahoma"/>
                <a:cs typeface="Tahoma"/>
              </a:rPr>
              <a:t>(</a:t>
            </a:r>
            <a:r>
              <a:rPr sz="927" spc="-4" dirty="0">
                <a:solidFill>
                  <a:srgbClr val="FBC8B1"/>
                </a:solidFill>
                <a:latin typeface="Wingdings"/>
                <a:cs typeface="Wingdings"/>
              </a:rPr>
              <a:t></a:t>
            </a:r>
            <a:r>
              <a:rPr sz="927" spc="-4" dirty="0">
                <a:solidFill>
                  <a:srgbClr val="404040"/>
                </a:solidFill>
                <a:latin typeface="Tahoma"/>
                <a:cs typeface="Tahoma"/>
              </a:rPr>
              <a:t>) (áreas </a:t>
            </a:r>
            <a:r>
              <a:rPr sz="927" spc="4" dirty="0">
                <a:solidFill>
                  <a:srgbClr val="404040"/>
                </a:solidFill>
                <a:latin typeface="Tahoma"/>
                <a:cs typeface="Tahoma"/>
              </a:rPr>
              <a:t>de  </a:t>
            </a:r>
            <a:r>
              <a:rPr sz="927" spc="-4" dirty="0">
                <a:solidFill>
                  <a:srgbClr val="404040"/>
                </a:solidFill>
                <a:latin typeface="Tahoma"/>
                <a:cs typeface="Tahoma"/>
              </a:rPr>
              <a:t>oportunidad).</a:t>
            </a:r>
            <a:r>
              <a:rPr sz="927" spc="-115" dirty="0">
                <a:solidFill>
                  <a:srgbClr val="404040"/>
                </a:solidFill>
                <a:latin typeface="Tahoma"/>
                <a:cs typeface="Tahoma"/>
              </a:rPr>
              <a:t> </a:t>
            </a:r>
            <a:r>
              <a:rPr sz="927" spc="-18" dirty="0">
                <a:solidFill>
                  <a:srgbClr val="404040"/>
                </a:solidFill>
                <a:latin typeface="Tahoma"/>
                <a:cs typeface="Tahoma"/>
              </a:rPr>
              <a:t>De</a:t>
            </a:r>
            <a:r>
              <a:rPr sz="927" spc="-115" dirty="0">
                <a:solidFill>
                  <a:srgbClr val="404040"/>
                </a:solidFill>
                <a:latin typeface="Tahoma"/>
                <a:cs typeface="Tahoma"/>
              </a:rPr>
              <a:t> </a:t>
            </a:r>
            <a:r>
              <a:rPr sz="927" spc="9" dirty="0">
                <a:solidFill>
                  <a:srgbClr val="404040"/>
                </a:solidFill>
                <a:latin typeface="Tahoma"/>
                <a:cs typeface="Tahoma"/>
              </a:rPr>
              <a:t>igual</a:t>
            </a:r>
            <a:r>
              <a:rPr sz="927" spc="-110" dirty="0">
                <a:solidFill>
                  <a:srgbClr val="404040"/>
                </a:solidFill>
                <a:latin typeface="Tahoma"/>
                <a:cs typeface="Tahoma"/>
              </a:rPr>
              <a:t> </a:t>
            </a:r>
            <a:r>
              <a:rPr sz="927" spc="-9" dirty="0">
                <a:solidFill>
                  <a:srgbClr val="404040"/>
                </a:solidFill>
                <a:latin typeface="Tahoma"/>
                <a:cs typeface="Tahoma"/>
              </a:rPr>
              <a:t>forma,</a:t>
            </a:r>
            <a:r>
              <a:rPr sz="927" spc="-115" dirty="0">
                <a:solidFill>
                  <a:srgbClr val="404040"/>
                </a:solidFill>
                <a:latin typeface="Tahoma"/>
                <a:cs typeface="Tahoma"/>
              </a:rPr>
              <a:t> </a:t>
            </a:r>
            <a:r>
              <a:rPr sz="927" spc="-4" dirty="0">
                <a:solidFill>
                  <a:srgbClr val="404040"/>
                </a:solidFill>
                <a:latin typeface="Tahoma"/>
                <a:cs typeface="Tahoma"/>
              </a:rPr>
              <a:t>que</a:t>
            </a:r>
            <a:r>
              <a:rPr sz="927" spc="-110" dirty="0">
                <a:solidFill>
                  <a:srgbClr val="404040"/>
                </a:solidFill>
                <a:latin typeface="Tahoma"/>
                <a:cs typeface="Tahoma"/>
              </a:rPr>
              <a:t> </a:t>
            </a:r>
            <a:r>
              <a:rPr sz="927" spc="-9" dirty="0">
                <a:solidFill>
                  <a:srgbClr val="404040"/>
                </a:solidFill>
                <a:latin typeface="Tahoma"/>
                <a:cs typeface="Tahoma"/>
              </a:rPr>
              <a:t>en</a:t>
            </a:r>
            <a:r>
              <a:rPr sz="927" spc="-115" dirty="0">
                <a:solidFill>
                  <a:srgbClr val="404040"/>
                </a:solidFill>
                <a:latin typeface="Tahoma"/>
                <a:cs typeface="Tahoma"/>
              </a:rPr>
              <a:t> </a:t>
            </a:r>
            <a:r>
              <a:rPr sz="927" dirty="0">
                <a:solidFill>
                  <a:srgbClr val="404040"/>
                </a:solidFill>
                <a:latin typeface="Tahoma"/>
                <a:cs typeface="Tahoma"/>
              </a:rPr>
              <a:t>el</a:t>
            </a:r>
            <a:r>
              <a:rPr sz="927" spc="-110" dirty="0">
                <a:solidFill>
                  <a:srgbClr val="404040"/>
                </a:solidFill>
                <a:latin typeface="Tahoma"/>
                <a:cs typeface="Tahoma"/>
              </a:rPr>
              <a:t> </a:t>
            </a:r>
            <a:r>
              <a:rPr sz="927" dirty="0">
                <a:solidFill>
                  <a:srgbClr val="404040"/>
                </a:solidFill>
                <a:latin typeface="Tahoma"/>
                <a:cs typeface="Tahoma"/>
              </a:rPr>
              <a:t>Eje</a:t>
            </a:r>
            <a:r>
              <a:rPr sz="927" spc="-115" dirty="0">
                <a:solidFill>
                  <a:srgbClr val="404040"/>
                </a:solidFill>
                <a:latin typeface="Tahoma"/>
                <a:cs typeface="Tahoma"/>
              </a:rPr>
              <a:t> </a:t>
            </a:r>
            <a:r>
              <a:rPr sz="927" spc="-141" dirty="0">
                <a:solidFill>
                  <a:srgbClr val="404040"/>
                </a:solidFill>
                <a:latin typeface="Tahoma"/>
                <a:cs typeface="Tahoma"/>
              </a:rPr>
              <a:t>1,</a:t>
            </a:r>
            <a:r>
              <a:rPr sz="927" spc="-115" dirty="0">
                <a:solidFill>
                  <a:srgbClr val="404040"/>
                </a:solidFill>
                <a:latin typeface="Tahoma"/>
                <a:cs typeface="Tahoma"/>
              </a:rPr>
              <a:t> </a:t>
            </a:r>
            <a:r>
              <a:rPr sz="927" spc="-18" dirty="0">
                <a:solidFill>
                  <a:srgbClr val="404040"/>
                </a:solidFill>
                <a:latin typeface="Tahoma"/>
                <a:cs typeface="Tahoma"/>
              </a:rPr>
              <a:t>a</a:t>
            </a:r>
            <a:r>
              <a:rPr sz="927" spc="-110" dirty="0">
                <a:solidFill>
                  <a:srgbClr val="404040"/>
                </a:solidFill>
                <a:latin typeface="Tahoma"/>
                <a:cs typeface="Tahoma"/>
              </a:rPr>
              <a:t> </a:t>
            </a:r>
            <a:r>
              <a:rPr sz="927" spc="13" dirty="0">
                <a:solidFill>
                  <a:srgbClr val="404040"/>
                </a:solidFill>
                <a:latin typeface="Tahoma"/>
                <a:cs typeface="Tahoma"/>
              </a:rPr>
              <a:t>nivel</a:t>
            </a:r>
            <a:r>
              <a:rPr sz="927" spc="-115" dirty="0">
                <a:solidFill>
                  <a:srgbClr val="404040"/>
                </a:solidFill>
                <a:latin typeface="Tahoma"/>
                <a:cs typeface="Tahoma"/>
              </a:rPr>
              <a:t> </a:t>
            </a:r>
            <a:r>
              <a:rPr sz="927" spc="9" dirty="0">
                <a:solidFill>
                  <a:srgbClr val="404040"/>
                </a:solidFill>
                <a:latin typeface="Tahoma"/>
                <a:cs typeface="Tahoma"/>
              </a:rPr>
              <a:t>nacional  </a:t>
            </a:r>
            <a:r>
              <a:rPr sz="927" b="1" spc="-49" dirty="0">
                <a:solidFill>
                  <a:srgbClr val="404040"/>
                </a:solidFill>
                <a:latin typeface="Arial"/>
                <a:cs typeface="Arial"/>
              </a:rPr>
              <a:t>no </a:t>
            </a:r>
            <a:r>
              <a:rPr sz="927" b="1" spc="-26" dirty="0">
                <a:solidFill>
                  <a:srgbClr val="404040"/>
                </a:solidFill>
                <a:latin typeface="Arial"/>
                <a:cs typeface="Arial"/>
              </a:rPr>
              <a:t>hay </a:t>
            </a:r>
            <a:r>
              <a:rPr sz="927" b="1" spc="-31" dirty="0">
                <a:solidFill>
                  <a:srgbClr val="404040"/>
                </a:solidFill>
                <a:latin typeface="Arial"/>
                <a:cs typeface="Arial"/>
              </a:rPr>
              <a:t>ninguna </a:t>
            </a:r>
            <a:r>
              <a:rPr sz="927" b="1" spc="-9" dirty="0">
                <a:solidFill>
                  <a:srgbClr val="404040"/>
                </a:solidFill>
                <a:latin typeface="Arial"/>
                <a:cs typeface="Arial"/>
              </a:rPr>
              <a:t>habilidad </a:t>
            </a:r>
            <a:r>
              <a:rPr sz="927" b="1" spc="-31" dirty="0">
                <a:solidFill>
                  <a:srgbClr val="404040"/>
                </a:solidFill>
                <a:latin typeface="Arial"/>
                <a:cs typeface="Arial"/>
              </a:rPr>
              <a:t>básica </a:t>
            </a:r>
            <a:r>
              <a:rPr sz="927" b="1" spc="-57" dirty="0">
                <a:solidFill>
                  <a:srgbClr val="404040"/>
                </a:solidFill>
                <a:latin typeface="Arial"/>
                <a:cs typeface="Arial"/>
              </a:rPr>
              <a:t>con </a:t>
            </a:r>
            <a:r>
              <a:rPr sz="927" b="1" spc="-40" dirty="0">
                <a:solidFill>
                  <a:srgbClr val="404040"/>
                </a:solidFill>
                <a:latin typeface="Arial"/>
                <a:cs typeface="Arial"/>
              </a:rPr>
              <a:t>una </a:t>
            </a:r>
            <a:r>
              <a:rPr sz="927" b="1" spc="-9" dirty="0">
                <a:solidFill>
                  <a:srgbClr val="404040"/>
                </a:solidFill>
                <a:latin typeface="Arial"/>
                <a:cs typeface="Arial"/>
              </a:rPr>
              <a:t>probabilidad </a:t>
            </a:r>
            <a:r>
              <a:rPr sz="927" b="1" spc="-26" dirty="0">
                <a:solidFill>
                  <a:srgbClr val="404040"/>
                </a:solidFill>
                <a:latin typeface="Arial"/>
                <a:cs typeface="Arial"/>
              </a:rPr>
              <a:t>de  </a:t>
            </a:r>
            <a:r>
              <a:rPr sz="927" b="1" spc="-22" dirty="0">
                <a:solidFill>
                  <a:srgbClr val="404040"/>
                </a:solidFill>
                <a:latin typeface="Arial"/>
                <a:cs typeface="Arial"/>
              </a:rPr>
              <a:t>dominio</a:t>
            </a:r>
            <a:r>
              <a:rPr sz="927" b="1" spc="-26" dirty="0">
                <a:solidFill>
                  <a:srgbClr val="404040"/>
                </a:solidFill>
                <a:latin typeface="Arial"/>
                <a:cs typeface="Arial"/>
              </a:rPr>
              <a:t> </a:t>
            </a:r>
            <a:r>
              <a:rPr sz="927" b="1" spc="4" dirty="0">
                <a:solidFill>
                  <a:srgbClr val="404040"/>
                </a:solidFill>
                <a:latin typeface="Arial"/>
                <a:cs typeface="Arial"/>
              </a:rPr>
              <a:t>fuerte</a:t>
            </a:r>
            <a:r>
              <a:rPr sz="927" spc="4" dirty="0">
                <a:solidFill>
                  <a:srgbClr val="404040"/>
                </a:solidFill>
                <a:latin typeface="Tahoma"/>
                <a:cs typeface="Tahoma"/>
              </a:rPr>
              <a:t>.</a:t>
            </a:r>
            <a:r>
              <a:rPr sz="927" spc="-35" dirty="0">
                <a:solidFill>
                  <a:srgbClr val="404040"/>
                </a:solidFill>
                <a:latin typeface="Tahoma"/>
                <a:cs typeface="Tahoma"/>
              </a:rPr>
              <a:t> </a:t>
            </a:r>
            <a:r>
              <a:rPr sz="927" spc="18" dirty="0">
                <a:solidFill>
                  <a:srgbClr val="404040"/>
                </a:solidFill>
                <a:latin typeface="Tahoma"/>
                <a:cs typeface="Tahoma"/>
              </a:rPr>
              <a:t>La</a:t>
            </a:r>
            <a:r>
              <a:rPr sz="927" spc="-35" dirty="0">
                <a:solidFill>
                  <a:srgbClr val="404040"/>
                </a:solidFill>
                <a:latin typeface="Tahoma"/>
                <a:cs typeface="Tahoma"/>
              </a:rPr>
              <a:t> </a:t>
            </a:r>
            <a:r>
              <a:rPr sz="927" spc="4" dirty="0">
                <a:solidFill>
                  <a:srgbClr val="404040"/>
                </a:solidFill>
                <a:latin typeface="Tahoma"/>
                <a:cs typeface="Tahoma"/>
              </a:rPr>
              <a:t>mitad</a:t>
            </a:r>
            <a:r>
              <a:rPr sz="927" spc="-40" dirty="0">
                <a:solidFill>
                  <a:srgbClr val="404040"/>
                </a:solidFill>
                <a:latin typeface="Tahoma"/>
                <a:cs typeface="Tahoma"/>
              </a:rPr>
              <a:t> </a:t>
            </a:r>
            <a:r>
              <a:rPr sz="927" dirty="0">
                <a:solidFill>
                  <a:srgbClr val="404040"/>
                </a:solidFill>
                <a:latin typeface="Tahoma"/>
                <a:cs typeface="Tahoma"/>
              </a:rPr>
              <a:t>(5</a:t>
            </a:r>
            <a:r>
              <a:rPr sz="927" spc="-35" dirty="0">
                <a:solidFill>
                  <a:srgbClr val="404040"/>
                </a:solidFill>
                <a:latin typeface="Tahoma"/>
                <a:cs typeface="Tahoma"/>
              </a:rPr>
              <a:t> </a:t>
            </a:r>
            <a:r>
              <a:rPr sz="927" spc="-9" dirty="0">
                <a:solidFill>
                  <a:srgbClr val="404040"/>
                </a:solidFill>
                <a:latin typeface="Tahoma"/>
                <a:cs typeface="Tahoma"/>
              </a:rPr>
              <a:t>de</a:t>
            </a:r>
            <a:r>
              <a:rPr sz="927" spc="-35" dirty="0">
                <a:solidFill>
                  <a:srgbClr val="404040"/>
                </a:solidFill>
                <a:latin typeface="Tahoma"/>
                <a:cs typeface="Tahoma"/>
              </a:rPr>
              <a:t> </a:t>
            </a:r>
            <a:r>
              <a:rPr sz="927" spc="-66" dirty="0">
                <a:solidFill>
                  <a:srgbClr val="404040"/>
                </a:solidFill>
                <a:latin typeface="Tahoma"/>
                <a:cs typeface="Tahoma"/>
              </a:rPr>
              <a:t>10)</a:t>
            </a:r>
            <a:r>
              <a:rPr sz="927" spc="-40" dirty="0">
                <a:solidFill>
                  <a:srgbClr val="404040"/>
                </a:solidFill>
                <a:latin typeface="Tahoma"/>
                <a:cs typeface="Tahoma"/>
              </a:rPr>
              <a:t> </a:t>
            </a:r>
            <a:r>
              <a:rPr sz="927" spc="-9" dirty="0">
                <a:solidFill>
                  <a:srgbClr val="404040"/>
                </a:solidFill>
                <a:latin typeface="Tahoma"/>
                <a:cs typeface="Tahoma"/>
              </a:rPr>
              <a:t>de</a:t>
            </a:r>
            <a:r>
              <a:rPr sz="927" spc="-35" dirty="0">
                <a:solidFill>
                  <a:srgbClr val="404040"/>
                </a:solidFill>
                <a:latin typeface="Tahoma"/>
                <a:cs typeface="Tahoma"/>
              </a:rPr>
              <a:t> </a:t>
            </a:r>
            <a:r>
              <a:rPr sz="927" spc="13" dirty="0">
                <a:solidFill>
                  <a:srgbClr val="404040"/>
                </a:solidFill>
                <a:latin typeface="Tahoma"/>
                <a:cs typeface="Tahoma"/>
              </a:rPr>
              <a:t>las</a:t>
            </a:r>
            <a:r>
              <a:rPr sz="927" spc="-35" dirty="0">
                <a:solidFill>
                  <a:srgbClr val="404040"/>
                </a:solidFill>
                <a:latin typeface="Tahoma"/>
                <a:cs typeface="Tahoma"/>
              </a:rPr>
              <a:t> </a:t>
            </a:r>
            <a:r>
              <a:rPr sz="927" spc="4" dirty="0">
                <a:solidFill>
                  <a:srgbClr val="404040"/>
                </a:solidFill>
                <a:latin typeface="Tahoma"/>
                <a:cs typeface="Tahoma"/>
              </a:rPr>
              <a:t>habilidades</a:t>
            </a:r>
            <a:r>
              <a:rPr sz="927" spc="-40" dirty="0">
                <a:solidFill>
                  <a:srgbClr val="404040"/>
                </a:solidFill>
                <a:latin typeface="Tahoma"/>
                <a:cs typeface="Tahoma"/>
              </a:rPr>
              <a:t> </a:t>
            </a:r>
            <a:r>
              <a:rPr sz="927" spc="22" dirty="0">
                <a:solidFill>
                  <a:srgbClr val="404040"/>
                </a:solidFill>
                <a:latin typeface="Tahoma"/>
                <a:cs typeface="Tahoma"/>
              </a:rPr>
              <a:t>bási-  </a:t>
            </a:r>
            <a:r>
              <a:rPr sz="927" spc="4" dirty="0">
                <a:solidFill>
                  <a:srgbClr val="404040"/>
                </a:solidFill>
                <a:latin typeface="Tahoma"/>
                <a:cs typeface="Tahoma"/>
              </a:rPr>
              <a:t>cas</a:t>
            </a:r>
            <a:r>
              <a:rPr sz="927" spc="-97" dirty="0">
                <a:solidFill>
                  <a:srgbClr val="404040"/>
                </a:solidFill>
                <a:latin typeface="Tahoma"/>
                <a:cs typeface="Tahoma"/>
              </a:rPr>
              <a:t> </a:t>
            </a:r>
            <a:r>
              <a:rPr sz="927" dirty="0">
                <a:solidFill>
                  <a:srgbClr val="404040"/>
                </a:solidFill>
                <a:latin typeface="Tahoma"/>
                <a:cs typeface="Tahoma"/>
              </a:rPr>
              <a:t>presentan</a:t>
            </a:r>
            <a:r>
              <a:rPr sz="927" spc="-97" dirty="0">
                <a:solidFill>
                  <a:srgbClr val="404040"/>
                </a:solidFill>
                <a:latin typeface="Tahoma"/>
                <a:cs typeface="Tahoma"/>
              </a:rPr>
              <a:t> </a:t>
            </a:r>
            <a:r>
              <a:rPr sz="927" dirty="0">
                <a:solidFill>
                  <a:srgbClr val="404040"/>
                </a:solidFill>
                <a:latin typeface="Tahoma"/>
                <a:cs typeface="Tahoma"/>
              </a:rPr>
              <a:t>un</a:t>
            </a:r>
            <a:r>
              <a:rPr sz="927" spc="-93" dirty="0">
                <a:solidFill>
                  <a:srgbClr val="404040"/>
                </a:solidFill>
                <a:latin typeface="Tahoma"/>
                <a:cs typeface="Tahoma"/>
              </a:rPr>
              <a:t> </a:t>
            </a:r>
            <a:r>
              <a:rPr sz="927" spc="9" dirty="0">
                <a:solidFill>
                  <a:srgbClr val="404040"/>
                </a:solidFill>
                <a:latin typeface="Tahoma"/>
                <a:cs typeface="Tahoma"/>
              </a:rPr>
              <a:t>dominio</a:t>
            </a:r>
            <a:r>
              <a:rPr sz="927" spc="-97" dirty="0">
                <a:solidFill>
                  <a:srgbClr val="404040"/>
                </a:solidFill>
                <a:latin typeface="Tahoma"/>
                <a:cs typeface="Tahoma"/>
              </a:rPr>
              <a:t> </a:t>
            </a:r>
            <a:r>
              <a:rPr sz="927" spc="-9" dirty="0">
                <a:solidFill>
                  <a:srgbClr val="404040"/>
                </a:solidFill>
                <a:latin typeface="Tahoma"/>
                <a:cs typeface="Tahoma"/>
              </a:rPr>
              <a:t>en</a:t>
            </a:r>
            <a:r>
              <a:rPr sz="927" spc="-93" dirty="0">
                <a:solidFill>
                  <a:srgbClr val="404040"/>
                </a:solidFill>
                <a:latin typeface="Tahoma"/>
                <a:cs typeface="Tahoma"/>
              </a:rPr>
              <a:t> </a:t>
            </a:r>
            <a:r>
              <a:rPr sz="927" spc="4" dirty="0">
                <a:solidFill>
                  <a:srgbClr val="404040"/>
                </a:solidFill>
                <a:latin typeface="Tahoma"/>
                <a:cs typeface="Tahoma"/>
              </a:rPr>
              <a:t>consolidación,</a:t>
            </a:r>
            <a:r>
              <a:rPr sz="927" spc="-97" dirty="0">
                <a:solidFill>
                  <a:srgbClr val="404040"/>
                </a:solidFill>
                <a:latin typeface="Tahoma"/>
                <a:cs typeface="Tahoma"/>
              </a:rPr>
              <a:t> </a:t>
            </a:r>
            <a:r>
              <a:rPr sz="927" spc="4" dirty="0">
                <a:solidFill>
                  <a:srgbClr val="404040"/>
                </a:solidFill>
                <a:latin typeface="Tahoma"/>
                <a:cs typeface="Tahoma"/>
              </a:rPr>
              <a:t>tres</a:t>
            </a:r>
            <a:r>
              <a:rPr sz="927" spc="-97" dirty="0">
                <a:solidFill>
                  <a:srgbClr val="404040"/>
                </a:solidFill>
                <a:latin typeface="Tahoma"/>
                <a:cs typeface="Tahoma"/>
              </a:rPr>
              <a:t> </a:t>
            </a:r>
            <a:r>
              <a:rPr sz="927" dirty="0">
                <a:solidFill>
                  <a:srgbClr val="404040"/>
                </a:solidFill>
                <a:latin typeface="Tahoma"/>
                <a:cs typeface="Tahoma"/>
              </a:rPr>
              <a:t>un</a:t>
            </a:r>
            <a:r>
              <a:rPr sz="927" spc="-93" dirty="0">
                <a:solidFill>
                  <a:srgbClr val="404040"/>
                </a:solidFill>
                <a:latin typeface="Tahoma"/>
                <a:cs typeface="Tahoma"/>
              </a:rPr>
              <a:t> </a:t>
            </a:r>
            <a:r>
              <a:rPr sz="927" spc="9" dirty="0">
                <a:solidFill>
                  <a:srgbClr val="404040"/>
                </a:solidFill>
                <a:latin typeface="Tahoma"/>
                <a:cs typeface="Tahoma"/>
              </a:rPr>
              <a:t>dominio  </a:t>
            </a:r>
            <a:r>
              <a:rPr sz="927" spc="-4" dirty="0">
                <a:solidFill>
                  <a:srgbClr val="404040"/>
                </a:solidFill>
                <a:latin typeface="Tahoma"/>
                <a:cs typeface="Tahoma"/>
              </a:rPr>
              <a:t>atenuado</a:t>
            </a:r>
            <a:r>
              <a:rPr sz="927" spc="-79" dirty="0">
                <a:solidFill>
                  <a:srgbClr val="404040"/>
                </a:solidFill>
                <a:latin typeface="Tahoma"/>
                <a:cs typeface="Tahoma"/>
              </a:rPr>
              <a:t> </a:t>
            </a:r>
            <a:r>
              <a:rPr sz="927" spc="35" dirty="0">
                <a:solidFill>
                  <a:srgbClr val="404040"/>
                </a:solidFill>
                <a:latin typeface="Tahoma"/>
                <a:cs typeface="Tahoma"/>
              </a:rPr>
              <a:t>y</a:t>
            </a:r>
            <a:r>
              <a:rPr sz="927" spc="-75" dirty="0">
                <a:solidFill>
                  <a:srgbClr val="404040"/>
                </a:solidFill>
                <a:latin typeface="Tahoma"/>
                <a:cs typeface="Tahoma"/>
              </a:rPr>
              <a:t> </a:t>
            </a:r>
            <a:r>
              <a:rPr sz="927" spc="9" dirty="0">
                <a:solidFill>
                  <a:srgbClr val="404040"/>
                </a:solidFill>
                <a:latin typeface="Tahoma"/>
                <a:cs typeface="Tahoma"/>
              </a:rPr>
              <a:t>dos</a:t>
            </a:r>
            <a:r>
              <a:rPr sz="927" spc="-75" dirty="0">
                <a:solidFill>
                  <a:srgbClr val="404040"/>
                </a:solidFill>
                <a:latin typeface="Tahoma"/>
                <a:cs typeface="Tahoma"/>
              </a:rPr>
              <a:t> </a:t>
            </a:r>
            <a:r>
              <a:rPr sz="927" dirty="0">
                <a:solidFill>
                  <a:srgbClr val="404040"/>
                </a:solidFill>
                <a:latin typeface="Tahoma"/>
                <a:cs typeface="Tahoma"/>
              </a:rPr>
              <a:t>un</a:t>
            </a:r>
            <a:r>
              <a:rPr sz="927" spc="-75" dirty="0">
                <a:solidFill>
                  <a:srgbClr val="404040"/>
                </a:solidFill>
                <a:latin typeface="Tahoma"/>
                <a:cs typeface="Tahoma"/>
              </a:rPr>
              <a:t> </a:t>
            </a:r>
            <a:r>
              <a:rPr sz="927" spc="9" dirty="0">
                <a:solidFill>
                  <a:srgbClr val="404040"/>
                </a:solidFill>
                <a:latin typeface="Tahoma"/>
                <a:cs typeface="Tahoma"/>
              </a:rPr>
              <a:t>dominio</a:t>
            </a:r>
            <a:r>
              <a:rPr sz="927" spc="-75" dirty="0">
                <a:solidFill>
                  <a:srgbClr val="404040"/>
                </a:solidFill>
                <a:latin typeface="Tahoma"/>
                <a:cs typeface="Tahoma"/>
              </a:rPr>
              <a:t> </a:t>
            </a:r>
            <a:r>
              <a:rPr sz="927" spc="-4" dirty="0">
                <a:solidFill>
                  <a:srgbClr val="404040"/>
                </a:solidFill>
                <a:latin typeface="Tahoma"/>
                <a:cs typeface="Tahoma"/>
              </a:rPr>
              <a:t>débil.</a:t>
            </a:r>
            <a:endParaRPr sz="927" dirty="0">
              <a:solidFill>
                <a:prstClr val="black"/>
              </a:solidFill>
              <a:latin typeface="Tahoma"/>
              <a:cs typeface="Tahoma"/>
            </a:endParaRPr>
          </a:p>
          <a:p>
            <a:pPr defTabSz="806867">
              <a:spcBef>
                <a:spcPts val="13"/>
              </a:spcBef>
            </a:pPr>
            <a:endParaRPr sz="1059" dirty="0">
              <a:solidFill>
                <a:prstClr val="black"/>
              </a:solidFill>
              <a:latin typeface="Times New Roman"/>
              <a:cs typeface="Times New Roman"/>
            </a:endParaRPr>
          </a:p>
          <a:p>
            <a:pPr marL="11206" marR="5603" indent="111504" algn="just" defTabSz="806867">
              <a:lnSpc>
                <a:spcPct val="111200"/>
              </a:lnSpc>
              <a:spcBef>
                <a:spcPts val="4"/>
              </a:spcBef>
            </a:pPr>
            <a:r>
              <a:rPr sz="927" spc="-18" dirty="0">
                <a:solidFill>
                  <a:srgbClr val="404040"/>
                </a:solidFill>
                <a:latin typeface="Tahoma"/>
                <a:cs typeface="Tahoma"/>
              </a:rPr>
              <a:t>De</a:t>
            </a:r>
            <a:r>
              <a:rPr sz="927" spc="-35" dirty="0">
                <a:solidFill>
                  <a:srgbClr val="404040"/>
                </a:solidFill>
                <a:latin typeface="Tahoma"/>
                <a:cs typeface="Tahoma"/>
              </a:rPr>
              <a:t> </a:t>
            </a:r>
            <a:r>
              <a:rPr sz="927" spc="-4" dirty="0">
                <a:solidFill>
                  <a:srgbClr val="404040"/>
                </a:solidFill>
                <a:latin typeface="Tahoma"/>
                <a:cs typeface="Tahoma"/>
              </a:rPr>
              <a:t>manera</a:t>
            </a:r>
            <a:r>
              <a:rPr sz="927" spc="-35" dirty="0">
                <a:solidFill>
                  <a:srgbClr val="404040"/>
                </a:solidFill>
                <a:latin typeface="Tahoma"/>
                <a:cs typeface="Tahoma"/>
              </a:rPr>
              <a:t> </a:t>
            </a:r>
            <a:r>
              <a:rPr sz="927" spc="-4" dirty="0">
                <a:solidFill>
                  <a:srgbClr val="404040"/>
                </a:solidFill>
                <a:latin typeface="Tahoma"/>
                <a:cs typeface="Tahoma"/>
              </a:rPr>
              <a:t>especial,</a:t>
            </a:r>
            <a:r>
              <a:rPr sz="927" spc="-35" dirty="0">
                <a:solidFill>
                  <a:srgbClr val="404040"/>
                </a:solidFill>
                <a:latin typeface="Tahoma"/>
                <a:cs typeface="Tahoma"/>
              </a:rPr>
              <a:t> </a:t>
            </a:r>
            <a:r>
              <a:rPr sz="927" dirty="0">
                <a:solidFill>
                  <a:srgbClr val="404040"/>
                </a:solidFill>
                <a:latin typeface="Tahoma"/>
                <a:cs typeface="Tahoma"/>
              </a:rPr>
              <a:t>se</a:t>
            </a:r>
            <a:r>
              <a:rPr sz="927" spc="-35" dirty="0">
                <a:solidFill>
                  <a:srgbClr val="404040"/>
                </a:solidFill>
                <a:latin typeface="Tahoma"/>
                <a:cs typeface="Tahoma"/>
              </a:rPr>
              <a:t> </a:t>
            </a:r>
            <a:r>
              <a:rPr sz="927" spc="-4" dirty="0">
                <a:solidFill>
                  <a:srgbClr val="404040"/>
                </a:solidFill>
                <a:latin typeface="Tahoma"/>
                <a:cs typeface="Tahoma"/>
              </a:rPr>
              <a:t>puede</a:t>
            </a:r>
            <a:r>
              <a:rPr sz="927" spc="-35" dirty="0">
                <a:solidFill>
                  <a:srgbClr val="404040"/>
                </a:solidFill>
                <a:latin typeface="Tahoma"/>
                <a:cs typeface="Tahoma"/>
              </a:rPr>
              <a:t> </a:t>
            </a:r>
            <a:r>
              <a:rPr sz="927" spc="9" dirty="0">
                <a:solidFill>
                  <a:srgbClr val="404040"/>
                </a:solidFill>
                <a:latin typeface="Tahoma"/>
                <a:cs typeface="Tahoma"/>
              </a:rPr>
              <a:t>observar</a:t>
            </a:r>
            <a:r>
              <a:rPr sz="927" spc="-35" dirty="0">
                <a:solidFill>
                  <a:srgbClr val="404040"/>
                </a:solidFill>
                <a:latin typeface="Tahoma"/>
                <a:cs typeface="Tahoma"/>
              </a:rPr>
              <a:t> </a:t>
            </a:r>
            <a:r>
              <a:rPr sz="927" spc="-4" dirty="0">
                <a:solidFill>
                  <a:srgbClr val="404040"/>
                </a:solidFill>
                <a:latin typeface="Tahoma"/>
                <a:cs typeface="Tahoma"/>
              </a:rPr>
              <a:t>que</a:t>
            </a:r>
            <a:r>
              <a:rPr sz="927" spc="-35" dirty="0">
                <a:solidFill>
                  <a:srgbClr val="404040"/>
                </a:solidFill>
                <a:latin typeface="Tahoma"/>
                <a:cs typeface="Tahoma"/>
              </a:rPr>
              <a:t> </a:t>
            </a:r>
            <a:r>
              <a:rPr sz="927" spc="-9" dirty="0">
                <a:solidFill>
                  <a:srgbClr val="404040"/>
                </a:solidFill>
                <a:latin typeface="Tahoma"/>
                <a:cs typeface="Tahoma"/>
              </a:rPr>
              <a:t>entre</a:t>
            </a:r>
            <a:r>
              <a:rPr sz="927" spc="-35" dirty="0">
                <a:solidFill>
                  <a:srgbClr val="404040"/>
                </a:solidFill>
                <a:latin typeface="Tahoma"/>
                <a:cs typeface="Tahoma"/>
              </a:rPr>
              <a:t> </a:t>
            </a:r>
            <a:r>
              <a:rPr sz="927" spc="13" dirty="0">
                <a:solidFill>
                  <a:srgbClr val="404040"/>
                </a:solidFill>
                <a:latin typeface="Tahoma"/>
                <a:cs typeface="Tahoma"/>
              </a:rPr>
              <a:t>las</a:t>
            </a:r>
            <a:r>
              <a:rPr sz="927" spc="-35" dirty="0">
                <a:solidFill>
                  <a:srgbClr val="404040"/>
                </a:solidFill>
                <a:latin typeface="Tahoma"/>
                <a:cs typeface="Tahoma"/>
              </a:rPr>
              <a:t> </a:t>
            </a:r>
            <a:r>
              <a:rPr sz="927" spc="22" dirty="0">
                <a:solidFill>
                  <a:srgbClr val="404040"/>
                </a:solidFill>
                <a:latin typeface="Tahoma"/>
                <a:cs typeface="Tahoma"/>
              </a:rPr>
              <a:t>ha-  </a:t>
            </a:r>
            <a:r>
              <a:rPr sz="927" spc="9" dirty="0">
                <a:solidFill>
                  <a:srgbClr val="404040"/>
                </a:solidFill>
                <a:latin typeface="Tahoma"/>
                <a:cs typeface="Tahoma"/>
              </a:rPr>
              <a:t>bilidades </a:t>
            </a:r>
            <a:r>
              <a:rPr sz="927" dirty="0">
                <a:solidFill>
                  <a:srgbClr val="404040"/>
                </a:solidFill>
                <a:latin typeface="Tahoma"/>
                <a:cs typeface="Tahoma"/>
              </a:rPr>
              <a:t>con </a:t>
            </a:r>
            <a:r>
              <a:rPr sz="927" spc="-4" dirty="0">
                <a:solidFill>
                  <a:srgbClr val="404040"/>
                </a:solidFill>
                <a:latin typeface="Tahoma"/>
                <a:cs typeface="Tahoma"/>
              </a:rPr>
              <a:t>una </a:t>
            </a:r>
            <a:r>
              <a:rPr sz="927" spc="4" dirty="0">
                <a:solidFill>
                  <a:srgbClr val="404040"/>
                </a:solidFill>
                <a:latin typeface="Tahoma"/>
                <a:cs typeface="Tahoma"/>
              </a:rPr>
              <a:t>probabilidad </a:t>
            </a:r>
            <a:r>
              <a:rPr sz="927" spc="-9" dirty="0">
                <a:solidFill>
                  <a:srgbClr val="404040"/>
                </a:solidFill>
                <a:latin typeface="Tahoma"/>
                <a:cs typeface="Tahoma"/>
              </a:rPr>
              <a:t>de </a:t>
            </a:r>
            <a:r>
              <a:rPr sz="927" spc="9" dirty="0">
                <a:solidFill>
                  <a:srgbClr val="404040"/>
                </a:solidFill>
                <a:latin typeface="Tahoma"/>
                <a:cs typeface="Tahoma"/>
              </a:rPr>
              <a:t>dominio </a:t>
            </a:r>
            <a:r>
              <a:rPr sz="927" spc="-4" dirty="0">
                <a:solidFill>
                  <a:srgbClr val="404040"/>
                </a:solidFill>
                <a:latin typeface="Tahoma"/>
                <a:cs typeface="Tahoma"/>
              </a:rPr>
              <a:t>atenuado </a:t>
            </a:r>
            <a:r>
              <a:rPr sz="927" spc="-9" dirty="0">
                <a:solidFill>
                  <a:srgbClr val="404040"/>
                </a:solidFill>
                <a:latin typeface="Tahoma"/>
                <a:cs typeface="Tahoma"/>
              </a:rPr>
              <a:t>o </a:t>
            </a:r>
            <a:r>
              <a:rPr sz="927" spc="13" dirty="0">
                <a:solidFill>
                  <a:srgbClr val="404040"/>
                </a:solidFill>
                <a:latin typeface="Tahoma"/>
                <a:cs typeface="Tahoma"/>
              </a:rPr>
              <a:t>dé-  </a:t>
            </a:r>
            <a:r>
              <a:rPr sz="927" spc="18" dirty="0">
                <a:solidFill>
                  <a:srgbClr val="404040"/>
                </a:solidFill>
                <a:latin typeface="Tahoma"/>
                <a:cs typeface="Tahoma"/>
              </a:rPr>
              <a:t>bil</a:t>
            </a:r>
            <a:r>
              <a:rPr sz="927" spc="-71" dirty="0">
                <a:solidFill>
                  <a:srgbClr val="404040"/>
                </a:solidFill>
                <a:latin typeface="Tahoma"/>
                <a:cs typeface="Tahoma"/>
              </a:rPr>
              <a:t> </a:t>
            </a:r>
            <a:r>
              <a:rPr sz="927" spc="4" dirty="0">
                <a:solidFill>
                  <a:srgbClr val="404040"/>
                </a:solidFill>
                <a:latin typeface="Tahoma"/>
                <a:cs typeface="Tahoma"/>
              </a:rPr>
              <a:t>hay</a:t>
            </a:r>
            <a:r>
              <a:rPr sz="927" spc="-66" dirty="0">
                <a:solidFill>
                  <a:srgbClr val="404040"/>
                </a:solidFill>
                <a:latin typeface="Tahoma"/>
                <a:cs typeface="Tahoma"/>
              </a:rPr>
              <a:t> </a:t>
            </a:r>
            <a:r>
              <a:rPr sz="927" spc="9" dirty="0">
                <a:solidFill>
                  <a:srgbClr val="404040"/>
                </a:solidFill>
                <a:latin typeface="Tahoma"/>
                <a:cs typeface="Tahoma"/>
              </a:rPr>
              <a:t>dos</a:t>
            </a:r>
            <a:r>
              <a:rPr sz="927" spc="-66" dirty="0">
                <a:solidFill>
                  <a:srgbClr val="404040"/>
                </a:solidFill>
                <a:latin typeface="Tahoma"/>
                <a:cs typeface="Tahoma"/>
              </a:rPr>
              <a:t> </a:t>
            </a:r>
            <a:r>
              <a:rPr sz="927" spc="9" dirty="0">
                <a:solidFill>
                  <a:srgbClr val="404040"/>
                </a:solidFill>
                <a:latin typeface="Tahoma"/>
                <a:cs typeface="Tahoma"/>
              </a:rPr>
              <a:t>posibles</a:t>
            </a:r>
            <a:r>
              <a:rPr sz="927" spc="-66" dirty="0">
                <a:solidFill>
                  <a:srgbClr val="404040"/>
                </a:solidFill>
                <a:latin typeface="Tahoma"/>
                <a:cs typeface="Tahoma"/>
              </a:rPr>
              <a:t> </a:t>
            </a:r>
            <a:r>
              <a:rPr sz="927" spc="-9" dirty="0">
                <a:solidFill>
                  <a:srgbClr val="404040"/>
                </a:solidFill>
                <a:latin typeface="Tahoma"/>
                <a:cs typeface="Tahoma"/>
              </a:rPr>
              <a:t>ejes</a:t>
            </a:r>
            <a:r>
              <a:rPr sz="927" spc="-66" dirty="0">
                <a:solidFill>
                  <a:srgbClr val="404040"/>
                </a:solidFill>
                <a:latin typeface="Tahoma"/>
                <a:cs typeface="Tahoma"/>
              </a:rPr>
              <a:t> </a:t>
            </a:r>
            <a:r>
              <a:rPr sz="927" spc="4" dirty="0">
                <a:solidFill>
                  <a:srgbClr val="404040"/>
                </a:solidFill>
                <a:latin typeface="Tahoma"/>
                <a:cs typeface="Tahoma"/>
              </a:rPr>
              <a:t>temáticos</a:t>
            </a:r>
            <a:r>
              <a:rPr sz="927" spc="-71" dirty="0">
                <a:solidFill>
                  <a:srgbClr val="404040"/>
                </a:solidFill>
                <a:latin typeface="Tahoma"/>
                <a:cs typeface="Tahoma"/>
              </a:rPr>
              <a:t> </a:t>
            </a:r>
            <a:r>
              <a:rPr sz="927" spc="-9" dirty="0">
                <a:solidFill>
                  <a:srgbClr val="404040"/>
                </a:solidFill>
                <a:latin typeface="Tahoma"/>
                <a:cs typeface="Tahoma"/>
              </a:rPr>
              <a:t>para</a:t>
            </a:r>
            <a:r>
              <a:rPr sz="927" spc="-66" dirty="0">
                <a:solidFill>
                  <a:srgbClr val="404040"/>
                </a:solidFill>
                <a:latin typeface="Tahoma"/>
                <a:cs typeface="Tahoma"/>
              </a:rPr>
              <a:t> </a:t>
            </a:r>
            <a:r>
              <a:rPr sz="927" spc="13" dirty="0">
                <a:solidFill>
                  <a:srgbClr val="404040"/>
                </a:solidFill>
                <a:latin typeface="Tahoma"/>
                <a:cs typeface="Tahoma"/>
              </a:rPr>
              <a:t>su</a:t>
            </a:r>
            <a:r>
              <a:rPr sz="927" spc="-66" dirty="0">
                <a:solidFill>
                  <a:srgbClr val="404040"/>
                </a:solidFill>
                <a:latin typeface="Tahoma"/>
                <a:cs typeface="Tahoma"/>
              </a:rPr>
              <a:t> </a:t>
            </a:r>
            <a:r>
              <a:rPr sz="927" spc="13" dirty="0">
                <a:solidFill>
                  <a:srgbClr val="404040"/>
                </a:solidFill>
                <a:latin typeface="Tahoma"/>
                <a:cs typeface="Tahoma"/>
              </a:rPr>
              <a:t>análisis</a:t>
            </a:r>
            <a:r>
              <a:rPr sz="927" spc="-66" dirty="0">
                <a:solidFill>
                  <a:srgbClr val="404040"/>
                </a:solidFill>
                <a:latin typeface="Tahoma"/>
                <a:cs typeface="Tahoma"/>
              </a:rPr>
              <a:t> </a:t>
            </a:r>
            <a:r>
              <a:rPr sz="927" spc="-18" dirty="0">
                <a:solidFill>
                  <a:srgbClr val="404040"/>
                </a:solidFill>
                <a:latin typeface="Tahoma"/>
                <a:cs typeface="Tahoma"/>
              </a:rPr>
              <a:t>a</a:t>
            </a:r>
            <a:r>
              <a:rPr sz="927" spc="-66" dirty="0">
                <a:solidFill>
                  <a:srgbClr val="404040"/>
                </a:solidFill>
                <a:latin typeface="Tahoma"/>
                <a:cs typeface="Tahoma"/>
              </a:rPr>
              <a:t> </a:t>
            </a:r>
            <a:r>
              <a:rPr sz="927" spc="9" dirty="0">
                <a:solidFill>
                  <a:srgbClr val="404040"/>
                </a:solidFill>
                <a:latin typeface="Tahoma"/>
                <a:cs typeface="Tahoma"/>
              </a:rPr>
              <a:t>mayor  </a:t>
            </a:r>
            <a:r>
              <a:rPr sz="927" spc="-9" dirty="0">
                <a:solidFill>
                  <a:srgbClr val="404040"/>
                </a:solidFill>
                <a:latin typeface="Tahoma"/>
                <a:cs typeface="Tahoma"/>
              </a:rPr>
              <a:t>profundidad:</a:t>
            </a:r>
            <a:r>
              <a:rPr sz="927" spc="-119" dirty="0">
                <a:solidFill>
                  <a:srgbClr val="404040"/>
                </a:solidFill>
                <a:latin typeface="Tahoma"/>
                <a:cs typeface="Tahoma"/>
              </a:rPr>
              <a:t> </a:t>
            </a:r>
            <a:r>
              <a:rPr sz="927" spc="-128" dirty="0">
                <a:solidFill>
                  <a:srgbClr val="404040"/>
                </a:solidFill>
                <a:latin typeface="Tahoma"/>
                <a:cs typeface="Tahoma"/>
              </a:rPr>
              <a:t>1)</a:t>
            </a:r>
            <a:r>
              <a:rPr sz="927" spc="-115" dirty="0">
                <a:solidFill>
                  <a:srgbClr val="404040"/>
                </a:solidFill>
                <a:latin typeface="Tahoma"/>
                <a:cs typeface="Tahoma"/>
              </a:rPr>
              <a:t> </a:t>
            </a:r>
            <a:r>
              <a:rPr sz="927" spc="4" dirty="0">
                <a:solidFill>
                  <a:srgbClr val="404040"/>
                </a:solidFill>
                <a:latin typeface="Tahoma"/>
                <a:cs typeface="Tahoma"/>
              </a:rPr>
              <a:t>medidas</a:t>
            </a:r>
            <a:r>
              <a:rPr sz="927" spc="-115" dirty="0">
                <a:solidFill>
                  <a:srgbClr val="404040"/>
                </a:solidFill>
                <a:latin typeface="Tahoma"/>
                <a:cs typeface="Tahoma"/>
              </a:rPr>
              <a:t> </a:t>
            </a:r>
            <a:r>
              <a:rPr sz="927" spc="-13" dirty="0">
                <a:solidFill>
                  <a:srgbClr val="404040"/>
                </a:solidFill>
                <a:latin typeface="Tahoma"/>
                <a:cs typeface="Tahoma"/>
              </a:rPr>
              <a:t>de</a:t>
            </a:r>
            <a:r>
              <a:rPr sz="927" spc="-115" dirty="0">
                <a:solidFill>
                  <a:srgbClr val="404040"/>
                </a:solidFill>
                <a:latin typeface="Tahoma"/>
                <a:cs typeface="Tahoma"/>
              </a:rPr>
              <a:t> </a:t>
            </a:r>
            <a:r>
              <a:rPr sz="927" spc="-4" dirty="0">
                <a:solidFill>
                  <a:srgbClr val="404040"/>
                </a:solidFill>
                <a:latin typeface="Tahoma"/>
                <a:cs typeface="Tahoma"/>
              </a:rPr>
              <a:t>tendencia</a:t>
            </a:r>
            <a:r>
              <a:rPr sz="927" spc="-115" dirty="0">
                <a:solidFill>
                  <a:srgbClr val="404040"/>
                </a:solidFill>
                <a:latin typeface="Tahoma"/>
                <a:cs typeface="Tahoma"/>
              </a:rPr>
              <a:t> </a:t>
            </a:r>
            <a:r>
              <a:rPr sz="927" spc="-4" dirty="0">
                <a:solidFill>
                  <a:srgbClr val="404040"/>
                </a:solidFill>
                <a:latin typeface="Tahoma"/>
                <a:cs typeface="Tahoma"/>
              </a:rPr>
              <a:t>central</a:t>
            </a:r>
            <a:r>
              <a:rPr sz="927" spc="53" dirty="0">
                <a:solidFill>
                  <a:srgbClr val="404040"/>
                </a:solidFill>
                <a:latin typeface="Tahoma"/>
                <a:cs typeface="Tahoma"/>
              </a:rPr>
              <a:t> </a:t>
            </a:r>
            <a:r>
              <a:rPr sz="927" spc="-13" dirty="0">
                <a:solidFill>
                  <a:srgbClr val="404040"/>
                </a:solidFill>
                <a:latin typeface="Tahoma"/>
                <a:cs typeface="Tahoma"/>
              </a:rPr>
              <a:t>(</a:t>
            </a:r>
            <a:r>
              <a:rPr sz="794" spc="-13" dirty="0">
                <a:solidFill>
                  <a:srgbClr val="404040"/>
                </a:solidFill>
                <a:latin typeface="Tahoma"/>
                <a:cs typeface="Tahoma"/>
              </a:rPr>
              <a:t>MI03</a:t>
            </a:r>
            <a:r>
              <a:rPr sz="794" spc="-75" dirty="0">
                <a:solidFill>
                  <a:srgbClr val="404040"/>
                </a:solidFill>
                <a:latin typeface="Tahoma"/>
                <a:cs typeface="Tahoma"/>
              </a:rPr>
              <a:t> </a:t>
            </a:r>
            <a:r>
              <a:rPr sz="927" spc="35" dirty="0">
                <a:solidFill>
                  <a:srgbClr val="404040"/>
                </a:solidFill>
                <a:latin typeface="Tahoma"/>
                <a:cs typeface="Tahoma"/>
              </a:rPr>
              <a:t>y</a:t>
            </a:r>
            <a:r>
              <a:rPr sz="927" spc="-115" dirty="0">
                <a:solidFill>
                  <a:srgbClr val="404040"/>
                </a:solidFill>
                <a:latin typeface="Tahoma"/>
                <a:cs typeface="Tahoma"/>
              </a:rPr>
              <a:t> </a:t>
            </a:r>
            <a:r>
              <a:rPr sz="794" spc="-18" dirty="0">
                <a:solidFill>
                  <a:srgbClr val="404040"/>
                </a:solidFill>
                <a:latin typeface="Tahoma"/>
                <a:cs typeface="Tahoma"/>
              </a:rPr>
              <a:t>MI04</a:t>
            </a:r>
            <a:r>
              <a:rPr sz="927" spc="-18" dirty="0">
                <a:solidFill>
                  <a:srgbClr val="404040"/>
                </a:solidFill>
                <a:latin typeface="Tahoma"/>
                <a:cs typeface="Tahoma"/>
              </a:rPr>
              <a:t>),</a:t>
            </a:r>
            <a:r>
              <a:rPr sz="927" spc="-115" dirty="0">
                <a:solidFill>
                  <a:srgbClr val="404040"/>
                </a:solidFill>
                <a:latin typeface="Tahoma"/>
                <a:cs typeface="Tahoma"/>
              </a:rPr>
              <a:t> </a:t>
            </a:r>
            <a:r>
              <a:rPr sz="927" spc="35" dirty="0">
                <a:solidFill>
                  <a:srgbClr val="404040"/>
                </a:solidFill>
                <a:latin typeface="Tahoma"/>
                <a:cs typeface="Tahoma"/>
              </a:rPr>
              <a:t>y</a:t>
            </a:r>
            <a:endParaRPr sz="927" dirty="0">
              <a:solidFill>
                <a:prstClr val="black"/>
              </a:solidFill>
              <a:latin typeface="Tahoma"/>
              <a:cs typeface="Tahoma"/>
            </a:endParaRPr>
          </a:p>
          <a:p>
            <a:pPr marL="11206" algn="just" defTabSz="806867">
              <a:spcBef>
                <a:spcPts val="119"/>
              </a:spcBef>
            </a:pPr>
            <a:r>
              <a:rPr sz="927" spc="-9" dirty="0">
                <a:solidFill>
                  <a:srgbClr val="404040"/>
                </a:solidFill>
                <a:latin typeface="Tahoma"/>
                <a:cs typeface="Tahoma"/>
              </a:rPr>
              <a:t>2)</a:t>
            </a:r>
            <a:r>
              <a:rPr sz="927" spc="-79" dirty="0">
                <a:solidFill>
                  <a:srgbClr val="404040"/>
                </a:solidFill>
                <a:latin typeface="Tahoma"/>
                <a:cs typeface="Tahoma"/>
              </a:rPr>
              <a:t> </a:t>
            </a:r>
            <a:r>
              <a:rPr sz="927" spc="4" dirty="0">
                <a:solidFill>
                  <a:srgbClr val="404040"/>
                </a:solidFill>
                <a:latin typeface="Tahoma"/>
                <a:cs typeface="Tahoma"/>
              </a:rPr>
              <a:t>fracciones</a:t>
            </a:r>
            <a:r>
              <a:rPr sz="927" spc="-75" dirty="0">
                <a:solidFill>
                  <a:srgbClr val="404040"/>
                </a:solidFill>
                <a:latin typeface="Tahoma"/>
                <a:cs typeface="Tahoma"/>
              </a:rPr>
              <a:t> </a:t>
            </a:r>
            <a:r>
              <a:rPr sz="927" spc="-13" dirty="0">
                <a:solidFill>
                  <a:srgbClr val="404040"/>
                </a:solidFill>
                <a:latin typeface="Tahoma"/>
                <a:cs typeface="Tahoma"/>
              </a:rPr>
              <a:t>(</a:t>
            </a:r>
            <a:r>
              <a:rPr sz="794" spc="-13" dirty="0">
                <a:solidFill>
                  <a:srgbClr val="404040"/>
                </a:solidFill>
                <a:latin typeface="Tahoma"/>
                <a:cs typeface="Tahoma"/>
              </a:rPr>
              <a:t>MI08</a:t>
            </a:r>
            <a:r>
              <a:rPr sz="927" spc="-13" dirty="0">
                <a:solidFill>
                  <a:srgbClr val="404040"/>
                </a:solidFill>
                <a:latin typeface="Tahoma"/>
                <a:cs typeface="Tahoma"/>
              </a:rPr>
              <a:t>,</a:t>
            </a:r>
            <a:r>
              <a:rPr sz="927" spc="-75" dirty="0">
                <a:solidFill>
                  <a:srgbClr val="404040"/>
                </a:solidFill>
                <a:latin typeface="Tahoma"/>
                <a:cs typeface="Tahoma"/>
              </a:rPr>
              <a:t> </a:t>
            </a:r>
            <a:r>
              <a:rPr sz="794" spc="4" dirty="0">
                <a:solidFill>
                  <a:srgbClr val="404040"/>
                </a:solidFill>
                <a:latin typeface="Tahoma"/>
                <a:cs typeface="Tahoma"/>
              </a:rPr>
              <a:t>MI09</a:t>
            </a:r>
            <a:r>
              <a:rPr sz="794" spc="-35" dirty="0">
                <a:solidFill>
                  <a:srgbClr val="404040"/>
                </a:solidFill>
                <a:latin typeface="Tahoma"/>
                <a:cs typeface="Tahoma"/>
              </a:rPr>
              <a:t> </a:t>
            </a:r>
            <a:r>
              <a:rPr sz="927" spc="35" dirty="0">
                <a:solidFill>
                  <a:srgbClr val="404040"/>
                </a:solidFill>
                <a:latin typeface="Tahoma"/>
                <a:cs typeface="Tahoma"/>
              </a:rPr>
              <a:t>y</a:t>
            </a:r>
            <a:r>
              <a:rPr sz="927" spc="-75" dirty="0">
                <a:solidFill>
                  <a:srgbClr val="404040"/>
                </a:solidFill>
                <a:latin typeface="Tahoma"/>
                <a:cs typeface="Tahoma"/>
              </a:rPr>
              <a:t> </a:t>
            </a:r>
            <a:r>
              <a:rPr sz="794" spc="-49" dirty="0">
                <a:solidFill>
                  <a:srgbClr val="404040"/>
                </a:solidFill>
                <a:latin typeface="Tahoma"/>
                <a:cs typeface="Tahoma"/>
              </a:rPr>
              <a:t>MI10</a:t>
            </a:r>
            <a:r>
              <a:rPr sz="927" spc="-49" dirty="0">
                <a:solidFill>
                  <a:srgbClr val="404040"/>
                </a:solidFill>
                <a:latin typeface="Tahoma"/>
                <a:cs typeface="Tahoma"/>
              </a:rPr>
              <a:t>).</a:t>
            </a:r>
            <a:endParaRPr sz="927" dirty="0">
              <a:solidFill>
                <a:prstClr val="black"/>
              </a:solidFill>
              <a:latin typeface="Tahoma"/>
              <a:cs typeface="Tahoma"/>
            </a:endParaRPr>
          </a:p>
        </p:txBody>
      </p:sp>
      <p:sp>
        <p:nvSpPr>
          <p:cNvPr id="4" name="object 4"/>
          <p:cNvSpPr txBox="1">
            <a:spLocks noGrp="1"/>
          </p:cNvSpPr>
          <p:nvPr>
            <p:ph type="title"/>
          </p:nvPr>
        </p:nvSpPr>
        <p:spPr>
          <a:xfrm>
            <a:off x="728383" y="555643"/>
            <a:ext cx="7687235" cy="500039"/>
          </a:xfrm>
          <a:prstGeom prst="rect">
            <a:avLst/>
          </a:prstGeom>
        </p:spPr>
        <p:txBody>
          <a:bodyPr vert="horz" wrap="square" lIns="0" tIns="11206" rIns="0" bIns="0" rtlCol="0">
            <a:spAutoFit/>
          </a:bodyPr>
          <a:lstStyle/>
          <a:p>
            <a:pPr marL="11206">
              <a:spcBef>
                <a:spcPts val="88"/>
              </a:spcBef>
            </a:pPr>
            <a:r>
              <a:rPr lang="es-MX" spc="150" dirty="0" smtClean="0"/>
              <a:t>Contraste con el </a:t>
            </a:r>
            <a:r>
              <a:rPr spc="150" dirty="0" err="1" smtClean="0"/>
              <a:t>Diagnóstico</a:t>
            </a:r>
            <a:r>
              <a:rPr spc="-234" dirty="0" smtClean="0"/>
              <a:t> </a:t>
            </a:r>
            <a:r>
              <a:rPr lang="es-MX" spc="132" dirty="0"/>
              <a:t>N</a:t>
            </a:r>
            <a:r>
              <a:rPr spc="132" dirty="0" err="1" smtClean="0"/>
              <a:t>acional</a:t>
            </a:r>
            <a:r>
              <a:rPr spc="132" dirty="0" smtClean="0"/>
              <a:t> </a:t>
            </a:r>
            <a:r>
              <a:rPr spc="132" dirty="0"/>
              <a:t>del </a:t>
            </a:r>
            <a:r>
              <a:rPr spc="141" dirty="0"/>
              <a:t>Eje </a:t>
            </a:r>
            <a:r>
              <a:rPr spc="53" dirty="0"/>
              <a:t>2.</a:t>
            </a:r>
          </a:p>
          <a:p>
            <a:pPr marL="11206">
              <a:tabLst>
                <a:tab pos="2509691" algn="l"/>
                <a:tab pos="7675878" algn="l"/>
              </a:tabLst>
            </a:pPr>
            <a:r>
              <a:rPr spc="93" dirty="0"/>
              <a:t>Manejo </a:t>
            </a:r>
            <a:r>
              <a:rPr spc="141" dirty="0"/>
              <a:t>de</a:t>
            </a:r>
            <a:r>
              <a:rPr spc="-40" dirty="0"/>
              <a:t> </a:t>
            </a:r>
            <a:r>
              <a:rPr spc="128" dirty="0"/>
              <a:t>información	</a:t>
            </a:r>
            <a:r>
              <a:rPr u="sng" spc="172" dirty="0">
                <a:uFill>
                  <a:solidFill>
                    <a:srgbClr val="CE6A28"/>
                  </a:solidFill>
                </a:uFill>
              </a:rPr>
              <a:t> </a:t>
            </a:r>
            <a:r>
              <a:rPr u="sng" spc="128" dirty="0">
                <a:uFill>
                  <a:solidFill>
                    <a:srgbClr val="CE6A28"/>
                  </a:solidFill>
                </a:uFill>
              </a:rPr>
              <a:t>	</a:t>
            </a:r>
          </a:p>
        </p:txBody>
      </p:sp>
      <p:sp>
        <p:nvSpPr>
          <p:cNvPr id="5" name="object 5"/>
          <p:cNvSpPr txBox="1"/>
          <p:nvPr/>
        </p:nvSpPr>
        <p:spPr>
          <a:xfrm>
            <a:off x="1443337" y="6054368"/>
            <a:ext cx="3232337" cy="126732"/>
          </a:xfrm>
          <a:prstGeom prst="rect">
            <a:avLst/>
          </a:prstGeom>
        </p:spPr>
        <p:txBody>
          <a:bodyPr vert="horz" wrap="square" lIns="0" tIns="11206" rIns="0" bIns="0" rtlCol="0">
            <a:spAutoFit/>
          </a:bodyPr>
          <a:lstStyle/>
          <a:p>
            <a:pPr marL="11206" defTabSz="806867">
              <a:spcBef>
                <a:spcPts val="88"/>
              </a:spcBef>
            </a:pPr>
            <a:r>
              <a:rPr sz="750" spc="-4" dirty="0">
                <a:solidFill>
                  <a:srgbClr val="404040"/>
                </a:solidFill>
                <a:latin typeface="Tahoma"/>
                <a:cs typeface="Tahoma"/>
              </a:rPr>
              <a:t>Descriptores,</a:t>
            </a:r>
            <a:r>
              <a:rPr sz="750" spc="-62" dirty="0">
                <a:solidFill>
                  <a:srgbClr val="404040"/>
                </a:solidFill>
                <a:latin typeface="Tahoma"/>
                <a:cs typeface="Tahoma"/>
              </a:rPr>
              <a:t> </a:t>
            </a:r>
            <a:r>
              <a:rPr sz="750" spc="9" dirty="0">
                <a:solidFill>
                  <a:srgbClr val="404040"/>
                </a:solidFill>
                <a:latin typeface="Tahoma"/>
                <a:cs typeface="Tahoma"/>
              </a:rPr>
              <a:t>símbolos</a:t>
            </a:r>
            <a:r>
              <a:rPr sz="750" spc="-57" dirty="0">
                <a:solidFill>
                  <a:srgbClr val="404040"/>
                </a:solidFill>
                <a:latin typeface="Tahoma"/>
                <a:cs typeface="Tahoma"/>
              </a:rPr>
              <a:t> </a:t>
            </a:r>
            <a:r>
              <a:rPr sz="750" spc="31" dirty="0">
                <a:solidFill>
                  <a:srgbClr val="404040"/>
                </a:solidFill>
                <a:latin typeface="Tahoma"/>
                <a:cs typeface="Tahoma"/>
              </a:rPr>
              <a:t>y</a:t>
            </a:r>
            <a:r>
              <a:rPr sz="750" spc="-57" dirty="0">
                <a:solidFill>
                  <a:srgbClr val="404040"/>
                </a:solidFill>
                <a:latin typeface="Tahoma"/>
                <a:cs typeface="Tahoma"/>
              </a:rPr>
              <a:t> </a:t>
            </a:r>
            <a:r>
              <a:rPr sz="750" spc="9" dirty="0">
                <a:solidFill>
                  <a:srgbClr val="404040"/>
                </a:solidFill>
                <a:latin typeface="Tahoma"/>
                <a:cs typeface="Tahoma"/>
              </a:rPr>
              <a:t>criterios</a:t>
            </a:r>
            <a:r>
              <a:rPr sz="750" spc="-62" dirty="0">
                <a:solidFill>
                  <a:srgbClr val="404040"/>
                </a:solidFill>
                <a:latin typeface="Tahoma"/>
                <a:cs typeface="Tahoma"/>
              </a:rPr>
              <a:t> </a:t>
            </a:r>
            <a:r>
              <a:rPr sz="750" spc="-9" dirty="0">
                <a:solidFill>
                  <a:srgbClr val="404040"/>
                </a:solidFill>
                <a:latin typeface="Tahoma"/>
                <a:cs typeface="Tahoma"/>
              </a:rPr>
              <a:t>de</a:t>
            </a:r>
            <a:r>
              <a:rPr sz="750" spc="-57" dirty="0">
                <a:solidFill>
                  <a:srgbClr val="404040"/>
                </a:solidFill>
                <a:latin typeface="Tahoma"/>
                <a:cs typeface="Tahoma"/>
              </a:rPr>
              <a:t> </a:t>
            </a:r>
            <a:r>
              <a:rPr sz="750" spc="4" dirty="0">
                <a:solidFill>
                  <a:srgbClr val="404040"/>
                </a:solidFill>
                <a:latin typeface="Tahoma"/>
                <a:cs typeface="Tahoma"/>
              </a:rPr>
              <a:t>probabilidad</a:t>
            </a:r>
            <a:r>
              <a:rPr sz="750" spc="-57" dirty="0">
                <a:solidFill>
                  <a:srgbClr val="404040"/>
                </a:solidFill>
                <a:latin typeface="Tahoma"/>
                <a:cs typeface="Tahoma"/>
              </a:rPr>
              <a:t> </a:t>
            </a:r>
            <a:r>
              <a:rPr sz="750" spc="-9" dirty="0">
                <a:solidFill>
                  <a:srgbClr val="404040"/>
                </a:solidFill>
                <a:latin typeface="Tahoma"/>
                <a:cs typeface="Tahoma"/>
              </a:rPr>
              <a:t>de</a:t>
            </a:r>
            <a:r>
              <a:rPr sz="750" spc="-57" dirty="0">
                <a:solidFill>
                  <a:srgbClr val="404040"/>
                </a:solidFill>
                <a:latin typeface="Tahoma"/>
                <a:cs typeface="Tahoma"/>
              </a:rPr>
              <a:t> </a:t>
            </a:r>
            <a:r>
              <a:rPr sz="750" spc="4" dirty="0">
                <a:solidFill>
                  <a:srgbClr val="404040"/>
                </a:solidFill>
                <a:latin typeface="Tahoma"/>
                <a:cs typeface="Tahoma"/>
              </a:rPr>
              <a:t>dominio</a:t>
            </a:r>
            <a:r>
              <a:rPr sz="750" spc="-62" dirty="0">
                <a:solidFill>
                  <a:srgbClr val="404040"/>
                </a:solidFill>
                <a:latin typeface="Tahoma"/>
                <a:cs typeface="Tahoma"/>
              </a:rPr>
              <a:t> </a:t>
            </a:r>
            <a:r>
              <a:rPr sz="750" dirty="0">
                <a:solidFill>
                  <a:srgbClr val="404040"/>
                </a:solidFill>
                <a:latin typeface="Tahoma"/>
                <a:cs typeface="Tahoma"/>
              </a:rPr>
              <a:t>del</a:t>
            </a:r>
            <a:r>
              <a:rPr sz="750" spc="-57" dirty="0">
                <a:solidFill>
                  <a:srgbClr val="404040"/>
                </a:solidFill>
                <a:latin typeface="Tahoma"/>
                <a:cs typeface="Tahoma"/>
              </a:rPr>
              <a:t> </a:t>
            </a:r>
            <a:r>
              <a:rPr sz="750" spc="4" dirty="0">
                <a:solidFill>
                  <a:srgbClr val="404040"/>
                </a:solidFill>
                <a:latin typeface="Tahoma"/>
                <a:cs typeface="Tahoma"/>
              </a:rPr>
              <a:t>diagnóstico</a:t>
            </a:r>
            <a:endParaRPr sz="750">
              <a:solidFill>
                <a:prstClr val="black"/>
              </a:solidFill>
              <a:latin typeface="Tahoma"/>
              <a:cs typeface="Tahoma"/>
            </a:endParaRPr>
          </a:p>
        </p:txBody>
      </p:sp>
      <p:sp>
        <p:nvSpPr>
          <p:cNvPr id="6" name="object 6"/>
          <p:cNvSpPr/>
          <p:nvPr/>
        </p:nvSpPr>
        <p:spPr>
          <a:xfrm>
            <a:off x="2803151" y="5340364"/>
            <a:ext cx="100853" cy="97980"/>
          </a:xfrm>
          <a:prstGeom prst="rect">
            <a:avLst/>
          </a:prstGeom>
          <a:blipFill>
            <a:blip r:embed="rId2" cstate="print"/>
            <a:stretch>
              <a:fillRect/>
            </a:stretch>
          </a:blipFill>
        </p:spPr>
        <p:txBody>
          <a:bodyPr wrap="square" lIns="0" tIns="0" rIns="0" bIns="0" rtlCol="0"/>
          <a:lstStyle/>
          <a:p>
            <a:pPr defTabSz="806867"/>
            <a:endParaRPr sz="1588">
              <a:solidFill>
                <a:prstClr val="black"/>
              </a:solidFill>
              <a:latin typeface="Calibri"/>
            </a:endParaRPr>
          </a:p>
        </p:txBody>
      </p:sp>
      <p:graphicFrame>
        <p:nvGraphicFramePr>
          <p:cNvPr id="7" name="object 7"/>
          <p:cNvGraphicFramePr>
            <a:graphicFrameLocks noGrp="1"/>
          </p:cNvGraphicFramePr>
          <p:nvPr>
            <p:extLst>
              <p:ext uri="{D42A27DB-BD31-4B8C-83A1-F6EECF244321}">
                <p14:modId xmlns:p14="http://schemas.microsoft.com/office/powerpoint/2010/main" val="2951768924"/>
              </p:ext>
            </p:extLst>
          </p:nvPr>
        </p:nvGraphicFramePr>
        <p:xfrm>
          <a:off x="1371600" y="5105400"/>
          <a:ext cx="3364566" cy="900277"/>
        </p:xfrm>
        <a:graphic>
          <a:graphicData uri="http://schemas.openxmlformats.org/drawingml/2006/table">
            <a:tbl>
              <a:tblPr firstRow="1" bandRow="1">
                <a:tableStyleId>{2D5ABB26-0587-4C30-8999-92F81FD0307C}</a:tableStyleId>
              </a:tblPr>
              <a:tblGrid>
                <a:gridCol w="1036544">
                  <a:extLst>
                    <a:ext uri="{9D8B030D-6E8A-4147-A177-3AD203B41FA5}">
                      <a16:colId xmlns:a16="http://schemas.microsoft.com/office/drawing/2014/main" xmlns="" val="20000"/>
                    </a:ext>
                  </a:extLst>
                </a:gridCol>
                <a:gridCol w="874059">
                  <a:extLst>
                    <a:ext uri="{9D8B030D-6E8A-4147-A177-3AD203B41FA5}">
                      <a16:colId xmlns:a16="http://schemas.microsoft.com/office/drawing/2014/main" xmlns="" val="20001"/>
                    </a:ext>
                  </a:extLst>
                </a:gridCol>
                <a:gridCol w="1453963">
                  <a:extLst>
                    <a:ext uri="{9D8B030D-6E8A-4147-A177-3AD203B41FA5}">
                      <a16:colId xmlns:a16="http://schemas.microsoft.com/office/drawing/2014/main" xmlns="" val="20002"/>
                    </a:ext>
                  </a:extLst>
                </a:gridCol>
              </a:tblGrid>
              <a:tr h="196103">
                <a:tc>
                  <a:txBody>
                    <a:bodyPr/>
                    <a:lstStyle/>
                    <a:p>
                      <a:pPr marL="635" algn="ctr">
                        <a:lnSpc>
                          <a:spcPct val="100000"/>
                        </a:lnSpc>
                        <a:spcBef>
                          <a:spcPts val="315"/>
                        </a:spcBef>
                      </a:pPr>
                      <a:r>
                        <a:rPr sz="800" spc="5" dirty="0">
                          <a:solidFill>
                            <a:srgbClr val="4C4C4C"/>
                          </a:solidFill>
                          <a:latin typeface="Tahoma"/>
                          <a:cs typeface="Tahoma"/>
                        </a:rPr>
                        <a:t>Descriptor</a:t>
                      </a:r>
                      <a:endParaRPr sz="800" dirty="0">
                        <a:latin typeface="Tahoma"/>
                        <a:cs typeface="Tahoma"/>
                      </a:endParaRPr>
                    </a:p>
                  </a:txBody>
                  <a:tcPr marL="0" marR="0" marT="35299" marB="0">
                    <a:lnL w="12700">
                      <a:solidFill>
                        <a:srgbClr val="CE6A28"/>
                      </a:solidFill>
                      <a:prstDash val="solid"/>
                    </a:lnL>
                    <a:lnR w="12700">
                      <a:solidFill>
                        <a:srgbClr val="CE6A28"/>
                      </a:solidFill>
                      <a:prstDash val="solid"/>
                    </a:lnR>
                    <a:lnT w="12700">
                      <a:solidFill>
                        <a:srgbClr val="CE6A28"/>
                      </a:solidFill>
                      <a:prstDash val="solid"/>
                    </a:lnT>
                    <a:lnB w="12700">
                      <a:solidFill>
                        <a:srgbClr val="E2A57E"/>
                      </a:solidFill>
                      <a:prstDash val="solid"/>
                    </a:lnB>
                    <a:solidFill>
                      <a:srgbClr val="F3F3F3"/>
                    </a:solidFill>
                  </a:tcPr>
                </a:tc>
                <a:tc>
                  <a:txBody>
                    <a:bodyPr/>
                    <a:lstStyle/>
                    <a:p>
                      <a:pPr algn="ctr">
                        <a:lnSpc>
                          <a:spcPct val="100000"/>
                        </a:lnSpc>
                        <a:spcBef>
                          <a:spcPts val="315"/>
                        </a:spcBef>
                      </a:pPr>
                      <a:r>
                        <a:rPr sz="800" spc="10" dirty="0">
                          <a:solidFill>
                            <a:srgbClr val="4C4C4C"/>
                          </a:solidFill>
                          <a:latin typeface="Tahoma"/>
                          <a:cs typeface="Tahoma"/>
                        </a:rPr>
                        <a:t>Símbolo</a:t>
                      </a:r>
                      <a:endParaRPr sz="800">
                        <a:latin typeface="Tahoma"/>
                        <a:cs typeface="Tahoma"/>
                      </a:endParaRPr>
                    </a:p>
                  </a:txBody>
                  <a:tcPr marL="0" marR="0" marT="35299" marB="0">
                    <a:lnL w="12700">
                      <a:solidFill>
                        <a:srgbClr val="CE6A28"/>
                      </a:solidFill>
                      <a:prstDash val="solid"/>
                    </a:lnL>
                    <a:lnR w="12700">
                      <a:solidFill>
                        <a:srgbClr val="CE6A28"/>
                      </a:solidFill>
                      <a:prstDash val="solid"/>
                    </a:lnR>
                    <a:lnT w="12700">
                      <a:solidFill>
                        <a:srgbClr val="CE6A28"/>
                      </a:solidFill>
                      <a:prstDash val="solid"/>
                    </a:lnT>
                    <a:lnB w="12700">
                      <a:solidFill>
                        <a:srgbClr val="E2A57E"/>
                      </a:solidFill>
                      <a:prstDash val="solid"/>
                    </a:lnB>
                    <a:solidFill>
                      <a:srgbClr val="F3F3F3"/>
                    </a:solidFill>
                  </a:tcPr>
                </a:tc>
                <a:tc>
                  <a:txBody>
                    <a:bodyPr/>
                    <a:lstStyle/>
                    <a:p>
                      <a:pPr marL="1270" algn="ctr">
                        <a:lnSpc>
                          <a:spcPct val="100000"/>
                        </a:lnSpc>
                        <a:spcBef>
                          <a:spcPts val="315"/>
                        </a:spcBef>
                      </a:pPr>
                      <a:r>
                        <a:rPr sz="800" spc="5" dirty="0">
                          <a:solidFill>
                            <a:srgbClr val="4C4C4C"/>
                          </a:solidFill>
                          <a:latin typeface="Tahoma"/>
                          <a:cs typeface="Tahoma"/>
                        </a:rPr>
                        <a:t>Criterio </a:t>
                      </a:r>
                      <a:r>
                        <a:rPr sz="800" spc="-10" dirty="0">
                          <a:solidFill>
                            <a:srgbClr val="4C4C4C"/>
                          </a:solidFill>
                          <a:latin typeface="Tahoma"/>
                          <a:cs typeface="Tahoma"/>
                        </a:rPr>
                        <a:t>de</a:t>
                      </a:r>
                      <a:r>
                        <a:rPr sz="800" spc="-160" dirty="0">
                          <a:solidFill>
                            <a:srgbClr val="4C4C4C"/>
                          </a:solidFill>
                          <a:latin typeface="Tahoma"/>
                          <a:cs typeface="Tahoma"/>
                        </a:rPr>
                        <a:t> </a:t>
                      </a:r>
                      <a:r>
                        <a:rPr sz="800" spc="5" dirty="0">
                          <a:solidFill>
                            <a:srgbClr val="4C4C4C"/>
                          </a:solidFill>
                          <a:latin typeface="Tahoma"/>
                          <a:cs typeface="Tahoma"/>
                        </a:rPr>
                        <a:t>probabilidad</a:t>
                      </a:r>
                      <a:endParaRPr sz="800">
                        <a:latin typeface="Tahoma"/>
                        <a:cs typeface="Tahoma"/>
                      </a:endParaRPr>
                    </a:p>
                  </a:txBody>
                  <a:tcPr marL="0" marR="0" marT="35299" marB="0">
                    <a:lnL w="12700">
                      <a:solidFill>
                        <a:srgbClr val="CE6A28"/>
                      </a:solidFill>
                      <a:prstDash val="solid"/>
                    </a:lnL>
                    <a:lnR w="12700">
                      <a:solidFill>
                        <a:srgbClr val="CE6A28"/>
                      </a:solidFill>
                      <a:prstDash val="solid"/>
                    </a:lnR>
                    <a:lnT w="12700">
                      <a:solidFill>
                        <a:srgbClr val="CE6A28"/>
                      </a:solidFill>
                      <a:prstDash val="solid"/>
                    </a:lnT>
                    <a:lnB w="12700">
                      <a:solidFill>
                        <a:srgbClr val="E2A57E"/>
                      </a:solidFill>
                      <a:prstDash val="solid"/>
                    </a:lnB>
                    <a:solidFill>
                      <a:srgbClr val="F3F3F3"/>
                    </a:solidFill>
                  </a:tcPr>
                </a:tc>
                <a:extLst>
                  <a:ext uri="{0D108BD9-81ED-4DB2-BD59-A6C34878D82A}">
                    <a16:rowId xmlns:a16="http://schemas.microsoft.com/office/drawing/2014/main" xmlns="" val="10000"/>
                  </a:ext>
                </a:extLst>
              </a:tr>
              <a:tr h="176043">
                <a:tc>
                  <a:txBody>
                    <a:bodyPr/>
                    <a:lstStyle/>
                    <a:p>
                      <a:pPr algn="ctr">
                        <a:lnSpc>
                          <a:spcPct val="100000"/>
                        </a:lnSpc>
                        <a:spcBef>
                          <a:spcPts val="285"/>
                        </a:spcBef>
                      </a:pPr>
                      <a:r>
                        <a:rPr sz="700" spc="10" dirty="0">
                          <a:solidFill>
                            <a:srgbClr val="FFFFFF"/>
                          </a:solidFill>
                          <a:latin typeface="Tahoma"/>
                          <a:cs typeface="Tahoma"/>
                        </a:rPr>
                        <a:t>Fuerte</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E2A57E"/>
                      </a:solidFill>
                      <a:prstDash val="solid"/>
                    </a:lnB>
                    <a:solidFill>
                      <a:srgbClr val="004989"/>
                    </a:solidFill>
                  </a:tcPr>
                </a:tc>
                <a:tc>
                  <a:txBody>
                    <a:bodyPr/>
                    <a:lstStyle/>
                    <a:p>
                      <a:pPr>
                        <a:lnSpc>
                          <a:spcPct val="100000"/>
                        </a:lnSpc>
                      </a:pPr>
                      <a:endParaRPr sz="800">
                        <a:latin typeface="Times New Roman"/>
                        <a:cs typeface="Times New Roman"/>
                      </a:endParaRPr>
                    </a:p>
                  </a:txBody>
                  <a:tcPr marL="0" marR="0" marT="0"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285"/>
                        </a:spcBef>
                      </a:pPr>
                      <a:r>
                        <a:rPr sz="700" dirty="0">
                          <a:solidFill>
                            <a:srgbClr val="404040"/>
                          </a:solidFill>
                          <a:latin typeface="Tahoma"/>
                          <a:cs typeface="Tahoma"/>
                        </a:rPr>
                        <a:t>p </a:t>
                      </a:r>
                      <a:r>
                        <a:rPr sz="700" dirty="0">
                          <a:solidFill>
                            <a:srgbClr val="404040"/>
                          </a:solidFill>
                          <a:latin typeface="Arial"/>
                          <a:cs typeface="Arial"/>
                        </a:rPr>
                        <a:t>&gt;</a:t>
                      </a:r>
                      <a:r>
                        <a:rPr sz="700" spc="-30" dirty="0">
                          <a:solidFill>
                            <a:srgbClr val="404040"/>
                          </a:solidFill>
                          <a:latin typeface="Arial"/>
                          <a:cs typeface="Arial"/>
                        </a:rPr>
                        <a:t> </a:t>
                      </a:r>
                      <a:r>
                        <a:rPr sz="700" spc="5" dirty="0">
                          <a:solidFill>
                            <a:srgbClr val="404040"/>
                          </a:solidFill>
                          <a:latin typeface="Tahoma"/>
                          <a:cs typeface="Tahoma"/>
                        </a:rPr>
                        <a:t>0.75</a:t>
                      </a:r>
                      <a:endParaRPr sz="70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1"/>
                  </a:ext>
                </a:extLst>
              </a:tr>
              <a:tr h="176044">
                <a:tc>
                  <a:txBody>
                    <a:bodyPr/>
                    <a:lstStyle/>
                    <a:p>
                      <a:pPr marL="1905" algn="ctr">
                        <a:lnSpc>
                          <a:spcPct val="100000"/>
                        </a:lnSpc>
                        <a:spcBef>
                          <a:spcPts val="285"/>
                        </a:spcBef>
                      </a:pPr>
                      <a:r>
                        <a:rPr sz="700" spc="20" dirty="0">
                          <a:solidFill>
                            <a:srgbClr val="333333"/>
                          </a:solidFill>
                          <a:latin typeface="Tahoma"/>
                          <a:cs typeface="Tahoma"/>
                        </a:rPr>
                        <a:t>En</a:t>
                      </a:r>
                      <a:r>
                        <a:rPr sz="700" spc="-60" dirty="0">
                          <a:solidFill>
                            <a:srgbClr val="333333"/>
                          </a:solidFill>
                          <a:latin typeface="Tahoma"/>
                          <a:cs typeface="Tahoma"/>
                        </a:rPr>
                        <a:t> </a:t>
                      </a:r>
                      <a:r>
                        <a:rPr sz="700" spc="15" dirty="0">
                          <a:solidFill>
                            <a:srgbClr val="333333"/>
                          </a:solidFill>
                          <a:latin typeface="Tahoma"/>
                          <a:cs typeface="Tahoma"/>
                        </a:rPr>
                        <a:t>consolidación</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E2A57E"/>
                      </a:solidFill>
                      <a:prstDash val="solid"/>
                    </a:lnB>
                    <a:solidFill>
                      <a:srgbClr val="A0C4E8"/>
                    </a:solidFill>
                  </a:tcPr>
                </a:tc>
                <a:tc>
                  <a:txBody>
                    <a:bodyPr/>
                    <a:lstStyle/>
                    <a:p>
                      <a:pPr algn="ctr">
                        <a:lnSpc>
                          <a:spcPct val="100000"/>
                        </a:lnSpc>
                        <a:spcBef>
                          <a:spcPts val="170"/>
                        </a:spcBef>
                      </a:pPr>
                      <a:r>
                        <a:rPr sz="900" dirty="0">
                          <a:solidFill>
                            <a:srgbClr val="A0C4E8"/>
                          </a:solidFill>
                          <a:latin typeface="Wingdings 3" panose="05040102010807070707" pitchFamily="18" charset="2"/>
                          <a:cs typeface="Microsoft Sans Serif"/>
                        </a:rPr>
                        <a:t>p</a:t>
                      </a:r>
                      <a:endParaRPr sz="900" dirty="0">
                        <a:latin typeface="Wingdings 3" panose="05040102010807070707" pitchFamily="18" charset="2"/>
                        <a:cs typeface="Microsoft Sans Serif"/>
                      </a:endParaRPr>
                    </a:p>
                  </a:txBody>
                  <a:tcPr marL="0" marR="0" marT="19050"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285"/>
                        </a:spcBef>
                      </a:pPr>
                      <a:r>
                        <a:rPr sz="700" spc="55" dirty="0">
                          <a:solidFill>
                            <a:srgbClr val="404040"/>
                          </a:solidFill>
                          <a:latin typeface="Tahoma"/>
                          <a:cs typeface="Tahoma"/>
                        </a:rPr>
                        <a:t>0</a:t>
                      </a:r>
                      <a:r>
                        <a:rPr sz="700" spc="55" dirty="0">
                          <a:solidFill>
                            <a:srgbClr val="404040"/>
                          </a:solidFill>
                          <a:latin typeface="Arial"/>
                          <a:cs typeface="Arial"/>
                        </a:rPr>
                        <a:t>.</a:t>
                      </a:r>
                      <a:r>
                        <a:rPr sz="700" spc="55" dirty="0">
                          <a:solidFill>
                            <a:srgbClr val="404040"/>
                          </a:solidFill>
                          <a:latin typeface="Tahoma"/>
                          <a:cs typeface="Tahoma"/>
                        </a:rPr>
                        <a:t>60</a:t>
                      </a:r>
                      <a:r>
                        <a:rPr sz="700" spc="-160" dirty="0">
                          <a:solidFill>
                            <a:srgbClr val="404040"/>
                          </a:solidFill>
                          <a:latin typeface="Tahoma"/>
                          <a:cs typeface="Tahoma"/>
                        </a:rPr>
                        <a:t> </a:t>
                      </a:r>
                      <a:r>
                        <a:rPr sz="700" dirty="0">
                          <a:solidFill>
                            <a:srgbClr val="404040"/>
                          </a:solidFill>
                          <a:latin typeface="Arial"/>
                          <a:cs typeface="Arial"/>
                        </a:rPr>
                        <a:t>&lt; </a:t>
                      </a:r>
                      <a:r>
                        <a:rPr sz="700" dirty="0">
                          <a:solidFill>
                            <a:srgbClr val="404040"/>
                          </a:solidFill>
                          <a:latin typeface="Tahoma"/>
                          <a:cs typeface="Tahoma"/>
                        </a:rPr>
                        <a:t>p </a:t>
                      </a:r>
                      <a:r>
                        <a:rPr sz="700" dirty="0">
                          <a:solidFill>
                            <a:srgbClr val="404040"/>
                          </a:solidFill>
                          <a:latin typeface="Arial"/>
                          <a:cs typeface="Arial"/>
                        </a:rPr>
                        <a:t>≤ </a:t>
                      </a:r>
                      <a:r>
                        <a:rPr sz="700" spc="5" dirty="0">
                          <a:solidFill>
                            <a:srgbClr val="404040"/>
                          </a:solidFill>
                          <a:latin typeface="Tahoma"/>
                          <a:cs typeface="Tahoma"/>
                        </a:rPr>
                        <a:t>0.75</a:t>
                      </a:r>
                      <a:endParaRPr sz="700" dirty="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2"/>
                  </a:ext>
                </a:extLst>
              </a:tr>
              <a:tr h="176043">
                <a:tc>
                  <a:txBody>
                    <a:bodyPr/>
                    <a:lstStyle/>
                    <a:p>
                      <a:pPr marL="1905" algn="ctr">
                        <a:lnSpc>
                          <a:spcPct val="100000"/>
                        </a:lnSpc>
                        <a:spcBef>
                          <a:spcPts val="285"/>
                        </a:spcBef>
                      </a:pPr>
                      <a:r>
                        <a:rPr sz="700" spc="15" dirty="0">
                          <a:solidFill>
                            <a:srgbClr val="404040"/>
                          </a:solidFill>
                          <a:latin typeface="Tahoma"/>
                          <a:cs typeface="Tahoma"/>
                        </a:rPr>
                        <a:t>Atenuado</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E2A57E"/>
                      </a:solidFill>
                      <a:prstDash val="solid"/>
                    </a:lnB>
                    <a:solidFill>
                      <a:srgbClr val="FBC8B1"/>
                    </a:solidFill>
                  </a:tcPr>
                </a:tc>
                <a:tc>
                  <a:txBody>
                    <a:bodyPr/>
                    <a:lstStyle/>
                    <a:p>
                      <a:pPr algn="ctr">
                        <a:lnSpc>
                          <a:spcPct val="100000"/>
                        </a:lnSpc>
                        <a:spcBef>
                          <a:spcPts val="170"/>
                        </a:spcBef>
                      </a:pPr>
                      <a:r>
                        <a:rPr sz="900" dirty="0">
                          <a:solidFill>
                            <a:srgbClr val="FBC8B1"/>
                          </a:solidFill>
                          <a:latin typeface="Wingdings"/>
                          <a:cs typeface="Wingdings"/>
                        </a:rPr>
                        <a:t></a:t>
                      </a:r>
                      <a:endParaRPr sz="900" dirty="0">
                        <a:latin typeface="Wingdings"/>
                        <a:cs typeface="Wingdings"/>
                      </a:endParaRPr>
                    </a:p>
                  </a:txBody>
                  <a:tcPr marL="0" marR="0" marT="19050"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285"/>
                        </a:spcBef>
                      </a:pPr>
                      <a:r>
                        <a:rPr sz="700" dirty="0">
                          <a:solidFill>
                            <a:srgbClr val="404040"/>
                          </a:solidFill>
                          <a:latin typeface="Tahoma"/>
                          <a:cs typeface="Tahoma"/>
                        </a:rPr>
                        <a:t>0.</a:t>
                      </a:r>
                      <a:r>
                        <a:rPr sz="700" dirty="0">
                          <a:solidFill>
                            <a:srgbClr val="404040"/>
                          </a:solidFill>
                          <a:latin typeface="Arial"/>
                          <a:cs typeface="Arial"/>
                        </a:rPr>
                        <a:t>5 ≤ </a:t>
                      </a:r>
                      <a:r>
                        <a:rPr sz="700" dirty="0">
                          <a:solidFill>
                            <a:srgbClr val="404040"/>
                          </a:solidFill>
                          <a:latin typeface="Tahoma"/>
                          <a:cs typeface="Tahoma"/>
                        </a:rPr>
                        <a:t>p </a:t>
                      </a:r>
                      <a:r>
                        <a:rPr sz="700" dirty="0">
                          <a:solidFill>
                            <a:srgbClr val="404040"/>
                          </a:solidFill>
                          <a:latin typeface="Arial"/>
                          <a:cs typeface="Arial"/>
                        </a:rPr>
                        <a:t>≤</a:t>
                      </a:r>
                      <a:r>
                        <a:rPr sz="700" spc="-125" dirty="0">
                          <a:solidFill>
                            <a:srgbClr val="404040"/>
                          </a:solidFill>
                          <a:latin typeface="Arial"/>
                          <a:cs typeface="Arial"/>
                        </a:rPr>
                        <a:t> </a:t>
                      </a:r>
                      <a:r>
                        <a:rPr sz="700" spc="15" dirty="0">
                          <a:solidFill>
                            <a:srgbClr val="404040"/>
                          </a:solidFill>
                          <a:latin typeface="Tahoma"/>
                          <a:cs typeface="Tahoma"/>
                        </a:rPr>
                        <a:t>0.6</a:t>
                      </a:r>
                      <a:endParaRPr sz="700" dirty="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3"/>
                  </a:ext>
                </a:extLst>
              </a:tr>
              <a:tr h="176044">
                <a:tc>
                  <a:txBody>
                    <a:bodyPr/>
                    <a:lstStyle/>
                    <a:p>
                      <a:pPr marL="1905" algn="ctr">
                        <a:lnSpc>
                          <a:spcPct val="100000"/>
                        </a:lnSpc>
                        <a:spcBef>
                          <a:spcPts val="285"/>
                        </a:spcBef>
                      </a:pPr>
                      <a:r>
                        <a:rPr sz="700" spc="10" dirty="0">
                          <a:solidFill>
                            <a:srgbClr val="FFFFFF"/>
                          </a:solidFill>
                          <a:latin typeface="Tahoma"/>
                          <a:cs typeface="Tahoma"/>
                        </a:rPr>
                        <a:t>Débil</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CE6A28"/>
                      </a:solidFill>
                      <a:prstDash val="solid"/>
                    </a:lnB>
                    <a:solidFill>
                      <a:srgbClr val="C95E43"/>
                    </a:solidFill>
                  </a:tcPr>
                </a:tc>
                <a:tc>
                  <a:txBody>
                    <a:bodyPr/>
                    <a:lstStyle/>
                    <a:p>
                      <a:pPr algn="ctr">
                        <a:lnSpc>
                          <a:spcPct val="100000"/>
                        </a:lnSpc>
                        <a:spcBef>
                          <a:spcPts val="170"/>
                        </a:spcBef>
                      </a:pPr>
                      <a:r>
                        <a:rPr sz="900" dirty="0">
                          <a:solidFill>
                            <a:srgbClr val="C95E43"/>
                          </a:solidFill>
                          <a:latin typeface="Wingdings 3" panose="05040102010807070707" pitchFamily="18" charset="2"/>
                          <a:cs typeface="Microsoft Sans Serif"/>
                        </a:rPr>
                        <a:t>q</a:t>
                      </a:r>
                      <a:endParaRPr sz="900" dirty="0">
                        <a:latin typeface="Wingdings 3" panose="05040102010807070707" pitchFamily="18" charset="2"/>
                        <a:cs typeface="Microsoft Sans Serif"/>
                      </a:endParaRPr>
                    </a:p>
                  </a:txBody>
                  <a:tcPr marL="0" marR="0" marT="19050" marB="0">
                    <a:lnL w="12700">
                      <a:solidFill>
                        <a:srgbClr val="E2A57E"/>
                      </a:solidFill>
                      <a:prstDash val="solid"/>
                    </a:lnL>
                    <a:lnR w="12700">
                      <a:solidFill>
                        <a:srgbClr val="E2A57E"/>
                      </a:solidFill>
                      <a:prstDash val="solid"/>
                    </a:lnR>
                    <a:lnT w="12700">
                      <a:solidFill>
                        <a:srgbClr val="E2A57E"/>
                      </a:solidFill>
                      <a:prstDash val="solid"/>
                    </a:lnT>
                    <a:lnB w="12700">
                      <a:solidFill>
                        <a:srgbClr val="CE6A28"/>
                      </a:solidFill>
                      <a:prstDash val="solid"/>
                    </a:lnB>
                  </a:tcPr>
                </a:tc>
                <a:tc>
                  <a:txBody>
                    <a:bodyPr/>
                    <a:lstStyle/>
                    <a:p>
                      <a:pPr algn="ctr">
                        <a:lnSpc>
                          <a:spcPct val="100000"/>
                        </a:lnSpc>
                        <a:spcBef>
                          <a:spcPts val="285"/>
                        </a:spcBef>
                      </a:pPr>
                      <a:r>
                        <a:rPr sz="700" dirty="0">
                          <a:solidFill>
                            <a:srgbClr val="404040"/>
                          </a:solidFill>
                          <a:latin typeface="Tahoma"/>
                          <a:cs typeface="Tahoma"/>
                        </a:rPr>
                        <a:t>p </a:t>
                      </a:r>
                      <a:r>
                        <a:rPr sz="700" dirty="0">
                          <a:solidFill>
                            <a:srgbClr val="404040"/>
                          </a:solidFill>
                          <a:latin typeface="Arial"/>
                          <a:cs typeface="Arial"/>
                        </a:rPr>
                        <a:t>&lt;</a:t>
                      </a:r>
                      <a:r>
                        <a:rPr sz="700" spc="-30" dirty="0">
                          <a:solidFill>
                            <a:srgbClr val="404040"/>
                          </a:solidFill>
                          <a:latin typeface="Arial"/>
                          <a:cs typeface="Arial"/>
                        </a:rPr>
                        <a:t> </a:t>
                      </a:r>
                      <a:r>
                        <a:rPr sz="700" spc="15" dirty="0">
                          <a:solidFill>
                            <a:srgbClr val="404040"/>
                          </a:solidFill>
                          <a:latin typeface="Tahoma"/>
                          <a:cs typeface="Tahoma"/>
                        </a:rPr>
                        <a:t>0.5</a:t>
                      </a:r>
                      <a:endParaRPr sz="700" dirty="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CE6A28"/>
                      </a:solidFill>
                      <a:prstDash val="solid"/>
                    </a:lnB>
                  </a:tcPr>
                </a:tc>
                <a:extLst>
                  <a:ext uri="{0D108BD9-81ED-4DB2-BD59-A6C34878D82A}">
                    <a16:rowId xmlns:a16="http://schemas.microsoft.com/office/drawing/2014/main" xmlns="" val="10004"/>
                  </a:ext>
                </a:extLst>
              </a:tr>
            </a:tbl>
          </a:graphicData>
        </a:graphic>
      </p:graphicFrame>
      <p:sp>
        <p:nvSpPr>
          <p:cNvPr id="9" name="Rectángulo 8">
            <a:extLst>
              <a:ext uri="{FF2B5EF4-FFF2-40B4-BE49-F238E27FC236}">
                <a16:creationId xmlns:a16="http://schemas.microsoft.com/office/drawing/2014/main" xmlns="" id="{DE7E9BE9-840F-4C36-ABF7-0B943C282EBF}"/>
              </a:ext>
            </a:extLst>
          </p:cNvPr>
          <p:cNvSpPr/>
          <p:nvPr/>
        </p:nvSpPr>
        <p:spPr>
          <a:xfrm>
            <a:off x="6858000" y="6477000"/>
            <a:ext cx="1557618" cy="2863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646271608"/>
              </p:ext>
            </p:extLst>
          </p:nvPr>
        </p:nvGraphicFramePr>
        <p:xfrm>
          <a:off x="381000" y="1447800"/>
          <a:ext cx="4562475" cy="3356219"/>
        </p:xfrm>
        <a:graphic>
          <a:graphicData uri="http://schemas.openxmlformats.org/drawingml/2006/table">
            <a:tbl>
              <a:tblPr firstRow="1" bandRow="1">
                <a:tableStyleId>{2D5ABB26-0587-4C30-8999-92F81FD0307C}</a:tableStyleId>
              </a:tblPr>
              <a:tblGrid>
                <a:gridCol w="715090"/>
                <a:gridCol w="715090">
                  <a:extLst>
                    <a:ext uri="{9D8B030D-6E8A-4147-A177-3AD203B41FA5}">
                      <a16:colId xmlns:a16="http://schemas.microsoft.com/office/drawing/2014/main" xmlns="" val="20000"/>
                    </a:ext>
                  </a:extLst>
                </a:gridCol>
                <a:gridCol w="2593460">
                  <a:extLst>
                    <a:ext uri="{9D8B030D-6E8A-4147-A177-3AD203B41FA5}">
                      <a16:colId xmlns:a16="http://schemas.microsoft.com/office/drawing/2014/main" xmlns="" val="20001"/>
                    </a:ext>
                  </a:extLst>
                </a:gridCol>
                <a:gridCol w="538835">
                  <a:extLst>
                    <a:ext uri="{9D8B030D-6E8A-4147-A177-3AD203B41FA5}">
                      <a16:colId xmlns:a16="http://schemas.microsoft.com/office/drawing/2014/main" xmlns="" val="20002"/>
                    </a:ext>
                  </a:extLst>
                </a:gridCol>
              </a:tblGrid>
              <a:tr h="235243">
                <a:tc gridSpan="2">
                  <a:txBody>
                    <a:bodyPr/>
                    <a:lstStyle/>
                    <a:p>
                      <a:pPr marL="0" marR="0" indent="0" algn="ctr" defTabSz="914400" eaLnBrk="1" fontAlgn="auto" latinLnBrk="0" hangingPunct="1">
                        <a:lnSpc>
                          <a:spcPct val="100000"/>
                        </a:lnSpc>
                        <a:spcBef>
                          <a:spcPts val="500"/>
                        </a:spcBef>
                        <a:spcAft>
                          <a:spcPts val="0"/>
                        </a:spcAft>
                        <a:buClrTx/>
                        <a:buSzTx/>
                        <a:buFontTx/>
                        <a:buNone/>
                        <a:tabLst/>
                        <a:defRPr/>
                      </a:pPr>
                      <a:r>
                        <a:rPr lang="es-MX" sz="800" spc="15" dirty="0" smtClean="0">
                          <a:solidFill>
                            <a:srgbClr val="577590"/>
                          </a:solidFill>
                          <a:latin typeface="Lucida Sans"/>
                          <a:cs typeface="Lucida Sans"/>
                        </a:rPr>
                        <a:t>Diagnóstico</a:t>
                      </a:r>
                      <a:endParaRPr lang="es-MX" sz="800" dirty="0" smtClean="0">
                        <a:latin typeface="Lucida Sans"/>
                        <a:cs typeface="Lucida Sans"/>
                      </a:endParaRPr>
                    </a:p>
                  </a:txBody>
                  <a:tcPr marL="0" marR="0" marT="56029" marB="0" anchor="ctr">
                    <a:lnL w="12700">
                      <a:solidFill>
                        <a:srgbClr val="CE6A28"/>
                      </a:solidFill>
                      <a:prstDash val="solid"/>
                    </a:lnL>
                    <a:lnR w="12700" cap="flat" cmpd="sng" algn="ctr">
                      <a:solidFill>
                        <a:srgbClr val="E2A57E"/>
                      </a:solidFill>
                      <a:prstDash val="solid"/>
                      <a:round/>
                      <a:headEnd type="none" w="med" len="med"/>
                      <a:tailEnd type="none" w="med" len="med"/>
                    </a:lnR>
                    <a:lnT w="12700">
                      <a:solidFill>
                        <a:srgbClr val="CE6A28"/>
                      </a:solidFill>
                      <a:prstDash val="solid"/>
                    </a:lnT>
                    <a:lnB w="12700" cap="flat" cmpd="sng" algn="ctr">
                      <a:solidFill>
                        <a:srgbClr val="CE6A28"/>
                      </a:solidFill>
                      <a:prstDash val="solid"/>
                      <a:round/>
                      <a:headEnd type="none" w="med" len="med"/>
                      <a:tailEnd type="none" w="med" len="med"/>
                    </a:lnB>
                    <a:solidFill>
                      <a:srgbClr val="F3F3F3"/>
                    </a:solidFill>
                  </a:tcPr>
                </a:tc>
                <a:tc hMerge="1">
                  <a:txBody>
                    <a:bodyPr/>
                    <a:lstStyle/>
                    <a:p>
                      <a:pPr algn="ctr">
                        <a:lnSpc>
                          <a:spcPct val="100000"/>
                        </a:lnSpc>
                        <a:spcBef>
                          <a:spcPts val="500"/>
                        </a:spcBef>
                      </a:pPr>
                      <a:endParaRPr sz="800" dirty="0">
                        <a:latin typeface="Lucida Sans"/>
                        <a:cs typeface="Lucida Sans"/>
                      </a:endParaRPr>
                    </a:p>
                  </a:txBody>
                  <a:tcPr marL="0" marR="0" marT="56029" marB="0">
                    <a:lnL w="12700" cap="flat" cmpd="sng" algn="ctr">
                      <a:solidFill>
                        <a:srgbClr val="E2A57E"/>
                      </a:solidFill>
                      <a:prstDash val="solid"/>
                      <a:round/>
                      <a:headEnd type="none" w="med" len="med"/>
                      <a:tailEnd type="none" w="med" len="med"/>
                    </a:lnL>
                    <a:lnR w="12700" cap="flat" cmpd="sng" algn="ctr">
                      <a:solidFill>
                        <a:srgbClr val="E2A57E"/>
                      </a:solidFill>
                      <a:prstDash val="solid"/>
                      <a:round/>
                      <a:headEnd type="none" w="med" len="med"/>
                      <a:tailEnd type="none" w="med" len="med"/>
                    </a:lnR>
                    <a:lnT w="12700">
                      <a:solidFill>
                        <a:srgbClr val="CE6A28"/>
                      </a:solidFill>
                      <a:prstDash val="solid"/>
                    </a:lnT>
                    <a:lnB w="12700">
                      <a:solidFill>
                        <a:srgbClr val="CE6A28"/>
                      </a:solidFill>
                      <a:prstDash val="solid"/>
                    </a:lnB>
                    <a:solidFill>
                      <a:srgbClr val="F3F3F3"/>
                    </a:solidFill>
                  </a:tcPr>
                </a:tc>
                <a:tc rowSpan="2">
                  <a:txBody>
                    <a:bodyPr/>
                    <a:lstStyle/>
                    <a:p>
                      <a:pPr marL="771525">
                        <a:lnSpc>
                          <a:spcPct val="100000"/>
                        </a:lnSpc>
                        <a:spcBef>
                          <a:spcPts val="500"/>
                        </a:spcBef>
                      </a:pPr>
                      <a:r>
                        <a:rPr sz="800" spc="5" dirty="0">
                          <a:solidFill>
                            <a:srgbClr val="577590"/>
                          </a:solidFill>
                          <a:latin typeface="Lucida Sans"/>
                          <a:cs typeface="Lucida Sans"/>
                        </a:rPr>
                        <a:t>Descripción </a:t>
                      </a:r>
                      <a:r>
                        <a:rPr sz="800" spc="10" dirty="0">
                          <a:solidFill>
                            <a:srgbClr val="577590"/>
                          </a:solidFill>
                          <a:latin typeface="Lucida Sans"/>
                          <a:cs typeface="Lucida Sans"/>
                        </a:rPr>
                        <a:t>de </a:t>
                      </a:r>
                      <a:r>
                        <a:rPr sz="800" spc="20" dirty="0">
                          <a:solidFill>
                            <a:srgbClr val="577590"/>
                          </a:solidFill>
                          <a:latin typeface="Lucida Sans"/>
                          <a:cs typeface="Lucida Sans"/>
                        </a:rPr>
                        <a:t>las</a:t>
                      </a:r>
                      <a:r>
                        <a:rPr sz="800" spc="-125" dirty="0">
                          <a:solidFill>
                            <a:srgbClr val="577590"/>
                          </a:solidFill>
                          <a:latin typeface="Lucida Sans"/>
                          <a:cs typeface="Lucida Sans"/>
                        </a:rPr>
                        <a:t> </a:t>
                      </a:r>
                      <a:r>
                        <a:rPr sz="800" spc="15" dirty="0">
                          <a:solidFill>
                            <a:srgbClr val="577590"/>
                          </a:solidFill>
                          <a:latin typeface="Lucida Sans"/>
                          <a:cs typeface="Lucida Sans"/>
                        </a:rPr>
                        <a:t>habilidades</a:t>
                      </a:r>
                      <a:endParaRPr sz="800" dirty="0">
                        <a:latin typeface="Lucida Sans"/>
                        <a:cs typeface="Lucida Sans"/>
                      </a:endParaRPr>
                    </a:p>
                  </a:txBody>
                  <a:tcPr marL="0" marR="0" marT="56029" marB="0" anchor="ctr">
                    <a:lnL w="12700" cap="flat" cmpd="sng" algn="ctr">
                      <a:solidFill>
                        <a:srgbClr val="E2A57E"/>
                      </a:solidFill>
                      <a:prstDash val="solid"/>
                      <a:round/>
                      <a:headEnd type="none" w="med" len="med"/>
                      <a:tailEnd type="none" w="med" len="med"/>
                    </a:lnL>
                    <a:lnR w="12700" cap="flat" cmpd="sng" algn="ctr">
                      <a:solidFill>
                        <a:srgbClr val="E2A57E"/>
                      </a:solidFill>
                      <a:prstDash val="solid"/>
                      <a:round/>
                      <a:headEnd type="none" w="med" len="med"/>
                      <a:tailEnd type="none" w="med" len="med"/>
                    </a:lnR>
                    <a:lnT w="12700">
                      <a:solidFill>
                        <a:srgbClr val="CE6A28"/>
                      </a:solidFill>
                      <a:prstDash val="solid"/>
                    </a:lnT>
                    <a:lnB w="12700" cap="flat" cmpd="sng" algn="ctr">
                      <a:solidFill>
                        <a:srgbClr val="CE6A28"/>
                      </a:solidFill>
                      <a:prstDash val="solid"/>
                      <a:round/>
                      <a:headEnd type="none" w="med" len="med"/>
                      <a:tailEnd type="none" w="med" len="med"/>
                    </a:lnB>
                    <a:solidFill>
                      <a:srgbClr val="F3F3F3"/>
                    </a:solidFill>
                  </a:tcPr>
                </a:tc>
                <a:tc rowSpan="2">
                  <a:txBody>
                    <a:bodyPr/>
                    <a:lstStyle/>
                    <a:p>
                      <a:pPr marL="1270" algn="ctr">
                        <a:lnSpc>
                          <a:spcPct val="100000"/>
                        </a:lnSpc>
                        <a:spcBef>
                          <a:spcPts val="500"/>
                        </a:spcBef>
                      </a:pPr>
                      <a:r>
                        <a:rPr sz="800" spc="5" dirty="0">
                          <a:solidFill>
                            <a:srgbClr val="577590"/>
                          </a:solidFill>
                          <a:latin typeface="Lucida Sans"/>
                          <a:cs typeface="Lucida Sans"/>
                        </a:rPr>
                        <a:t>Código</a:t>
                      </a:r>
                      <a:endParaRPr sz="800" dirty="0">
                        <a:latin typeface="Lucida Sans"/>
                        <a:cs typeface="Lucida Sans"/>
                      </a:endParaRPr>
                    </a:p>
                  </a:txBody>
                  <a:tcPr marL="0" marR="0" marT="56029" marB="0" anchor="ctr">
                    <a:lnL w="12700" cap="flat" cmpd="sng" algn="ctr">
                      <a:solidFill>
                        <a:srgbClr val="E2A57E"/>
                      </a:solidFill>
                      <a:prstDash val="solid"/>
                      <a:round/>
                      <a:headEnd type="none" w="med" len="med"/>
                      <a:tailEnd type="none" w="med" len="med"/>
                    </a:lnL>
                    <a:lnR w="12700" cap="flat" cmpd="sng" algn="ctr">
                      <a:solidFill>
                        <a:srgbClr val="CE6A28"/>
                      </a:solidFill>
                      <a:prstDash val="solid"/>
                      <a:round/>
                      <a:headEnd type="none" w="med" len="med"/>
                      <a:tailEnd type="none" w="med" len="med"/>
                    </a:lnR>
                    <a:lnT w="12700">
                      <a:solidFill>
                        <a:srgbClr val="CE6A28"/>
                      </a:solidFill>
                      <a:prstDash val="solid"/>
                    </a:lnT>
                    <a:lnB w="12700" cap="flat" cmpd="sng" algn="ctr">
                      <a:solidFill>
                        <a:srgbClr val="CE6A28"/>
                      </a:solidFill>
                      <a:prstDash val="solid"/>
                      <a:round/>
                      <a:headEnd type="none" w="med" len="med"/>
                      <a:tailEnd type="none" w="med" len="med"/>
                    </a:lnB>
                    <a:solidFill>
                      <a:srgbClr val="F3F3F3"/>
                    </a:solidFill>
                  </a:tcPr>
                </a:tc>
              </a:tr>
              <a:tr h="235243">
                <a:tc>
                  <a:txBody>
                    <a:bodyPr/>
                    <a:lstStyle/>
                    <a:p>
                      <a:pPr marL="0" marR="0" indent="0" algn="ctr" defTabSz="914400" eaLnBrk="1" fontAlgn="auto" latinLnBrk="0" hangingPunct="1">
                        <a:lnSpc>
                          <a:spcPct val="100000"/>
                        </a:lnSpc>
                        <a:spcBef>
                          <a:spcPts val="500"/>
                        </a:spcBef>
                        <a:spcAft>
                          <a:spcPts val="0"/>
                        </a:spcAft>
                        <a:buClrTx/>
                        <a:buSzTx/>
                        <a:buFontTx/>
                        <a:buNone/>
                        <a:tabLst/>
                        <a:defRPr/>
                      </a:pPr>
                      <a:r>
                        <a:rPr lang="es-MX" sz="800" spc="15" dirty="0" smtClean="0">
                          <a:solidFill>
                            <a:srgbClr val="577590"/>
                          </a:solidFill>
                          <a:latin typeface="Lucida Sans"/>
                          <a:ea typeface="+mn-ea"/>
                          <a:cs typeface="Lucida Sans"/>
                        </a:rPr>
                        <a:t>Chihuahua</a:t>
                      </a:r>
                      <a:endParaRPr sz="800" spc="15" dirty="0">
                        <a:solidFill>
                          <a:srgbClr val="577590"/>
                        </a:solidFill>
                        <a:latin typeface="Lucida Sans"/>
                        <a:ea typeface="+mn-ea"/>
                        <a:cs typeface="Lucida Sans"/>
                      </a:endParaRPr>
                    </a:p>
                  </a:txBody>
                  <a:tcPr marL="0" marR="0" marT="56029" marB="0" anchor="ctr">
                    <a:lnL w="12700">
                      <a:solidFill>
                        <a:srgbClr val="CE6A28"/>
                      </a:solidFill>
                      <a:prstDash val="solid"/>
                    </a:lnL>
                    <a:lnR w="12700">
                      <a:solidFill>
                        <a:srgbClr val="E2A57E"/>
                      </a:solidFill>
                      <a:prstDash val="solid"/>
                    </a:lnR>
                    <a:lnT w="12700" cap="flat" cmpd="sng" algn="ctr">
                      <a:solidFill>
                        <a:srgbClr val="CE6A28"/>
                      </a:solidFill>
                      <a:prstDash val="solid"/>
                      <a:round/>
                      <a:headEnd type="none" w="med" len="med"/>
                      <a:tailEnd type="none" w="med" len="med"/>
                    </a:lnT>
                    <a:lnB w="12700" cap="flat" cmpd="sng" algn="ctr">
                      <a:solidFill>
                        <a:srgbClr val="CE6A28"/>
                      </a:solidFill>
                      <a:prstDash val="solid"/>
                      <a:round/>
                      <a:headEnd type="none" w="med" len="med"/>
                      <a:tailEnd type="none" w="med" len="med"/>
                    </a:lnB>
                    <a:solidFill>
                      <a:srgbClr val="F3F3F3"/>
                    </a:solidFill>
                  </a:tcPr>
                </a:tc>
                <a:tc>
                  <a:txBody>
                    <a:bodyPr/>
                    <a:lstStyle/>
                    <a:p>
                      <a:pPr marL="0" marR="0" indent="0" algn="ctr" defTabSz="914400" eaLnBrk="1" fontAlgn="auto" latinLnBrk="0" hangingPunct="1">
                        <a:lnSpc>
                          <a:spcPct val="100000"/>
                        </a:lnSpc>
                        <a:spcBef>
                          <a:spcPts val="500"/>
                        </a:spcBef>
                        <a:spcAft>
                          <a:spcPts val="0"/>
                        </a:spcAft>
                        <a:buClrTx/>
                        <a:buSzTx/>
                        <a:buFontTx/>
                        <a:buNone/>
                        <a:tabLst/>
                        <a:defRPr/>
                      </a:pPr>
                      <a:r>
                        <a:rPr lang="es-MX" sz="800" spc="15" smtClean="0">
                          <a:solidFill>
                            <a:srgbClr val="577590"/>
                          </a:solidFill>
                          <a:latin typeface="Lucida Sans"/>
                          <a:ea typeface="+mn-ea"/>
                          <a:cs typeface="Lucida Sans"/>
                        </a:rPr>
                        <a:t>CTE</a:t>
                      </a:r>
                      <a:endParaRPr sz="800" spc="15" dirty="0">
                        <a:solidFill>
                          <a:srgbClr val="577590"/>
                        </a:solidFill>
                        <a:latin typeface="Lucida Sans"/>
                        <a:ea typeface="+mn-ea"/>
                        <a:cs typeface="Lucida Sans"/>
                      </a:endParaRPr>
                    </a:p>
                  </a:txBody>
                  <a:tcPr marL="0" marR="0" marT="56029" marB="0" anchor="ctr">
                    <a:lnL w="12700" cap="flat" cmpd="sng" algn="ctr">
                      <a:solidFill>
                        <a:srgbClr val="E2A57E"/>
                      </a:solidFill>
                      <a:prstDash val="solid"/>
                      <a:round/>
                      <a:headEnd type="none" w="med" len="med"/>
                      <a:tailEnd type="none" w="med" len="med"/>
                    </a:lnL>
                    <a:lnR w="12700">
                      <a:solidFill>
                        <a:srgbClr val="E2A57E"/>
                      </a:solidFill>
                      <a:prstDash val="solid"/>
                    </a:lnR>
                    <a:lnT w="12700" cap="flat" cmpd="sng" algn="ctr">
                      <a:solidFill>
                        <a:srgbClr val="CE6A28"/>
                      </a:solidFill>
                      <a:prstDash val="solid"/>
                      <a:round/>
                      <a:headEnd type="none" w="med" len="med"/>
                      <a:tailEnd type="none" w="med" len="med"/>
                    </a:lnT>
                    <a:lnB w="12700" cap="flat" cmpd="sng" algn="ctr">
                      <a:solidFill>
                        <a:srgbClr val="CE6A28"/>
                      </a:solidFill>
                      <a:prstDash val="solid"/>
                      <a:round/>
                      <a:headEnd type="none" w="med" len="med"/>
                      <a:tailEnd type="none" w="med" len="med"/>
                    </a:lnB>
                    <a:solidFill>
                      <a:srgbClr val="F3F3F3"/>
                    </a:solidFill>
                  </a:tcPr>
                </a:tc>
                <a:tc vMerge="1">
                  <a:txBody>
                    <a:bodyPr/>
                    <a:lstStyle/>
                    <a:p>
                      <a:pPr marL="771525">
                        <a:lnSpc>
                          <a:spcPct val="100000"/>
                        </a:lnSpc>
                        <a:spcBef>
                          <a:spcPts val="500"/>
                        </a:spcBef>
                      </a:pPr>
                      <a:endParaRPr sz="800" dirty="0">
                        <a:latin typeface="Lucida Sans"/>
                        <a:cs typeface="Lucida Sans"/>
                      </a:endParaRPr>
                    </a:p>
                  </a:txBody>
                  <a:tcPr marL="0" marR="0" marT="56029" marB="0">
                    <a:lnL w="12700">
                      <a:solidFill>
                        <a:srgbClr val="E2A57E"/>
                      </a:solidFill>
                      <a:prstDash val="solid"/>
                    </a:lnL>
                    <a:lnR w="12700">
                      <a:solidFill>
                        <a:srgbClr val="E2A57E"/>
                      </a:solidFill>
                      <a:prstDash val="solid"/>
                    </a:lnR>
                    <a:lnT w="12700" cap="flat" cmpd="sng" algn="ctr">
                      <a:solidFill>
                        <a:srgbClr val="CE6A28"/>
                      </a:solidFill>
                      <a:prstDash val="solid"/>
                      <a:round/>
                      <a:headEnd type="none" w="med" len="med"/>
                      <a:tailEnd type="none" w="med" len="med"/>
                    </a:lnT>
                    <a:lnB w="12700">
                      <a:solidFill>
                        <a:srgbClr val="CE6A28"/>
                      </a:solidFill>
                      <a:prstDash val="solid"/>
                    </a:lnB>
                    <a:solidFill>
                      <a:srgbClr val="F3F3F3"/>
                    </a:solidFill>
                  </a:tcPr>
                </a:tc>
                <a:tc vMerge="1">
                  <a:txBody>
                    <a:bodyPr/>
                    <a:lstStyle/>
                    <a:p>
                      <a:pPr marL="1270" algn="ctr">
                        <a:lnSpc>
                          <a:spcPct val="100000"/>
                        </a:lnSpc>
                        <a:spcBef>
                          <a:spcPts val="500"/>
                        </a:spcBef>
                      </a:pPr>
                      <a:endParaRPr sz="800" dirty="0">
                        <a:latin typeface="Lucida Sans"/>
                        <a:cs typeface="Lucida Sans"/>
                      </a:endParaRPr>
                    </a:p>
                  </a:txBody>
                  <a:tcPr marL="0" marR="0" marT="56029" marB="0">
                    <a:lnL w="12700">
                      <a:solidFill>
                        <a:srgbClr val="E2A57E"/>
                      </a:solidFill>
                      <a:prstDash val="solid"/>
                    </a:lnL>
                    <a:lnR w="12700">
                      <a:solidFill>
                        <a:srgbClr val="CE6A28"/>
                      </a:solidFill>
                      <a:prstDash val="solid"/>
                    </a:lnR>
                    <a:lnT w="12700" cap="flat" cmpd="sng" algn="ctr">
                      <a:solidFill>
                        <a:srgbClr val="CE6A28"/>
                      </a:solidFill>
                      <a:prstDash val="solid"/>
                      <a:round/>
                      <a:headEnd type="none" w="med" len="med"/>
                      <a:tailEnd type="none" w="med" len="med"/>
                    </a:lnT>
                    <a:lnB w="12700">
                      <a:solidFill>
                        <a:srgbClr val="CE6A28"/>
                      </a:solidFill>
                      <a:prstDash val="solid"/>
                    </a:lnB>
                    <a:solidFill>
                      <a:srgbClr val="F3F3F3"/>
                    </a:solidFill>
                  </a:tcPr>
                </a:tc>
                <a:extLst>
                  <a:ext uri="{0D108BD9-81ED-4DB2-BD59-A6C34878D82A}">
                    <a16:rowId xmlns:a16="http://schemas.microsoft.com/office/drawing/2014/main" xmlns="" val="10000"/>
                  </a:ext>
                </a:extLst>
              </a:tr>
              <a:tr h="251919">
                <a:tc>
                  <a:txBody>
                    <a:bodyPr/>
                    <a:lstStyle/>
                    <a:p>
                      <a:pPr algn="ctr">
                        <a:lnSpc>
                          <a:spcPct val="100000"/>
                        </a:lnSpc>
                        <a:spcBef>
                          <a:spcPts val="170"/>
                        </a:spcBef>
                      </a:pPr>
                      <a:r>
                        <a:rPr lang="es-MX" sz="1000" dirty="0" smtClean="0">
                          <a:solidFill>
                            <a:srgbClr val="A0C4E8"/>
                          </a:solidFill>
                          <a:latin typeface="Wingdings 3" panose="05040102010807070707" pitchFamily="18" charset="2"/>
                          <a:cs typeface="Microsoft Sans Serif"/>
                        </a:rPr>
                        <a:t>p</a:t>
                      </a:r>
                      <a:endParaRPr lang="es-MX" sz="1000" dirty="0">
                        <a:latin typeface="Wingdings 3" panose="05040102010807070707" pitchFamily="18" charset="2"/>
                        <a:cs typeface="Microsoft Sans Serif"/>
                      </a:endParaRPr>
                    </a:p>
                  </a:txBody>
                  <a:tcPr marL="0" marR="0" marT="49866" marB="0">
                    <a:lnL w="12700">
                      <a:solidFill>
                        <a:srgbClr val="CE6A28"/>
                      </a:solidFill>
                      <a:prstDash val="solid"/>
                    </a:lnL>
                    <a:lnR w="12700" cap="flat" cmpd="sng" algn="ctr">
                      <a:solidFill>
                        <a:srgbClr val="E2A57E"/>
                      </a:solidFill>
                      <a:prstDash val="solid"/>
                      <a:round/>
                      <a:headEnd type="none" w="med" len="med"/>
                      <a:tailEnd type="none" w="med" len="med"/>
                    </a:lnR>
                    <a:lnT w="12700" cap="flat" cmpd="sng" algn="ctr">
                      <a:solidFill>
                        <a:srgbClr val="CE6A28"/>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4986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CE6A28"/>
                      </a:solidFill>
                      <a:prstDash val="solid"/>
                    </a:lnT>
                    <a:lnB w="12700">
                      <a:solidFill>
                        <a:srgbClr val="E2A57E"/>
                      </a:solidFill>
                      <a:prstDash val="solid"/>
                    </a:lnB>
                  </a:tcPr>
                </a:tc>
                <a:tc>
                  <a:txBody>
                    <a:bodyPr/>
                    <a:lstStyle/>
                    <a:p>
                      <a:pPr marL="101600">
                        <a:lnSpc>
                          <a:spcPct val="100000"/>
                        </a:lnSpc>
                        <a:spcBef>
                          <a:spcPts val="560"/>
                        </a:spcBef>
                      </a:pPr>
                      <a:r>
                        <a:rPr sz="800" dirty="0">
                          <a:solidFill>
                            <a:srgbClr val="404040"/>
                          </a:solidFill>
                          <a:latin typeface="Tahoma"/>
                          <a:cs typeface="Tahoma"/>
                        </a:rPr>
                        <a:t>Comprensión</a:t>
                      </a:r>
                      <a:r>
                        <a:rPr sz="800" spc="-65" dirty="0">
                          <a:solidFill>
                            <a:srgbClr val="404040"/>
                          </a:solidFill>
                          <a:latin typeface="Tahoma"/>
                          <a:cs typeface="Tahoma"/>
                        </a:rPr>
                        <a:t> </a:t>
                      </a:r>
                      <a:r>
                        <a:rPr sz="800" spc="-10" dirty="0">
                          <a:solidFill>
                            <a:srgbClr val="404040"/>
                          </a:solidFill>
                          <a:latin typeface="Tahoma"/>
                          <a:cs typeface="Tahoma"/>
                        </a:rPr>
                        <a:t>de</a:t>
                      </a:r>
                      <a:r>
                        <a:rPr sz="800" spc="-60" dirty="0">
                          <a:solidFill>
                            <a:srgbClr val="404040"/>
                          </a:solidFill>
                          <a:latin typeface="Tahoma"/>
                          <a:cs typeface="Tahoma"/>
                        </a:rPr>
                        <a:t> </a:t>
                      </a:r>
                      <a:r>
                        <a:rPr sz="800" dirty="0">
                          <a:solidFill>
                            <a:srgbClr val="404040"/>
                          </a:solidFill>
                          <a:latin typeface="Tahoma"/>
                          <a:cs typeface="Tahoma"/>
                        </a:rPr>
                        <a:t>problemas</a:t>
                      </a:r>
                      <a:r>
                        <a:rPr sz="800" spc="-65" dirty="0">
                          <a:solidFill>
                            <a:srgbClr val="404040"/>
                          </a:solidFill>
                          <a:latin typeface="Tahoma"/>
                          <a:cs typeface="Tahoma"/>
                        </a:rPr>
                        <a:t> </a:t>
                      </a:r>
                      <a:r>
                        <a:rPr sz="800" dirty="0">
                          <a:solidFill>
                            <a:srgbClr val="404040"/>
                          </a:solidFill>
                          <a:latin typeface="Tahoma"/>
                          <a:cs typeface="Tahoma"/>
                        </a:rPr>
                        <a:t>matemáticos</a:t>
                      </a:r>
                      <a:r>
                        <a:rPr sz="800" spc="-60" dirty="0">
                          <a:solidFill>
                            <a:srgbClr val="404040"/>
                          </a:solidFill>
                          <a:latin typeface="Tahoma"/>
                          <a:cs typeface="Tahoma"/>
                        </a:rPr>
                        <a:t> </a:t>
                      </a:r>
                      <a:r>
                        <a:rPr sz="800" dirty="0">
                          <a:solidFill>
                            <a:srgbClr val="404040"/>
                          </a:solidFill>
                          <a:latin typeface="Tahoma"/>
                          <a:cs typeface="Tahoma"/>
                        </a:rPr>
                        <a:t>contextualizados</a:t>
                      </a:r>
                      <a:endParaRPr sz="800">
                        <a:latin typeface="Tahoma"/>
                        <a:cs typeface="Tahoma"/>
                      </a:endParaRPr>
                    </a:p>
                  </a:txBody>
                  <a:tcPr marL="0" marR="0" marT="62753"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CE6A28"/>
                      </a:solidFill>
                      <a:prstDash val="solid"/>
                    </a:lnT>
                    <a:lnB w="12700">
                      <a:solidFill>
                        <a:srgbClr val="E2A57E"/>
                      </a:solidFill>
                      <a:prstDash val="solid"/>
                    </a:lnB>
                  </a:tcPr>
                </a:tc>
                <a:tc>
                  <a:txBody>
                    <a:bodyPr/>
                    <a:lstStyle/>
                    <a:p>
                      <a:pPr algn="ctr">
                        <a:lnSpc>
                          <a:spcPct val="100000"/>
                        </a:lnSpc>
                        <a:spcBef>
                          <a:spcPts val="560"/>
                        </a:spcBef>
                      </a:pPr>
                      <a:r>
                        <a:rPr sz="800" spc="-55" dirty="0">
                          <a:solidFill>
                            <a:srgbClr val="404040"/>
                          </a:solidFill>
                          <a:latin typeface="Tahoma"/>
                          <a:cs typeface="Tahoma"/>
                        </a:rPr>
                        <a:t>MI01</a:t>
                      </a:r>
                      <a:endParaRPr sz="80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CE6A28"/>
                      </a:solidFill>
                      <a:prstDash val="solid"/>
                    </a:lnT>
                    <a:lnB w="12700">
                      <a:solidFill>
                        <a:srgbClr val="E2A57E"/>
                      </a:solidFill>
                      <a:prstDash val="solid"/>
                    </a:lnB>
                  </a:tcPr>
                </a:tc>
                <a:extLst>
                  <a:ext uri="{0D108BD9-81ED-4DB2-BD59-A6C34878D82A}">
                    <a16:rowId xmlns:a16="http://schemas.microsoft.com/office/drawing/2014/main" xmlns="" val="10001"/>
                  </a:ext>
                </a:extLst>
              </a:tr>
              <a:tr h="251919">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49866" marB="0">
                    <a:lnL w="12700">
                      <a:solidFill>
                        <a:srgbClr val="CE6A28"/>
                      </a:solidFill>
                      <a:prstDash val="solid"/>
                    </a:lnL>
                    <a:lnR w="12700" cap="flat" cmpd="sng" algn="ctr">
                      <a:solidFill>
                        <a:srgbClr val="E2A57E"/>
                      </a:solidFill>
                      <a:prstDash val="solid"/>
                      <a:round/>
                      <a:headEnd type="none" w="med" len="med"/>
                      <a:tailEnd type="none" w="med" len="me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4986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560"/>
                        </a:spcBef>
                      </a:pPr>
                      <a:r>
                        <a:rPr sz="800" dirty="0">
                          <a:solidFill>
                            <a:srgbClr val="404040"/>
                          </a:solidFill>
                          <a:latin typeface="Tahoma"/>
                          <a:cs typeface="Tahoma"/>
                        </a:rPr>
                        <a:t>Comparación</a:t>
                      </a:r>
                      <a:r>
                        <a:rPr sz="800" spc="-75"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spc="5" dirty="0">
                          <a:solidFill>
                            <a:srgbClr val="404040"/>
                          </a:solidFill>
                          <a:latin typeface="Tahoma"/>
                          <a:cs typeface="Tahoma"/>
                        </a:rPr>
                        <a:t>la</a:t>
                      </a:r>
                      <a:r>
                        <a:rPr sz="800" spc="-75" dirty="0">
                          <a:solidFill>
                            <a:srgbClr val="404040"/>
                          </a:solidFill>
                          <a:latin typeface="Tahoma"/>
                          <a:cs typeface="Tahoma"/>
                        </a:rPr>
                        <a:t> </a:t>
                      </a:r>
                      <a:r>
                        <a:rPr sz="800" spc="5" dirty="0">
                          <a:solidFill>
                            <a:srgbClr val="404040"/>
                          </a:solidFill>
                          <a:latin typeface="Tahoma"/>
                          <a:cs typeface="Tahoma"/>
                        </a:rPr>
                        <a:t>proporcionalidad</a:t>
                      </a:r>
                      <a:r>
                        <a:rPr sz="800" spc="-70" dirty="0">
                          <a:solidFill>
                            <a:srgbClr val="404040"/>
                          </a:solidFill>
                          <a:latin typeface="Tahoma"/>
                          <a:cs typeface="Tahoma"/>
                        </a:rPr>
                        <a:t> </a:t>
                      </a:r>
                      <a:r>
                        <a:rPr sz="800" spc="-10" dirty="0">
                          <a:solidFill>
                            <a:srgbClr val="404040"/>
                          </a:solidFill>
                          <a:latin typeface="Tahoma"/>
                          <a:cs typeface="Tahoma"/>
                        </a:rPr>
                        <a:t>de</a:t>
                      </a:r>
                      <a:r>
                        <a:rPr sz="800" spc="-75" dirty="0">
                          <a:solidFill>
                            <a:srgbClr val="404040"/>
                          </a:solidFill>
                          <a:latin typeface="Tahoma"/>
                          <a:cs typeface="Tahoma"/>
                        </a:rPr>
                        <a:t> </a:t>
                      </a:r>
                      <a:r>
                        <a:rPr sz="800" dirty="0">
                          <a:solidFill>
                            <a:srgbClr val="404040"/>
                          </a:solidFill>
                          <a:latin typeface="Tahoma"/>
                          <a:cs typeface="Tahoma"/>
                        </a:rPr>
                        <a:t>razones</a:t>
                      </a:r>
                      <a:endParaRPr sz="800" dirty="0">
                        <a:latin typeface="Tahoma"/>
                        <a:cs typeface="Tahoma"/>
                      </a:endParaRPr>
                    </a:p>
                  </a:txBody>
                  <a:tcPr marL="0" marR="0" marT="62753"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560"/>
                        </a:spcBef>
                      </a:pPr>
                      <a:r>
                        <a:rPr sz="800" spc="5" dirty="0">
                          <a:solidFill>
                            <a:srgbClr val="404040"/>
                          </a:solidFill>
                          <a:latin typeface="Tahoma"/>
                          <a:cs typeface="Tahoma"/>
                        </a:rPr>
                        <a:t>MI02</a:t>
                      </a:r>
                      <a:endParaRPr sz="80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2"/>
                  </a:ext>
                </a:extLst>
              </a:tr>
              <a:tr h="309225">
                <a:tc>
                  <a:txBody>
                    <a:bodyPr/>
                    <a:lstStyle/>
                    <a:p>
                      <a:pPr algn="ctr">
                        <a:lnSpc>
                          <a:spcPct val="100000"/>
                        </a:lnSpc>
                        <a:spcBef>
                          <a:spcPts val="170"/>
                        </a:spcBef>
                      </a:pPr>
                      <a:r>
                        <a:rPr lang="es-MX" sz="1000" dirty="0" smtClean="0">
                          <a:solidFill>
                            <a:srgbClr val="A0C4E8"/>
                          </a:solidFill>
                          <a:latin typeface="Wingdings 3" panose="05040102010807070707" pitchFamily="18" charset="2"/>
                          <a:cs typeface="Microsoft Sans Serif"/>
                        </a:rPr>
                        <a:t>p</a:t>
                      </a:r>
                      <a:endParaRPr lang="es-MX" sz="1000" dirty="0">
                        <a:latin typeface="Wingdings 3" panose="05040102010807070707" pitchFamily="18" charset="2"/>
                        <a:cs typeface="Microsoft Sans Serif"/>
                      </a:endParaRPr>
                    </a:p>
                  </a:txBody>
                  <a:tcPr marL="0" marR="0" marT="78441" marB="0">
                    <a:lnL w="12700">
                      <a:solidFill>
                        <a:srgbClr val="CE6A28"/>
                      </a:solidFill>
                      <a:prstDash val="solid"/>
                    </a:lnL>
                    <a:lnR w="12700" cap="flat" cmpd="sng" algn="ctr">
                      <a:solidFill>
                        <a:srgbClr val="E2A57E"/>
                      </a:solidFill>
                      <a:prstDash val="solid"/>
                      <a:round/>
                      <a:headEnd type="none" w="med" len="med"/>
                      <a:tailEnd type="none" w="med" len="me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78441"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marR="1178560">
                        <a:lnSpc>
                          <a:spcPct val="100000"/>
                        </a:lnSpc>
                        <a:spcBef>
                          <a:spcPts val="280"/>
                        </a:spcBef>
                      </a:pPr>
                      <a:r>
                        <a:rPr sz="800" dirty="0">
                          <a:solidFill>
                            <a:srgbClr val="404040"/>
                          </a:solidFill>
                          <a:latin typeface="Tahoma"/>
                          <a:cs typeface="Tahoma"/>
                        </a:rPr>
                        <a:t>Representación </a:t>
                      </a:r>
                      <a:r>
                        <a:rPr sz="800" spc="-10" dirty="0">
                          <a:solidFill>
                            <a:srgbClr val="404040"/>
                          </a:solidFill>
                          <a:latin typeface="Tahoma"/>
                          <a:cs typeface="Tahoma"/>
                        </a:rPr>
                        <a:t>de </a:t>
                      </a:r>
                      <a:r>
                        <a:rPr sz="800" spc="5" dirty="0">
                          <a:solidFill>
                            <a:srgbClr val="404040"/>
                          </a:solidFill>
                          <a:latin typeface="Tahoma"/>
                          <a:cs typeface="Tahoma"/>
                        </a:rPr>
                        <a:t>modelos</a:t>
                      </a:r>
                      <a:r>
                        <a:rPr sz="800" spc="-220" dirty="0">
                          <a:solidFill>
                            <a:srgbClr val="404040"/>
                          </a:solidFill>
                          <a:latin typeface="Tahoma"/>
                          <a:cs typeface="Tahoma"/>
                        </a:rPr>
                        <a:t> </a:t>
                      </a:r>
                      <a:r>
                        <a:rPr sz="800" spc="5" dirty="0">
                          <a:solidFill>
                            <a:srgbClr val="404040"/>
                          </a:solidFill>
                          <a:latin typeface="Tahoma"/>
                          <a:cs typeface="Tahoma"/>
                        </a:rPr>
                        <a:t>aritméticos  </a:t>
                      </a:r>
                      <a:r>
                        <a:rPr sz="800" spc="-10" dirty="0">
                          <a:solidFill>
                            <a:srgbClr val="404040"/>
                          </a:solidFill>
                          <a:latin typeface="Tahoma"/>
                          <a:cs typeface="Tahoma"/>
                        </a:rPr>
                        <a:t>de </a:t>
                      </a:r>
                      <a:r>
                        <a:rPr sz="800" spc="5" dirty="0">
                          <a:solidFill>
                            <a:srgbClr val="404040"/>
                          </a:solidFill>
                          <a:latin typeface="Tahoma"/>
                          <a:cs typeface="Tahoma"/>
                        </a:rPr>
                        <a:t>la </a:t>
                      </a:r>
                      <a:r>
                        <a:rPr sz="800" dirty="0">
                          <a:solidFill>
                            <a:srgbClr val="404040"/>
                          </a:solidFill>
                          <a:latin typeface="Tahoma"/>
                          <a:cs typeface="Tahoma"/>
                        </a:rPr>
                        <a:t>media</a:t>
                      </a:r>
                      <a:r>
                        <a:rPr sz="800" spc="-210" dirty="0">
                          <a:solidFill>
                            <a:srgbClr val="404040"/>
                          </a:solidFill>
                          <a:latin typeface="Tahoma"/>
                          <a:cs typeface="Tahoma"/>
                        </a:rPr>
                        <a:t> </a:t>
                      </a:r>
                      <a:r>
                        <a:rPr sz="800" spc="-10" dirty="0">
                          <a:solidFill>
                            <a:srgbClr val="404040"/>
                          </a:solidFill>
                          <a:latin typeface="Tahoma"/>
                          <a:cs typeface="Tahoma"/>
                        </a:rPr>
                        <a:t>(promedio)</a:t>
                      </a:r>
                      <a:endParaRPr sz="800">
                        <a:latin typeface="Tahoma"/>
                        <a:cs typeface="Tahoma"/>
                      </a:endParaRPr>
                    </a:p>
                  </a:txBody>
                  <a:tcPr marL="0" marR="0" marT="3137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820"/>
                        </a:spcBef>
                      </a:pPr>
                      <a:r>
                        <a:rPr sz="800" dirty="0">
                          <a:solidFill>
                            <a:srgbClr val="404040"/>
                          </a:solidFill>
                          <a:latin typeface="Tahoma"/>
                          <a:cs typeface="Tahoma"/>
                        </a:rPr>
                        <a:t>MI03</a:t>
                      </a:r>
                      <a:endParaRPr sz="800">
                        <a:latin typeface="Tahoma"/>
                        <a:cs typeface="Tahoma"/>
                      </a:endParaRPr>
                    </a:p>
                  </a:txBody>
                  <a:tcPr marL="0" marR="0" marT="91888"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3"/>
                  </a:ext>
                </a:extLst>
              </a:tr>
              <a:tr h="309225">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78441" marB="0">
                    <a:lnL w="12700">
                      <a:solidFill>
                        <a:srgbClr val="CE6A28"/>
                      </a:solidFill>
                      <a:prstDash val="solid"/>
                    </a:lnL>
                    <a:lnR w="12700" cap="flat" cmpd="sng" algn="ctr">
                      <a:solidFill>
                        <a:srgbClr val="E2A57E"/>
                      </a:solidFill>
                      <a:prstDash val="solid"/>
                      <a:round/>
                      <a:headEnd type="none" w="med" len="med"/>
                      <a:tailEnd type="none" w="med" len="me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78441"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marR="1178560">
                        <a:lnSpc>
                          <a:spcPct val="100000"/>
                        </a:lnSpc>
                        <a:spcBef>
                          <a:spcPts val="280"/>
                        </a:spcBef>
                      </a:pPr>
                      <a:r>
                        <a:rPr sz="800" dirty="0">
                          <a:solidFill>
                            <a:srgbClr val="404040"/>
                          </a:solidFill>
                          <a:latin typeface="Tahoma"/>
                          <a:cs typeface="Tahoma"/>
                        </a:rPr>
                        <a:t>Representación </a:t>
                      </a:r>
                      <a:r>
                        <a:rPr sz="800" spc="-10" dirty="0">
                          <a:solidFill>
                            <a:srgbClr val="404040"/>
                          </a:solidFill>
                          <a:latin typeface="Tahoma"/>
                          <a:cs typeface="Tahoma"/>
                        </a:rPr>
                        <a:t>de </a:t>
                      </a:r>
                      <a:r>
                        <a:rPr sz="800" spc="5" dirty="0">
                          <a:solidFill>
                            <a:srgbClr val="404040"/>
                          </a:solidFill>
                          <a:latin typeface="Tahoma"/>
                          <a:cs typeface="Tahoma"/>
                        </a:rPr>
                        <a:t>modelos</a:t>
                      </a:r>
                      <a:r>
                        <a:rPr sz="800" spc="-220" dirty="0">
                          <a:solidFill>
                            <a:srgbClr val="404040"/>
                          </a:solidFill>
                          <a:latin typeface="Tahoma"/>
                          <a:cs typeface="Tahoma"/>
                        </a:rPr>
                        <a:t> </a:t>
                      </a:r>
                      <a:r>
                        <a:rPr sz="800" spc="5" dirty="0">
                          <a:solidFill>
                            <a:srgbClr val="404040"/>
                          </a:solidFill>
                          <a:latin typeface="Tahoma"/>
                          <a:cs typeface="Tahoma"/>
                        </a:rPr>
                        <a:t>aritméticos  </a:t>
                      </a:r>
                      <a:r>
                        <a:rPr sz="800" spc="-10" dirty="0">
                          <a:solidFill>
                            <a:srgbClr val="404040"/>
                          </a:solidFill>
                          <a:latin typeface="Tahoma"/>
                          <a:cs typeface="Tahoma"/>
                        </a:rPr>
                        <a:t>de </a:t>
                      </a:r>
                      <a:r>
                        <a:rPr sz="800" spc="5" dirty="0">
                          <a:solidFill>
                            <a:srgbClr val="404040"/>
                          </a:solidFill>
                          <a:latin typeface="Tahoma"/>
                          <a:cs typeface="Tahoma"/>
                        </a:rPr>
                        <a:t>la</a:t>
                      </a:r>
                      <a:r>
                        <a:rPr sz="800" spc="-135" dirty="0">
                          <a:solidFill>
                            <a:srgbClr val="404040"/>
                          </a:solidFill>
                          <a:latin typeface="Tahoma"/>
                          <a:cs typeface="Tahoma"/>
                        </a:rPr>
                        <a:t> </a:t>
                      </a:r>
                      <a:r>
                        <a:rPr sz="800" dirty="0">
                          <a:solidFill>
                            <a:srgbClr val="404040"/>
                          </a:solidFill>
                          <a:latin typeface="Tahoma"/>
                          <a:cs typeface="Tahoma"/>
                        </a:rPr>
                        <a:t>mediana</a:t>
                      </a:r>
                      <a:endParaRPr sz="800">
                        <a:latin typeface="Tahoma"/>
                        <a:cs typeface="Tahoma"/>
                      </a:endParaRPr>
                    </a:p>
                  </a:txBody>
                  <a:tcPr marL="0" marR="0" marT="3137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635" algn="ctr">
                        <a:lnSpc>
                          <a:spcPct val="100000"/>
                        </a:lnSpc>
                        <a:spcBef>
                          <a:spcPts val="820"/>
                        </a:spcBef>
                      </a:pPr>
                      <a:r>
                        <a:rPr sz="800" spc="10" dirty="0">
                          <a:solidFill>
                            <a:srgbClr val="404040"/>
                          </a:solidFill>
                          <a:latin typeface="Tahoma"/>
                          <a:cs typeface="Tahoma"/>
                        </a:rPr>
                        <a:t>MI04</a:t>
                      </a:r>
                      <a:endParaRPr sz="800">
                        <a:latin typeface="Tahoma"/>
                        <a:cs typeface="Tahoma"/>
                      </a:endParaRPr>
                    </a:p>
                  </a:txBody>
                  <a:tcPr marL="0" marR="0" marT="91888"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4"/>
                  </a:ext>
                </a:extLst>
              </a:tr>
              <a:tr h="251918">
                <a:tc>
                  <a:txBody>
                    <a:bodyPr/>
                    <a:lstStyle/>
                    <a:p>
                      <a:pPr algn="ctr">
                        <a:lnSpc>
                          <a:spcPct val="100000"/>
                        </a:lnSpc>
                        <a:spcBef>
                          <a:spcPts val="170"/>
                        </a:spcBef>
                      </a:pPr>
                      <a:r>
                        <a:rPr lang="es-MX" sz="1000" dirty="0" smtClean="0">
                          <a:solidFill>
                            <a:srgbClr val="A0C4E8"/>
                          </a:solidFill>
                          <a:latin typeface="Wingdings 3" panose="05040102010807070707" pitchFamily="18" charset="2"/>
                          <a:cs typeface="Microsoft Sans Serif"/>
                        </a:rPr>
                        <a:t>p</a:t>
                      </a:r>
                      <a:endParaRPr lang="es-MX" sz="1000" dirty="0">
                        <a:latin typeface="Wingdings 3" panose="05040102010807070707" pitchFamily="18" charset="2"/>
                        <a:cs typeface="Microsoft Sans Serif"/>
                      </a:endParaRPr>
                    </a:p>
                  </a:txBody>
                  <a:tcPr marL="0" marR="0" marT="49866" marB="0">
                    <a:lnL w="12700">
                      <a:solidFill>
                        <a:srgbClr val="CE6A28"/>
                      </a:solidFill>
                      <a:prstDash val="solid"/>
                    </a:lnL>
                    <a:lnR w="12700" cap="flat" cmpd="sng" algn="ctr">
                      <a:solidFill>
                        <a:srgbClr val="E2A57E"/>
                      </a:solidFill>
                      <a:prstDash val="solid"/>
                      <a:round/>
                      <a:headEnd type="none" w="med" len="med"/>
                      <a:tailEnd type="none" w="med" len="me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4986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560"/>
                        </a:spcBef>
                      </a:pPr>
                      <a:r>
                        <a:rPr sz="800" spc="15" dirty="0">
                          <a:solidFill>
                            <a:srgbClr val="404040"/>
                          </a:solidFill>
                          <a:latin typeface="Tahoma"/>
                          <a:cs typeface="Tahoma"/>
                        </a:rPr>
                        <a:t>Aplicación</a:t>
                      </a:r>
                      <a:r>
                        <a:rPr sz="800" spc="-75"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dirty="0">
                          <a:solidFill>
                            <a:srgbClr val="404040"/>
                          </a:solidFill>
                          <a:latin typeface="Tahoma"/>
                          <a:cs typeface="Tahoma"/>
                        </a:rPr>
                        <a:t>operaciones</a:t>
                      </a:r>
                      <a:r>
                        <a:rPr sz="800" spc="-70" dirty="0">
                          <a:solidFill>
                            <a:srgbClr val="404040"/>
                          </a:solidFill>
                          <a:latin typeface="Tahoma"/>
                          <a:cs typeface="Tahoma"/>
                        </a:rPr>
                        <a:t> </a:t>
                      </a:r>
                      <a:r>
                        <a:rPr sz="800" spc="5" dirty="0">
                          <a:solidFill>
                            <a:srgbClr val="404040"/>
                          </a:solidFill>
                          <a:latin typeface="Tahoma"/>
                          <a:cs typeface="Tahoma"/>
                        </a:rPr>
                        <a:t>aritméticas</a:t>
                      </a:r>
                      <a:r>
                        <a:rPr sz="800" spc="-70" dirty="0">
                          <a:solidFill>
                            <a:srgbClr val="404040"/>
                          </a:solidFill>
                          <a:latin typeface="Tahoma"/>
                          <a:cs typeface="Tahoma"/>
                        </a:rPr>
                        <a:t> </a:t>
                      </a:r>
                      <a:r>
                        <a:rPr sz="800" spc="5" dirty="0">
                          <a:solidFill>
                            <a:srgbClr val="404040"/>
                          </a:solidFill>
                          <a:latin typeface="Tahoma"/>
                          <a:cs typeface="Tahoma"/>
                        </a:rPr>
                        <a:t>básicas</a:t>
                      </a:r>
                      <a:endParaRPr sz="800">
                        <a:latin typeface="Tahoma"/>
                        <a:cs typeface="Tahoma"/>
                      </a:endParaRPr>
                    </a:p>
                  </a:txBody>
                  <a:tcPr marL="0" marR="0" marT="62753"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560"/>
                        </a:spcBef>
                      </a:pPr>
                      <a:r>
                        <a:rPr sz="800" spc="5" dirty="0">
                          <a:solidFill>
                            <a:srgbClr val="404040"/>
                          </a:solidFill>
                          <a:latin typeface="Tahoma"/>
                          <a:cs typeface="Tahoma"/>
                        </a:rPr>
                        <a:t>MI05</a:t>
                      </a:r>
                      <a:endParaRPr sz="80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5"/>
                  </a:ext>
                </a:extLst>
              </a:tr>
              <a:tr h="251919">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49866" marB="0">
                    <a:lnL w="12700">
                      <a:solidFill>
                        <a:srgbClr val="CE6A28"/>
                      </a:solidFill>
                      <a:prstDash val="solid"/>
                    </a:lnL>
                    <a:lnR w="12700" cap="flat" cmpd="sng" algn="ctr">
                      <a:solidFill>
                        <a:srgbClr val="E2A57E"/>
                      </a:solidFill>
                      <a:prstDash val="solid"/>
                      <a:round/>
                      <a:headEnd type="none" w="med" len="med"/>
                      <a:tailEnd type="none" w="med" len="me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4986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560"/>
                        </a:spcBef>
                      </a:pPr>
                      <a:r>
                        <a:rPr sz="800" dirty="0">
                          <a:solidFill>
                            <a:srgbClr val="404040"/>
                          </a:solidFill>
                          <a:latin typeface="Tahoma"/>
                          <a:cs typeface="Tahoma"/>
                        </a:rPr>
                        <a:t>Representación</a:t>
                      </a:r>
                      <a:r>
                        <a:rPr sz="800" spc="-70"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dirty="0">
                          <a:solidFill>
                            <a:srgbClr val="404040"/>
                          </a:solidFill>
                          <a:latin typeface="Tahoma"/>
                          <a:cs typeface="Tahoma"/>
                        </a:rPr>
                        <a:t>datos</a:t>
                      </a:r>
                      <a:r>
                        <a:rPr sz="800" spc="-70" dirty="0">
                          <a:solidFill>
                            <a:srgbClr val="404040"/>
                          </a:solidFill>
                          <a:latin typeface="Tahoma"/>
                          <a:cs typeface="Tahoma"/>
                        </a:rPr>
                        <a:t> </a:t>
                      </a:r>
                      <a:r>
                        <a:rPr sz="800" spc="5" dirty="0">
                          <a:solidFill>
                            <a:srgbClr val="404040"/>
                          </a:solidFill>
                          <a:latin typeface="Tahoma"/>
                          <a:cs typeface="Tahoma"/>
                        </a:rPr>
                        <a:t>numéricos</a:t>
                      </a:r>
                      <a:r>
                        <a:rPr sz="800" spc="-70" dirty="0">
                          <a:solidFill>
                            <a:srgbClr val="404040"/>
                          </a:solidFill>
                          <a:latin typeface="Tahoma"/>
                          <a:cs typeface="Tahoma"/>
                        </a:rPr>
                        <a:t> </a:t>
                      </a:r>
                      <a:r>
                        <a:rPr sz="800" spc="-15" dirty="0">
                          <a:solidFill>
                            <a:srgbClr val="404040"/>
                          </a:solidFill>
                          <a:latin typeface="Tahoma"/>
                          <a:cs typeface="Tahoma"/>
                        </a:rPr>
                        <a:t>en</a:t>
                      </a:r>
                      <a:r>
                        <a:rPr sz="800" spc="-65" dirty="0">
                          <a:solidFill>
                            <a:srgbClr val="404040"/>
                          </a:solidFill>
                          <a:latin typeface="Tahoma"/>
                          <a:cs typeface="Tahoma"/>
                        </a:rPr>
                        <a:t> </a:t>
                      </a:r>
                      <a:r>
                        <a:rPr sz="800" dirty="0">
                          <a:solidFill>
                            <a:srgbClr val="404040"/>
                          </a:solidFill>
                          <a:latin typeface="Tahoma"/>
                          <a:cs typeface="Tahoma"/>
                        </a:rPr>
                        <a:t>gráficas</a:t>
                      </a:r>
                      <a:r>
                        <a:rPr sz="800" spc="-70"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dirty="0">
                          <a:solidFill>
                            <a:srgbClr val="404040"/>
                          </a:solidFill>
                          <a:latin typeface="Tahoma"/>
                          <a:cs typeface="Tahoma"/>
                        </a:rPr>
                        <a:t>barras</a:t>
                      </a:r>
                      <a:endParaRPr sz="800">
                        <a:latin typeface="Tahoma"/>
                        <a:cs typeface="Tahoma"/>
                      </a:endParaRPr>
                    </a:p>
                  </a:txBody>
                  <a:tcPr marL="0" marR="0" marT="62753"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635" algn="ctr">
                        <a:lnSpc>
                          <a:spcPct val="100000"/>
                        </a:lnSpc>
                        <a:spcBef>
                          <a:spcPts val="560"/>
                        </a:spcBef>
                      </a:pPr>
                      <a:r>
                        <a:rPr sz="800" spc="10" dirty="0">
                          <a:solidFill>
                            <a:srgbClr val="404040"/>
                          </a:solidFill>
                          <a:latin typeface="Tahoma"/>
                          <a:cs typeface="Tahoma"/>
                        </a:rPr>
                        <a:t>MI06</a:t>
                      </a:r>
                      <a:endParaRPr sz="80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6"/>
                  </a:ext>
                </a:extLst>
              </a:tr>
              <a:tr h="251919">
                <a:tc>
                  <a:txBody>
                    <a:bodyPr/>
                    <a:lstStyle/>
                    <a:p>
                      <a:pPr algn="ctr">
                        <a:lnSpc>
                          <a:spcPct val="100000"/>
                        </a:lnSpc>
                        <a:spcBef>
                          <a:spcPts val="170"/>
                        </a:spcBef>
                      </a:pPr>
                      <a:r>
                        <a:rPr lang="es-MX" sz="1000" dirty="0" smtClean="0">
                          <a:solidFill>
                            <a:srgbClr val="A0C4E8"/>
                          </a:solidFill>
                          <a:latin typeface="Wingdings 3" panose="05040102010807070707" pitchFamily="18" charset="2"/>
                          <a:cs typeface="Microsoft Sans Serif"/>
                        </a:rPr>
                        <a:t>p</a:t>
                      </a:r>
                      <a:endParaRPr lang="es-MX" sz="1000" dirty="0">
                        <a:latin typeface="Wingdings 3" panose="05040102010807070707" pitchFamily="18" charset="2"/>
                        <a:cs typeface="Microsoft Sans Serif"/>
                      </a:endParaRPr>
                    </a:p>
                  </a:txBody>
                  <a:tcPr marL="0" marR="0" marT="49866" marB="0">
                    <a:lnL w="12700">
                      <a:solidFill>
                        <a:srgbClr val="CE6A28"/>
                      </a:solidFill>
                      <a:prstDash val="solid"/>
                    </a:lnL>
                    <a:lnR w="12700" cap="flat" cmpd="sng" algn="ctr">
                      <a:solidFill>
                        <a:srgbClr val="E2A57E"/>
                      </a:solidFill>
                      <a:prstDash val="solid"/>
                      <a:round/>
                      <a:headEnd type="none" w="med" len="med"/>
                      <a:tailEnd type="none" w="med" len="me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FBC8B1"/>
                          </a:solidFill>
                          <a:latin typeface="Wingdings"/>
                          <a:cs typeface="Wingdings"/>
                        </a:rPr>
                        <a:t></a:t>
                      </a:r>
                      <a:endParaRPr lang="es-MX" sz="1000" dirty="0">
                        <a:latin typeface="Wingdings"/>
                        <a:cs typeface="Wingdings"/>
                      </a:endParaRPr>
                    </a:p>
                  </a:txBody>
                  <a:tcPr marL="0" marR="0" marT="4986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560"/>
                        </a:spcBef>
                      </a:pPr>
                      <a:r>
                        <a:rPr sz="800" dirty="0">
                          <a:solidFill>
                            <a:srgbClr val="404040"/>
                          </a:solidFill>
                          <a:latin typeface="Tahoma"/>
                          <a:cs typeface="Tahoma"/>
                        </a:rPr>
                        <a:t>Representación</a:t>
                      </a:r>
                      <a:r>
                        <a:rPr sz="800" spc="-75" dirty="0">
                          <a:solidFill>
                            <a:srgbClr val="404040"/>
                          </a:solidFill>
                          <a:latin typeface="Tahoma"/>
                          <a:cs typeface="Tahoma"/>
                        </a:rPr>
                        <a:t> </a:t>
                      </a:r>
                      <a:r>
                        <a:rPr sz="800" dirty="0">
                          <a:solidFill>
                            <a:srgbClr val="404040"/>
                          </a:solidFill>
                          <a:latin typeface="Tahoma"/>
                          <a:cs typeface="Tahoma"/>
                        </a:rPr>
                        <a:t>del</a:t>
                      </a:r>
                      <a:r>
                        <a:rPr sz="800" spc="-70" dirty="0">
                          <a:solidFill>
                            <a:srgbClr val="404040"/>
                          </a:solidFill>
                          <a:latin typeface="Tahoma"/>
                          <a:cs typeface="Tahoma"/>
                        </a:rPr>
                        <a:t> </a:t>
                      </a:r>
                      <a:r>
                        <a:rPr sz="800" dirty="0">
                          <a:solidFill>
                            <a:srgbClr val="404040"/>
                          </a:solidFill>
                          <a:latin typeface="Tahoma"/>
                          <a:cs typeface="Tahoma"/>
                        </a:rPr>
                        <a:t>modelo</a:t>
                      </a:r>
                      <a:r>
                        <a:rPr sz="800" spc="-70"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dirty="0">
                          <a:solidFill>
                            <a:srgbClr val="404040"/>
                          </a:solidFill>
                          <a:latin typeface="Tahoma"/>
                          <a:cs typeface="Tahoma"/>
                        </a:rPr>
                        <a:t>regla</a:t>
                      </a:r>
                      <a:r>
                        <a:rPr sz="800" spc="-70"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dirty="0">
                          <a:solidFill>
                            <a:srgbClr val="404040"/>
                          </a:solidFill>
                          <a:latin typeface="Tahoma"/>
                          <a:cs typeface="Tahoma"/>
                        </a:rPr>
                        <a:t>tres</a:t>
                      </a:r>
                      <a:r>
                        <a:rPr sz="800" spc="-70" dirty="0">
                          <a:solidFill>
                            <a:srgbClr val="404040"/>
                          </a:solidFill>
                          <a:latin typeface="Tahoma"/>
                          <a:cs typeface="Tahoma"/>
                        </a:rPr>
                        <a:t> </a:t>
                      </a:r>
                      <a:r>
                        <a:rPr sz="800" spc="10" dirty="0">
                          <a:solidFill>
                            <a:srgbClr val="404040"/>
                          </a:solidFill>
                          <a:latin typeface="Tahoma"/>
                          <a:cs typeface="Tahoma"/>
                        </a:rPr>
                        <a:t>simple</a:t>
                      </a:r>
                      <a:endParaRPr sz="800">
                        <a:latin typeface="Tahoma"/>
                        <a:cs typeface="Tahoma"/>
                      </a:endParaRPr>
                    </a:p>
                  </a:txBody>
                  <a:tcPr marL="0" marR="0" marT="62753"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560"/>
                        </a:spcBef>
                      </a:pPr>
                      <a:r>
                        <a:rPr sz="800" dirty="0">
                          <a:solidFill>
                            <a:srgbClr val="404040"/>
                          </a:solidFill>
                          <a:latin typeface="Tahoma"/>
                          <a:cs typeface="Tahoma"/>
                        </a:rPr>
                        <a:t>MI07</a:t>
                      </a:r>
                      <a:endParaRPr sz="80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7"/>
                  </a:ext>
                </a:extLst>
              </a:tr>
              <a:tr h="251918">
                <a:tc>
                  <a:txBody>
                    <a:bodyPr/>
                    <a:lstStyle/>
                    <a:p>
                      <a:pPr algn="ctr">
                        <a:lnSpc>
                          <a:spcPct val="100000"/>
                        </a:lnSpc>
                        <a:spcBef>
                          <a:spcPts val="170"/>
                        </a:spcBef>
                      </a:pPr>
                      <a:r>
                        <a:rPr lang="es-MX" sz="1000" dirty="0" smtClean="0">
                          <a:solidFill>
                            <a:srgbClr val="A0C4E8"/>
                          </a:solidFill>
                          <a:latin typeface="Wingdings 3" panose="05040102010807070707" pitchFamily="18" charset="2"/>
                          <a:cs typeface="Microsoft Sans Serif"/>
                        </a:rPr>
                        <a:t>p</a:t>
                      </a:r>
                      <a:endParaRPr lang="es-MX" sz="1000" dirty="0">
                        <a:latin typeface="Wingdings 3" panose="05040102010807070707" pitchFamily="18" charset="2"/>
                        <a:cs typeface="Microsoft Sans Serif"/>
                      </a:endParaRPr>
                    </a:p>
                  </a:txBody>
                  <a:tcPr marL="0" marR="0" marT="49866" marB="0">
                    <a:lnL w="12700">
                      <a:solidFill>
                        <a:srgbClr val="CE6A28"/>
                      </a:solidFill>
                      <a:prstDash val="solid"/>
                    </a:lnL>
                    <a:lnR w="12700" cap="flat" cmpd="sng" algn="ctr">
                      <a:solidFill>
                        <a:srgbClr val="E2A57E"/>
                      </a:solidFill>
                      <a:prstDash val="solid"/>
                      <a:round/>
                      <a:headEnd type="none" w="med" len="med"/>
                      <a:tailEnd type="none" w="med" len="me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445"/>
                        </a:spcBef>
                      </a:pPr>
                      <a:r>
                        <a:rPr sz="1000" dirty="0">
                          <a:solidFill>
                            <a:srgbClr val="FBC8B1"/>
                          </a:solidFill>
                          <a:latin typeface="Wingdings"/>
                          <a:cs typeface="Wingdings"/>
                        </a:rPr>
                        <a:t></a:t>
                      </a:r>
                      <a:endParaRPr sz="1000" dirty="0">
                        <a:latin typeface="Wingdings"/>
                        <a:cs typeface="Wingdings"/>
                      </a:endParaRPr>
                    </a:p>
                  </a:txBody>
                  <a:tcPr marL="0" marR="0" marT="4986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560"/>
                        </a:spcBef>
                      </a:pPr>
                      <a:r>
                        <a:rPr sz="800" dirty="0">
                          <a:solidFill>
                            <a:srgbClr val="404040"/>
                          </a:solidFill>
                          <a:latin typeface="Tahoma"/>
                          <a:cs typeface="Tahoma"/>
                        </a:rPr>
                        <a:t>Comprensión</a:t>
                      </a:r>
                      <a:r>
                        <a:rPr sz="800" spc="-70" dirty="0">
                          <a:solidFill>
                            <a:srgbClr val="404040"/>
                          </a:solidFill>
                          <a:latin typeface="Tahoma"/>
                          <a:cs typeface="Tahoma"/>
                        </a:rPr>
                        <a:t> </a:t>
                      </a:r>
                      <a:r>
                        <a:rPr sz="800" spc="-10" dirty="0">
                          <a:solidFill>
                            <a:srgbClr val="404040"/>
                          </a:solidFill>
                          <a:latin typeface="Tahoma"/>
                          <a:cs typeface="Tahoma"/>
                        </a:rPr>
                        <a:t>de</a:t>
                      </a:r>
                      <a:r>
                        <a:rPr sz="800" spc="-65" dirty="0">
                          <a:solidFill>
                            <a:srgbClr val="404040"/>
                          </a:solidFill>
                          <a:latin typeface="Tahoma"/>
                          <a:cs typeface="Tahoma"/>
                        </a:rPr>
                        <a:t> </a:t>
                      </a:r>
                      <a:r>
                        <a:rPr sz="800" spc="5" dirty="0">
                          <a:solidFill>
                            <a:srgbClr val="404040"/>
                          </a:solidFill>
                          <a:latin typeface="Tahoma"/>
                          <a:cs typeface="Tahoma"/>
                        </a:rPr>
                        <a:t>la</a:t>
                      </a:r>
                      <a:r>
                        <a:rPr sz="800" spc="-65" dirty="0">
                          <a:solidFill>
                            <a:srgbClr val="404040"/>
                          </a:solidFill>
                          <a:latin typeface="Tahoma"/>
                          <a:cs typeface="Tahoma"/>
                        </a:rPr>
                        <a:t> </a:t>
                      </a:r>
                      <a:r>
                        <a:rPr sz="800" dirty="0">
                          <a:solidFill>
                            <a:srgbClr val="404040"/>
                          </a:solidFill>
                          <a:latin typeface="Tahoma"/>
                          <a:cs typeface="Tahoma"/>
                        </a:rPr>
                        <a:t>relación</a:t>
                      </a:r>
                      <a:r>
                        <a:rPr sz="800" spc="-65" dirty="0">
                          <a:solidFill>
                            <a:srgbClr val="404040"/>
                          </a:solidFill>
                          <a:latin typeface="Tahoma"/>
                          <a:cs typeface="Tahoma"/>
                        </a:rPr>
                        <a:t> </a:t>
                      </a:r>
                      <a:r>
                        <a:rPr sz="800" spc="-10" dirty="0">
                          <a:solidFill>
                            <a:srgbClr val="404040"/>
                          </a:solidFill>
                          <a:latin typeface="Tahoma"/>
                          <a:cs typeface="Tahoma"/>
                        </a:rPr>
                        <a:t>entre</a:t>
                      </a:r>
                      <a:r>
                        <a:rPr sz="800" spc="-70" dirty="0">
                          <a:solidFill>
                            <a:srgbClr val="404040"/>
                          </a:solidFill>
                          <a:latin typeface="Tahoma"/>
                          <a:cs typeface="Tahoma"/>
                        </a:rPr>
                        <a:t> </a:t>
                      </a:r>
                      <a:r>
                        <a:rPr sz="800" spc="-5" dirty="0">
                          <a:solidFill>
                            <a:srgbClr val="404040"/>
                          </a:solidFill>
                          <a:latin typeface="Tahoma"/>
                          <a:cs typeface="Tahoma"/>
                        </a:rPr>
                        <a:t>porcentajes</a:t>
                      </a:r>
                      <a:r>
                        <a:rPr sz="800" spc="-65" dirty="0">
                          <a:solidFill>
                            <a:srgbClr val="404040"/>
                          </a:solidFill>
                          <a:latin typeface="Tahoma"/>
                          <a:cs typeface="Tahoma"/>
                        </a:rPr>
                        <a:t> </a:t>
                      </a:r>
                      <a:r>
                        <a:rPr sz="800" spc="35" dirty="0">
                          <a:solidFill>
                            <a:srgbClr val="404040"/>
                          </a:solidFill>
                          <a:latin typeface="Tahoma"/>
                          <a:cs typeface="Tahoma"/>
                        </a:rPr>
                        <a:t>y</a:t>
                      </a:r>
                      <a:r>
                        <a:rPr sz="800" spc="-65" dirty="0">
                          <a:solidFill>
                            <a:srgbClr val="404040"/>
                          </a:solidFill>
                          <a:latin typeface="Tahoma"/>
                          <a:cs typeface="Tahoma"/>
                        </a:rPr>
                        <a:t> </a:t>
                      </a:r>
                      <a:r>
                        <a:rPr sz="800" dirty="0">
                          <a:solidFill>
                            <a:srgbClr val="404040"/>
                          </a:solidFill>
                          <a:latin typeface="Tahoma"/>
                          <a:cs typeface="Tahoma"/>
                        </a:rPr>
                        <a:t>fracciones</a:t>
                      </a:r>
                      <a:endParaRPr sz="800">
                        <a:latin typeface="Tahoma"/>
                        <a:cs typeface="Tahoma"/>
                      </a:endParaRPr>
                    </a:p>
                  </a:txBody>
                  <a:tcPr marL="0" marR="0" marT="62753"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635" algn="ctr">
                        <a:lnSpc>
                          <a:spcPct val="100000"/>
                        </a:lnSpc>
                        <a:spcBef>
                          <a:spcPts val="560"/>
                        </a:spcBef>
                      </a:pPr>
                      <a:r>
                        <a:rPr sz="800" spc="15" dirty="0">
                          <a:solidFill>
                            <a:srgbClr val="404040"/>
                          </a:solidFill>
                          <a:latin typeface="Tahoma"/>
                          <a:cs typeface="Tahoma"/>
                        </a:rPr>
                        <a:t>MI08</a:t>
                      </a:r>
                      <a:endParaRPr sz="80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8"/>
                  </a:ext>
                </a:extLst>
              </a:tr>
              <a:tr h="251919">
                <a:tc>
                  <a:txBody>
                    <a:bodyPr/>
                    <a:lstStyle/>
                    <a:p>
                      <a:pPr algn="ctr">
                        <a:lnSpc>
                          <a:spcPct val="100000"/>
                        </a:lnSpc>
                        <a:spcBef>
                          <a:spcPts val="170"/>
                        </a:spcBef>
                      </a:pPr>
                      <a:r>
                        <a:rPr lang="es-MX" sz="1000" dirty="0" smtClean="0">
                          <a:solidFill>
                            <a:srgbClr val="A0C4E8"/>
                          </a:solidFill>
                          <a:latin typeface="Wingdings 3" panose="05040102010807070707" pitchFamily="18" charset="2"/>
                          <a:cs typeface="Microsoft Sans Serif"/>
                        </a:rPr>
                        <a:t>p</a:t>
                      </a:r>
                      <a:endParaRPr lang="es-MX" sz="1000" dirty="0">
                        <a:latin typeface="Wingdings 3" panose="05040102010807070707" pitchFamily="18" charset="2"/>
                        <a:cs typeface="Microsoft Sans Serif"/>
                      </a:endParaRPr>
                    </a:p>
                  </a:txBody>
                  <a:tcPr marL="0" marR="0" marT="49866" marB="0">
                    <a:lnL w="12700">
                      <a:solidFill>
                        <a:srgbClr val="CE6A28"/>
                      </a:solidFill>
                      <a:prstDash val="solid"/>
                    </a:lnL>
                    <a:lnR w="12700" cap="flat" cmpd="sng" algn="ctr">
                      <a:solidFill>
                        <a:srgbClr val="E2A57E"/>
                      </a:solidFill>
                      <a:prstDash val="solid"/>
                      <a:round/>
                      <a:headEnd type="none" w="med" len="med"/>
                      <a:tailEnd type="none" w="med" len="med"/>
                    </a:lnR>
                    <a:lnT w="12700" cap="flat" cmpd="sng" algn="ctr">
                      <a:solidFill>
                        <a:srgbClr val="E2A57E"/>
                      </a:solidFill>
                      <a:prstDash val="solid"/>
                      <a:round/>
                      <a:headEnd type="none" w="med" len="med"/>
                      <a:tailEnd type="none" w="med" len="med"/>
                    </a:lnT>
                    <a:lnB w="12700" cap="flat" cmpd="sng" algn="ctr">
                      <a:solidFill>
                        <a:srgbClr val="E2A57E"/>
                      </a:solidFill>
                      <a:prstDash val="solid"/>
                      <a:round/>
                      <a:headEnd type="none" w="med" len="med"/>
                      <a:tailEnd type="none" w="med" len="med"/>
                    </a:lnB>
                  </a:tcPr>
                </a:tc>
                <a:tc>
                  <a:txBody>
                    <a:bodyPr/>
                    <a:lstStyle/>
                    <a:p>
                      <a:pPr algn="ctr">
                        <a:lnSpc>
                          <a:spcPct val="100000"/>
                        </a:lnSpc>
                        <a:spcBef>
                          <a:spcPts val="170"/>
                        </a:spcBef>
                      </a:pPr>
                      <a:r>
                        <a:rPr lang="es-MX" sz="1000" dirty="0" smtClean="0">
                          <a:solidFill>
                            <a:srgbClr val="A0C4E8"/>
                          </a:solidFill>
                          <a:latin typeface="Wingdings 3" panose="05040102010807070707" pitchFamily="18" charset="2"/>
                          <a:cs typeface="Microsoft Sans Serif"/>
                        </a:rPr>
                        <a:t>p</a:t>
                      </a:r>
                      <a:endParaRPr lang="es-MX" sz="1000" dirty="0">
                        <a:latin typeface="Wingdings 3" panose="05040102010807070707" pitchFamily="18" charset="2"/>
                        <a:cs typeface="Microsoft Sans Serif"/>
                      </a:endParaRPr>
                    </a:p>
                  </a:txBody>
                  <a:tcPr marL="0" marR="0" marT="4986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101600">
                        <a:lnSpc>
                          <a:spcPct val="100000"/>
                        </a:lnSpc>
                        <a:spcBef>
                          <a:spcPts val="560"/>
                        </a:spcBef>
                      </a:pPr>
                      <a:r>
                        <a:rPr sz="800" dirty="0">
                          <a:solidFill>
                            <a:srgbClr val="404040"/>
                          </a:solidFill>
                          <a:latin typeface="Tahoma"/>
                          <a:cs typeface="Tahoma"/>
                        </a:rPr>
                        <a:t>Comparación</a:t>
                      </a:r>
                      <a:r>
                        <a:rPr sz="800" spc="-75"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dirty="0">
                          <a:solidFill>
                            <a:srgbClr val="404040"/>
                          </a:solidFill>
                          <a:latin typeface="Tahoma"/>
                          <a:cs typeface="Tahoma"/>
                        </a:rPr>
                        <a:t>razones</a:t>
                      </a:r>
                      <a:r>
                        <a:rPr sz="800" spc="-70" dirty="0">
                          <a:solidFill>
                            <a:srgbClr val="404040"/>
                          </a:solidFill>
                          <a:latin typeface="Tahoma"/>
                          <a:cs typeface="Tahoma"/>
                        </a:rPr>
                        <a:t> </a:t>
                      </a:r>
                      <a:r>
                        <a:rPr sz="800" spc="-5" dirty="0">
                          <a:solidFill>
                            <a:srgbClr val="404040"/>
                          </a:solidFill>
                          <a:latin typeface="Tahoma"/>
                          <a:cs typeface="Tahoma"/>
                        </a:rPr>
                        <a:t>con</a:t>
                      </a:r>
                      <a:r>
                        <a:rPr sz="800" spc="-70" dirty="0">
                          <a:solidFill>
                            <a:srgbClr val="404040"/>
                          </a:solidFill>
                          <a:latin typeface="Tahoma"/>
                          <a:cs typeface="Tahoma"/>
                        </a:rPr>
                        <a:t> </a:t>
                      </a:r>
                      <a:r>
                        <a:rPr sz="800" dirty="0">
                          <a:solidFill>
                            <a:srgbClr val="404040"/>
                          </a:solidFill>
                          <a:latin typeface="Tahoma"/>
                          <a:cs typeface="Tahoma"/>
                        </a:rPr>
                        <a:t>cantidades</a:t>
                      </a:r>
                      <a:r>
                        <a:rPr sz="800" spc="-70" dirty="0">
                          <a:solidFill>
                            <a:srgbClr val="404040"/>
                          </a:solidFill>
                          <a:latin typeface="Tahoma"/>
                          <a:cs typeface="Tahoma"/>
                        </a:rPr>
                        <a:t> </a:t>
                      </a:r>
                      <a:r>
                        <a:rPr sz="800" spc="5" dirty="0">
                          <a:solidFill>
                            <a:srgbClr val="404040"/>
                          </a:solidFill>
                          <a:latin typeface="Tahoma"/>
                          <a:cs typeface="Tahoma"/>
                        </a:rPr>
                        <a:t>discretas</a:t>
                      </a:r>
                      <a:endParaRPr sz="800">
                        <a:latin typeface="Tahoma"/>
                        <a:cs typeface="Tahoma"/>
                      </a:endParaRPr>
                    </a:p>
                  </a:txBody>
                  <a:tcPr marL="0" marR="0" marT="62753"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marL="635" algn="ctr">
                        <a:lnSpc>
                          <a:spcPct val="100000"/>
                        </a:lnSpc>
                        <a:spcBef>
                          <a:spcPts val="560"/>
                        </a:spcBef>
                      </a:pPr>
                      <a:r>
                        <a:rPr sz="800" spc="10" dirty="0">
                          <a:solidFill>
                            <a:srgbClr val="404040"/>
                          </a:solidFill>
                          <a:latin typeface="Tahoma"/>
                          <a:cs typeface="Tahoma"/>
                        </a:rPr>
                        <a:t>MI09</a:t>
                      </a:r>
                      <a:endParaRPr sz="80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9"/>
                  </a:ext>
                </a:extLst>
              </a:tr>
              <a:tr h="251918">
                <a:tc>
                  <a:txBody>
                    <a:bodyPr/>
                    <a:lstStyle/>
                    <a:p>
                      <a:pPr algn="ctr">
                        <a:lnSpc>
                          <a:spcPct val="100000"/>
                        </a:lnSpc>
                        <a:spcBef>
                          <a:spcPts val="170"/>
                        </a:spcBef>
                      </a:pPr>
                      <a:r>
                        <a:rPr lang="es-MX" sz="1000" dirty="0" smtClean="0">
                          <a:solidFill>
                            <a:srgbClr val="A0C4E8"/>
                          </a:solidFill>
                          <a:latin typeface="Wingdings 3" panose="05040102010807070707" pitchFamily="18" charset="2"/>
                          <a:cs typeface="Microsoft Sans Serif"/>
                        </a:rPr>
                        <a:t>p</a:t>
                      </a:r>
                      <a:endParaRPr lang="es-MX" sz="1000" dirty="0">
                        <a:latin typeface="Wingdings 3" panose="05040102010807070707" pitchFamily="18" charset="2"/>
                        <a:cs typeface="Microsoft Sans Serif"/>
                      </a:endParaRPr>
                    </a:p>
                  </a:txBody>
                  <a:tcPr marL="0" marR="0" marT="49866" marB="0">
                    <a:lnL w="12700">
                      <a:solidFill>
                        <a:srgbClr val="CE6A28"/>
                      </a:solidFill>
                      <a:prstDash val="solid"/>
                    </a:lnL>
                    <a:lnR w="12700" cap="flat" cmpd="sng" algn="ctr">
                      <a:solidFill>
                        <a:srgbClr val="E2A57E"/>
                      </a:solidFill>
                      <a:prstDash val="solid"/>
                      <a:round/>
                      <a:headEnd type="none" w="med" len="med"/>
                      <a:tailEnd type="none" w="med" len="med"/>
                    </a:lnR>
                    <a:lnT w="12700" cap="flat" cmpd="sng" algn="ctr">
                      <a:solidFill>
                        <a:srgbClr val="E2A57E"/>
                      </a:solidFill>
                      <a:prstDash val="solid"/>
                      <a:round/>
                      <a:headEnd type="none" w="med" len="med"/>
                      <a:tailEnd type="none" w="med" len="med"/>
                    </a:lnT>
                    <a:lnB w="12700">
                      <a:solidFill>
                        <a:srgbClr val="CE6A28"/>
                      </a:solidFill>
                      <a:prstDash val="solid"/>
                    </a:lnB>
                  </a:tcPr>
                </a:tc>
                <a:tc>
                  <a:txBody>
                    <a:bodyPr/>
                    <a:lstStyle/>
                    <a:p>
                      <a:pPr algn="ctr">
                        <a:lnSpc>
                          <a:spcPct val="100000"/>
                        </a:lnSpc>
                        <a:spcBef>
                          <a:spcPts val="445"/>
                        </a:spcBef>
                      </a:pPr>
                      <a:r>
                        <a:rPr sz="1000" dirty="0">
                          <a:solidFill>
                            <a:srgbClr val="FBC8B1"/>
                          </a:solidFill>
                          <a:latin typeface="Wingdings"/>
                          <a:cs typeface="Wingdings"/>
                        </a:rPr>
                        <a:t></a:t>
                      </a:r>
                      <a:endParaRPr sz="1000" dirty="0">
                        <a:latin typeface="Wingdings"/>
                        <a:cs typeface="Wingdings"/>
                      </a:endParaRPr>
                    </a:p>
                  </a:txBody>
                  <a:tcPr marL="0" marR="0" marT="49866"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CE6A28"/>
                      </a:solidFill>
                      <a:prstDash val="solid"/>
                    </a:lnB>
                  </a:tcPr>
                </a:tc>
                <a:tc>
                  <a:txBody>
                    <a:bodyPr/>
                    <a:lstStyle/>
                    <a:p>
                      <a:pPr marL="101600">
                        <a:lnSpc>
                          <a:spcPct val="100000"/>
                        </a:lnSpc>
                        <a:spcBef>
                          <a:spcPts val="560"/>
                        </a:spcBef>
                      </a:pPr>
                      <a:r>
                        <a:rPr sz="800" dirty="0">
                          <a:solidFill>
                            <a:srgbClr val="404040"/>
                          </a:solidFill>
                          <a:latin typeface="Tahoma"/>
                          <a:cs typeface="Tahoma"/>
                        </a:rPr>
                        <a:t>Representación</a:t>
                      </a:r>
                      <a:r>
                        <a:rPr sz="800" spc="-75" dirty="0">
                          <a:solidFill>
                            <a:srgbClr val="404040"/>
                          </a:solidFill>
                          <a:latin typeface="Tahoma"/>
                          <a:cs typeface="Tahoma"/>
                        </a:rPr>
                        <a:t> </a:t>
                      </a:r>
                      <a:r>
                        <a:rPr sz="800" spc="-10" dirty="0">
                          <a:solidFill>
                            <a:srgbClr val="404040"/>
                          </a:solidFill>
                          <a:latin typeface="Tahoma"/>
                          <a:cs typeface="Tahoma"/>
                        </a:rPr>
                        <a:t>de</a:t>
                      </a:r>
                      <a:r>
                        <a:rPr sz="800" spc="-70" dirty="0">
                          <a:solidFill>
                            <a:srgbClr val="404040"/>
                          </a:solidFill>
                          <a:latin typeface="Tahoma"/>
                          <a:cs typeface="Tahoma"/>
                        </a:rPr>
                        <a:t> </a:t>
                      </a:r>
                      <a:r>
                        <a:rPr sz="800" dirty="0">
                          <a:solidFill>
                            <a:srgbClr val="404040"/>
                          </a:solidFill>
                          <a:latin typeface="Tahoma"/>
                          <a:cs typeface="Tahoma"/>
                        </a:rPr>
                        <a:t>un</a:t>
                      </a:r>
                      <a:r>
                        <a:rPr sz="800" spc="-70" dirty="0">
                          <a:solidFill>
                            <a:srgbClr val="404040"/>
                          </a:solidFill>
                          <a:latin typeface="Tahoma"/>
                          <a:cs typeface="Tahoma"/>
                        </a:rPr>
                        <a:t> </a:t>
                      </a:r>
                      <a:r>
                        <a:rPr sz="800" dirty="0">
                          <a:solidFill>
                            <a:srgbClr val="404040"/>
                          </a:solidFill>
                          <a:latin typeface="Tahoma"/>
                          <a:cs typeface="Tahoma"/>
                        </a:rPr>
                        <a:t>número</a:t>
                      </a:r>
                      <a:r>
                        <a:rPr sz="800" spc="-75" dirty="0">
                          <a:solidFill>
                            <a:srgbClr val="404040"/>
                          </a:solidFill>
                          <a:latin typeface="Tahoma"/>
                          <a:cs typeface="Tahoma"/>
                        </a:rPr>
                        <a:t> </a:t>
                      </a:r>
                      <a:r>
                        <a:rPr sz="800" spc="5" dirty="0">
                          <a:solidFill>
                            <a:srgbClr val="404040"/>
                          </a:solidFill>
                          <a:latin typeface="Tahoma"/>
                          <a:cs typeface="Tahoma"/>
                        </a:rPr>
                        <a:t>fraccionario</a:t>
                      </a:r>
                      <a:endParaRPr sz="800">
                        <a:latin typeface="Tahoma"/>
                        <a:cs typeface="Tahoma"/>
                      </a:endParaRPr>
                    </a:p>
                  </a:txBody>
                  <a:tcPr marL="0" marR="0" marT="62753" marB="0">
                    <a:lnL w="12700" cap="flat" cmpd="sng" algn="ctr">
                      <a:solidFill>
                        <a:srgbClr val="E2A57E"/>
                      </a:solidFill>
                      <a:prstDash val="solid"/>
                      <a:round/>
                      <a:headEnd type="none" w="med" len="med"/>
                      <a:tailEnd type="none" w="med" len="med"/>
                    </a:lnL>
                    <a:lnR w="12700">
                      <a:solidFill>
                        <a:srgbClr val="E2A57E"/>
                      </a:solidFill>
                      <a:prstDash val="solid"/>
                    </a:lnR>
                    <a:lnT w="12700">
                      <a:solidFill>
                        <a:srgbClr val="E2A57E"/>
                      </a:solidFill>
                      <a:prstDash val="solid"/>
                    </a:lnT>
                    <a:lnB w="12700">
                      <a:solidFill>
                        <a:srgbClr val="CE6A28"/>
                      </a:solidFill>
                      <a:prstDash val="solid"/>
                    </a:lnB>
                  </a:tcPr>
                </a:tc>
                <a:tc>
                  <a:txBody>
                    <a:bodyPr/>
                    <a:lstStyle/>
                    <a:p>
                      <a:pPr marL="635" algn="ctr">
                        <a:lnSpc>
                          <a:spcPct val="100000"/>
                        </a:lnSpc>
                        <a:spcBef>
                          <a:spcPts val="560"/>
                        </a:spcBef>
                      </a:pPr>
                      <a:r>
                        <a:rPr sz="800" spc="-50" dirty="0">
                          <a:solidFill>
                            <a:srgbClr val="404040"/>
                          </a:solidFill>
                          <a:latin typeface="Tahoma"/>
                          <a:cs typeface="Tahoma"/>
                        </a:rPr>
                        <a:t>MI10</a:t>
                      </a:r>
                      <a:endParaRPr sz="800" dirty="0">
                        <a:latin typeface="Tahoma"/>
                        <a:cs typeface="Tahoma"/>
                      </a:endParaRPr>
                    </a:p>
                  </a:txBody>
                  <a:tcPr marL="0" marR="0" marT="62753" marB="0">
                    <a:lnL w="12700">
                      <a:solidFill>
                        <a:srgbClr val="E2A57E"/>
                      </a:solidFill>
                      <a:prstDash val="solid"/>
                    </a:lnL>
                    <a:lnR w="12700">
                      <a:solidFill>
                        <a:srgbClr val="CE6A28"/>
                      </a:solidFill>
                      <a:prstDash val="solid"/>
                    </a:lnR>
                    <a:lnT w="12700">
                      <a:solidFill>
                        <a:srgbClr val="E2A57E"/>
                      </a:solidFill>
                      <a:prstDash val="solid"/>
                    </a:lnT>
                    <a:lnB w="12700">
                      <a:solidFill>
                        <a:srgbClr val="CE6A28"/>
                      </a:solidFill>
                      <a:prstDash val="solid"/>
                    </a:lnB>
                  </a:tcPr>
                </a:tc>
                <a:extLst>
                  <a:ext uri="{0D108BD9-81ED-4DB2-BD59-A6C34878D82A}">
                    <a16:rowId xmlns:a16="http://schemas.microsoft.com/office/drawing/2014/main" xmlns="" val="10010"/>
                  </a:ext>
                </a:extLst>
              </a:tr>
            </a:tbl>
          </a:graphicData>
        </a:graphic>
      </p:graphicFrame>
      <p:sp>
        <p:nvSpPr>
          <p:cNvPr id="3" name="object 3"/>
          <p:cNvSpPr txBox="1"/>
          <p:nvPr/>
        </p:nvSpPr>
        <p:spPr>
          <a:xfrm>
            <a:off x="5562600" y="1752600"/>
            <a:ext cx="3084979" cy="2388698"/>
          </a:xfrm>
          <a:prstGeom prst="rect">
            <a:avLst/>
          </a:prstGeom>
        </p:spPr>
        <p:txBody>
          <a:bodyPr vert="horz" wrap="square" lIns="0" tIns="11206" rIns="0" bIns="0" rtlCol="0">
            <a:spAutoFit/>
          </a:bodyPr>
          <a:lstStyle/>
          <a:p>
            <a:pPr marL="11206" marR="4483" indent="111504" algn="just" defTabSz="806867">
              <a:lnSpc>
                <a:spcPct val="111100"/>
              </a:lnSpc>
              <a:spcBef>
                <a:spcPts val="88"/>
              </a:spcBef>
            </a:pPr>
            <a:r>
              <a:rPr sz="927" spc="4" dirty="0">
                <a:solidFill>
                  <a:srgbClr val="404040"/>
                </a:solidFill>
                <a:latin typeface="Tahoma"/>
                <a:cs typeface="Tahoma"/>
              </a:rPr>
              <a:t>Para la </a:t>
            </a:r>
            <a:r>
              <a:rPr sz="927" dirty="0">
                <a:solidFill>
                  <a:srgbClr val="404040"/>
                </a:solidFill>
                <a:latin typeface="Tahoma"/>
                <a:cs typeface="Tahoma"/>
              </a:rPr>
              <a:t>lectura </a:t>
            </a:r>
            <a:r>
              <a:rPr sz="927" spc="4" dirty="0">
                <a:solidFill>
                  <a:srgbClr val="404040"/>
                </a:solidFill>
                <a:latin typeface="Tahoma"/>
                <a:cs typeface="Tahoma"/>
              </a:rPr>
              <a:t>del </a:t>
            </a:r>
            <a:r>
              <a:rPr sz="927" spc="9" dirty="0">
                <a:solidFill>
                  <a:srgbClr val="404040"/>
                </a:solidFill>
                <a:latin typeface="Tahoma"/>
                <a:cs typeface="Tahoma"/>
              </a:rPr>
              <a:t>diagnóstico </a:t>
            </a:r>
            <a:r>
              <a:rPr sz="927" spc="-9" dirty="0">
                <a:solidFill>
                  <a:srgbClr val="404040"/>
                </a:solidFill>
                <a:latin typeface="Tahoma"/>
                <a:cs typeface="Tahoma"/>
              </a:rPr>
              <a:t>en </a:t>
            </a:r>
            <a:r>
              <a:rPr sz="927" dirty="0">
                <a:solidFill>
                  <a:srgbClr val="404040"/>
                </a:solidFill>
                <a:latin typeface="Tahoma"/>
                <a:cs typeface="Tahoma"/>
              </a:rPr>
              <a:t>el </a:t>
            </a:r>
            <a:r>
              <a:rPr sz="927" b="1" spc="-13" dirty="0">
                <a:solidFill>
                  <a:srgbClr val="404040"/>
                </a:solidFill>
                <a:latin typeface="Arial"/>
                <a:cs typeface="Arial"/>
              </a:rPr>
              <a:t>Eje </a:t>
            </a:r>
            <a:r>
              <a:rPr sz="927" b="1" spc="35" dirty="0">
                <a:solidFill>
                  <a:srgbClr val="404040"/>
                </a:solidFill>
                <a:latin typeface="Arial"/>
                <a:cs typeface="Arial"/>
              </a:rPr>
              <a:t>2 </a:t>
            </a:r>
            <a:r>
              <a:rPr sz="927" spc="9" dirty="0">
                <a:solidFill>
                  <a:srgbClr val="404040"/>
                </a:solidFill>
                <a:latin typeface="Tahoma"/>
                <a:cs typeface="Tahoma"/>
              </a:rPr>
              <a:t>identifique</a:t>
            </a:r>
            <a:r>
              <a:rPr sz="927" spc="-159" dirty="0">
                <a:solidFill>
                  <a:srgbClr val="404040"/>
                </a:solidFill>
                <a:latin typeface="Tahoma"/>
                <a:cs typeface="Tahoma"/>
              </a:rPr>
              <a:t> </a:t>
            </a:r>
            <a:r>
              <a:rPr sz="927" spc="13" dirty="0">
                <a:solidFill>
                  <a:srgbClr val="404040"/>
                </a:solidFill>
                <a:latin typeface="Tahoma"/>
                <a:cs typeface="Tahoma"/>
              </a:rPr>
              <a:t>las  </a:t>
            </a:r>
            <a:r>
              <a:rPr sz="927" spc="4" dirty="0">
                <a:solidFill>
                  <a:srgbClr val="404040"/>
                </a:solidFill>
                <a:latin typeface="Tahoma"/>
                <a:cs typeface="Tahoma"/>
              </a:rPr>
              <a:t>habilidades</a:t>
            </a:r>
            <a:r>
              <a:rPr sz="927" spc="-97" dirty="0">
                <a:solidFill>
                  <a:srgbClr val="404040"/>
                </a:solidFill>
                <a:latin typeface="Tahoma"/>
                <a:cs typeface="Tahoma"/>
              </a:rPr>
              <a:t> </a:t>
            </a:r>
            <a:r>
              <a:rPr sz="927" spc="9" dirty="0">
                <a:solidFill>
                  <a:srgbClr val="404040"/>
                </a:solidFill>
                <a:latin typeface="Tahoma"/>
                <a:cs typeface="Tahoma"/>
              </a:rPr>
              <a:t>básicas</a:t>
            </a:r>
            <a:r>
              <a:rPr sz="927" spc="-97" dirty="0">
                <a:solidFill>
                  <a:srgbClr val="404040"/>
                </a:solidFill>
                <a:latin typeface="Tahoma"/>
                <a:cs typeface="Tahoma"/>
              </a:rPr>
              <a:t> </a:t>
            </a:r>
            <a:r>
              <a:rPr sz="927" spc="-9" dirty="0">
                <a:solidFill>
                  <a:srgbClr val="404040"/>
                </a:solidFill>
                <a:latin typeface="Tahoma"/>
                <a:cs typeface="Tahoma"/>
              </a:rPr>
              <a:t>en</a:t>
            </a:r>
            <a:r>
              <a:rPr sz="927" spc="-97" dirty="0">
                <a:solidFill>
                  <a:srgbClr val="404040"/>
                </a:solidFill>
                <a:latin typeface="Tahoma"/>
                <a:cs typeface="Tahoma"/>
              </a:rPr>
              <a:t> </a:t>
            </a:r>
            <a:r>
              <a:rPr sz="927" spc="4" dirty="0">
                <a:solidFill>
                  <a:srgbClr val="404040"/>
                </a:solidFill>
                <a:latin typeface="Tahoma"/>
                <a:cs typeface="Tahoma"/>
              </a:rPr>
              <a:t>Matemáticas</a:t>
            </a:r>
            <a:r>
              <a:rPr sz="927" spc="-97" dirty="0">
                <a:solidFill>
                  <a:srgbClr val="404040"/>
                </a:solidFill>
                <a:latin typeface="Tahoma"/>
                <a:cs typeface="Tahoma"/>
              </a:rPr>
              <a:t> </a:t>
            </a:r>
            <a:r>
              <a:rPr sz="927" spc="-4" dirty="0">
                <a:solidFill>
                  <a:srgbClr val="404040"/>
                </a:solidFill>
                <a:latin typeface="Tahoma"/>
                <a:cs typeface="Tahoma"/>
              </a:rPr>
              <a:t>que</a:t>
            </a:r>
            <a:r>
              <a:rPr sz="927" spc="-93" dirty="0">
                <a:solidFill>
                  <a:srgbClr val="404040"/>
                </a:solidFill>
                <a:latin typeface="Tahoma"/>
                <a:cs typeface="Tahoma"/>
              </a:rPr>
              <a:t> </a:t>
            </a:r>
            <a:r>
              <a:rPr sz="927" dirty="0">
                <a:solidFill>
                  <a:srgbClr val="404040"/>
                </a:solidFill>
                <a:latin typeface="Tahoma"/>
                <a:cs typeface="Tahoma"/>
              </a:rPr>
              <a:t>presentan</a:t>
            </a:r>
            <a:r>
              <a:rPr sz="927" spc="-97" dirty="0">
                <a:solidFill>
                  <a:srgbClr val="404040"/>
                </a:solidFill>
                <a:latin typeface="Tahoma"/>
                <a:cs typeface="Tahoma"/>
              </a:rPr>
              <a:t> </a:t>
            </a:r>
            <a:r>
              <a:rPr sz="927" spc="-4" dirty="0">
                <a:solidFill>
                  <a:srgbClr val="404040"/>
                </a:solidFill>
                <a:latin typeface="Tahoma"/>
                <a:cs typeface="Tahoma"/>
              </a:rPr>
              <a:t>una</a:t>
            </a:r>
            <a:r>
              <a:rPr sz="927" spc="-97" dirty="0">
                <a:solidFill>
                  <a:srgbClr val="404040"/>
                </a:solidFill>
                <a:latin typeface="Tahoma"/>
                <a:cs typeface="Tahoma"/>
              </a:rPr>
              <a:t> </a:t>
            </a:r>
            <a:r>
              <a:rPr sz="927" spc="18" dirty="0">
                <a:solidFill>
                  <a:srgbClr val="404040"/>
                </a:solidFill>
                <a:latin typeface="Tahoma"/>
                <a:cs typeface="Tahoma"/>
              </a:rPr>
              <a:t>pro-  </a:t>
            </a:r>
            <a:r>
              <a:rPr sz="927" spc="13" dirty="0">
                <a:solidFill>
                  <a:srgbClr val="404040"/>
                </a:solidFill>
                <a:latin typeface="Tahoma"/>
                <a:cs typeface="Tahoma"/>
              </a:rPr>
              <a:t>babilidad </a:t>
            </a:r>
            <a:r>
              <a:rPr sz="927" spc="-4" dirty="0">
                <a:solidFill>
                  <a:srgbClr val="404040"/>
                </a:solidFill>
                <a:latin typeface="Tahoma"/>
                <a:cs typeface="Tahoma"/>
              </a:rPr>
              <a:t>de </a:t>
            </a:r>
            <a:r>
              <a:rPr sz="927" spc="18" dirty="0">
                <a:solidFill>
                  <a:srgbClr val="404040"/>
                </a:solidFill>
                <a:latin typeface="Tahoma"/>
                <a:cs typeface="Tahoma"/>
              </a:rPr>
              <a:t>dominio </a:t>
            </a:r>
            <a:r>
              <a:rPr sz="927" spc="13" dirty="0">
                <a:solidFill>
                  <a:srgbClr val="404040"/>
                </a:solidFill>
                <a:latin typeface="Tahoma"/>
                <a:cs typeface="Tahoma"/>
              </a:rPr>
              <a:t>débil </a:t>
            </a:r>
            <a:r>
              <a:rPr sz="927" spc="128" dirty="0">
                <a:solidFill>
                  <a:srgbClr val="404040"/>
                </a:solidFill>
                <a:latin typeface="Tahoma"/>
                <a:cs typeface="Tahoma"/>
              </a:rPr>
              <a:t>(</a:t>
            </a:r>
            <a:r>
              <a:rPr sz="927" spc="128" dirty="0">
                <a:solidFill>
                  <a:srgbClr val="C95E43"/>
                </a:solidFill>
                <a:latin typeface="Wingdings 3" panose="05040102010807070707" pitchFamily="18" charset="2"/>
                <a:cs typeface="Microsoft Sans Serif"/>
              </a:rPr>
              <a:t>q</a:t>
            </a:r>
            <a:r>
              <a:rPr sz="927" spc="128" dirty="0">
                <a:solidFill>
                  <a:srgbClr val="404040"/>
                </a:solidFill>
                <a:latin typeface="Tahoma"/>
                <a:cs typeface="Tahoma"/>
              </a:rPr>
              <a:t>) </a:t>
            </a:r>
            <a:r>
              <a:rPr sz="927" spc="35" dirty="0">
                <a:solidFill>
                  <a:srgbClr val="404040"/>
                </a:solidFill>
                <a:latin typeface="Tahoma"/>
                <a:cs typeface="Tahoma"/>
              </a:rPr>
              <a:t>y </a:t>
            </a:r>
            <a:r>
              <a:rPr sz="927" spc="4" dirty="0">
                <a:solidFill>
                  <a:srgbClr val="404040"/>
                </a:solidFill>
                <a:latin typeface="Tahoma"/>
                <a:cs typeface="Tahoma"/>
              </a:rPr>
              <a:t>atenuado </a:t>
            </a:r>
            <a:r>
              <a:rPr sz="927" spc="-4" dirty="0">
                <a:solidFill>
                  <a:srgbClr val="404040"/>
                </a:solidFill>
                <a:latin typeface="Tahoma"/>
                <a:cs typeface="Tahoma"/>
              </a:rPr>
              <a:t>(</a:t>
            </a:r>
            <a:r>
              <a:rPr sz="927" spc="-4" dirty="0">
                <a:solidFill>
                  <a:srgbClr val="FBC8B1"/>
                </a:solidFill>
                <a:latin typeface="Wingdings"/>
                <a:cs typeface="Wingdings"/>
              </a:rPr>
              <a:t></a:t>
            </a:r>
            <a:r>
              <a:rPr sz="927" spc="-4" dirty="0">
                <a:solidFill>
                  <a:srgbClr val="404040"/>
                </a:solidFill>
                <a:latin typeface="Tahoma"/>
                <a:cs typeface="Tahoma"/>
              </a:rPr>
              <a:t>) (áreas </a:t>
            </a:r>
            <a:r>
              <a:rPr sz="927" spc="4" dirty="0">
                <a:solidFill>
                  <a:srgbClr val="404040"/>
                </a:solidFill>
                <a:latin typeface="Tahoma"/>
                <a:cs typeface="Tahoma"/>
              </a:rPr>
              <a:t>de  </a:t>
            </a:r>
            <a:r>
              <a:rPr sz="927" spc="-4" dirty="0">
                <a:solidFill>
                  <a:srgbClr val="404040"/>
                </a:solidFill>
                <a:latin typeface="Tahoma"/>
                <a:cs typeface="Tahoma"/>
              </a:rPr>
              <a:t>oportunidad).</a:t>
            </a:r>
            <a:r>
              <a:rPr sz="927" spc="-115" dirty="0">
                <a:solidFill>
                  <a:srgbClr val="404040"/>
                </a:solidFill>
                <a:latin typeface="Tahoma"/>
                <a:cs typeface="Tahoma"/>
              </a:rPr>
              <a:t> </a:t>
            </a:r>
            <a:r>
              <a:rPr sz="927" spc="-18" dirty="0">
                <a:solidFill>
                  <a:srgbClr val="404040"/>
                </a:solidFill>
                <a:latin typeface="Tahoma"/>
                <a:cs typeface="Tahoma"/>
              </a:rPr>
              <a:t>De</a:t>
            </a:r>
            <a:r>
              <a:rPr sz="927" spc="-115" dirty="0">
                <a:solidFill>
                  <a:srgbClr val="404040"/>
                </a:solidFill>
                <a:latin typeface="Tahoma"/>
                <a:cs typeface="Tahoma"/>
              </a:rPr>
              <a:t> </a:t>
            </a:r>
            <a:r>
              <a:rPr sz="927" spc="9" dirty="0">
                <a:solidFill>
                  <a:srgbClr val="404040"/>
                </a:solidFill>
                <a:latin typeface="Tahoma"/>
                <a:cs typeface="Tahoma"/>
              </a:rPr>
              <a:t>igual</a:t>
            </a:r>
            <a:r>
              <a:rPr sz="927" spc="-110" dirty="0">
                <a:solidFill>
                  <a:srgbClr val="404040"/>
                </a:solidFill>
                <a:latin typeface="Tahoma"/>
                <a:cs typeface="Tahoma"/>
              </a:rPr>
              <a:t> </a:t>
            </a:r>
            <a:r>
              <a:rPr sz="927" spc="-9" dirty="0">
                <a:solidFill>
                  <a:srgbClr val="404040"/>
                </a:solidFill>
                <a:latin typeface="Tahoma"/>
                <a:cs typeface="Tahoma"/>
              </a:rPr>
              <a:t>forma,</a:t>
            </a:r>
            <a:r>
              <a:rPr sz="927" spc="-115" dirty="0">
                <a:solidFill>
                  <a:srgbClr val="404040"/>
                </a:solidFill>
                <a:latin typeface="Tahoma"/>
                <a:cs typeface="Tahoma"/>
              </a:rPr>
              <a:t> </a:t>
            </a:r>
            <a:r>
              <a:rPr sz="927" spc="-4" dirty="0">
                <a:solidFill>
                  <a:srgbClr val="404040"/>
                </a:solidFill>
                <a:latin typeface="Tahoma"/>
                <a:cs typeface="Tahoma"/>
              </a:rPr>
              <a:t>que</a:t>
            </a:r>
            <a:r>
              <a:rPr sz="927" spc="-110" dirty="0">
                <a:solidFill>
                  <a:srgbClr val="404040"/>
                </a:solidFill>
                <a:latin typeface="Tahoma"/>
                <a:cs typeface="Tahoma"/>
              </a:rPr>
              <a:t> </a:t>
            </a:r>
            <a:r>
              <a:rPr sz="927" spc="-9" dirty="0">
                <a:solidFill>
                  <a:srgbClr val="404040"/>
                </a:solidFill>
                <a:latin typeface="Tahoma"/>
                <a:cs typeface="Tahoma"/>
              </a:rPr>
              <a:t>en</a:t>
            </a:r>
            <a:r>
              <a:rPr sz="927" spc="-115" dirty="0">
                <a:solidFill>
                  <a:srgbClr val="404040"/>
                </a:solidFill>
                <a:latin typeface="Tahoma"/>
                <a:cs typeface="Tahoma"/>
              </a:rPr>
              <a:t> </a:t>
            </a:r>
            <a:r>
              <a:rPr sz="927" dirty="0">
                <a:solidFill>
                  <a:srgbClr val="404040"/>
                </a:solidFill>
                <a:latin typeface="Tahoma"/>
                <a:cs typeface="Tahoma"/>
              </a:rPr>
              <a:t>el</a:t>
            </a:r>
            <a:r>
              <a:rPr sz="927" spc="-110" dirty="0">
                <a:solidFill>
                  <a:srgbClr val="404040"/>
                </a:solidFill>
                <a:latin typeface="Tahoma"/>
                <a:cs typeface="Tahoma"/>
              </a:rPr>
              <a:t> </a:t>
            </a:r>
            <a:r>
              <a:rPr sz="927" dirty="0">
                <a:solidFill>
                  <a:srgbClr val="404040"/>
                </a:solidFill>
                <a:latin typeface="Tahoma"/>
                <a:cs typeface="Tahoma"/>
              </a:rPr>
              <a:t>Eje</a:t>
            </a:r>
            <a:r>
              <a:rPr sz="927" spc="-115" dirty="0">
                <a:solidFill>
                  <a:srgbClr val="404040"/>
                </a:solidFill>
                <a:latin typeface="Tahoma"/>
                <a:cs typeface="Tahoma"/>
              </a:rPr>
              <a:t> </a:t>
            </a:r>
            <a:r>
              <a:rPr sz="927" spc="-141" dirty="0">
                <a:solidFill>
                  <a:srgbClr val="404040"/>
                </a:solidFill>
                <a:latin typeface="Tahoma"/>
                <a:cs typeface="Tahoma"/>
              </a:rPr>
              <a:t>1,</a:t>
            </a:r>
            <a:r>
              <a:rPr sz="927" spc="-115" dirty="0">
                <a:solidFill>
                  <a:srgbClr val="404040"/>
                </a:solidFill>
                <a:latin typeface="Tahoma"/>
                <a:cs typeface="Tahoma"/>
              </a:rPr>
              <a:t> </a:t>
            </a:r>
            <a:r>
              <a:rPr sz="927" spc="-18" dirty="0">
                <a:solidFill>
                  <a:srgbClr val="404040"/>
                </a:solidFill>
                <a:latin typeface="Tahoma"/>
                <a:cs typeface="Tahoma"/>
              </a:rPr>
              <a:t>a</a:t>
            </a:r>
            <a:r>
              <a:rPr sz="927" spc="-110" dirty="0">
                <a:solidFill>
                  <a:srgbClr val="404040"/>
                </a:solidFill>
                <a:latin typeface="Tahoma"/>
                <a:cs typeface="Tahoma"/>
              </a:rPr>
              <a:t> </a:t>
            </a:r>
            <a:r>
              <a:rPr sz="927" spc="13" dirty="0">
                <a:solidFill>
                  <a:srgbClr val="404040"/>
                </a:solidFill>
                <a:latin typeface="Tahoma"/>
                <a:cs typeface="Tahoma"/>
              </a:rPr>
              <a:t>nivel</a:t>
            </a:r>
            <a:r>
              <a:rPr sz="927" spc="-115" dirty="0">
                <a:solidFill>
                  <a:srgbClr val="404040"/>
                </a:solidFill>
                <a:latin typeface="Tahoma"/>
                <a:cs typeface="Tahoma"/>
              </a:rPr>
              <a:t> </a:t>
            </a:r>
            <a:r>
              <a:rPr sz="927" spc="9" dirty="0">
                <a:solidFill>
                  <a:srgbClr val="404040"/>
                </a:solidFill>
                <a:latin typeface="Tahoma"/>
                <a:cs typeface="Tahoma"/>
              </a:rPr>
              <a:t>nacional  </a:t>
            </a:r>
            <a:r>
              <a:rPr sz="927" b="1" spc="-49" dirty="0">
                <a:solidFill>
                  <a:srgbClr val="404040"/>
                </a:solidFill>
                <a:latin typeface="Arial"/>
                <a:cs typeface="Arial"/>
              </a:rPr>
              <a:t>no </a:t>
            </a:r>
            <a:r>
              <a:rPr sz="927" b="1" spc="-26" dirty="0">
                <a:solidFill>
                  <a:srgbClr val="404040"/>
                </a:solidFill>
                <a:latin typeface="Arial"/>
                <a:cs typeface="Arial"/>
              </a:rPr>
              <a:t>hay </a:t>
            </a:r>
            <a:r>
              <a:rPr sz="927" b="1" spc="-31" dirty="0">
                <a:solidFill>
                  <a:srgbClr val="404040"/>
                </a:solidFill>
                <a:latin typeface="Arial"/>
                <a:cs typeface="Arial"/>
              </a:rPr>
              <a:t>ninguna </a:t>
            </a:r>
            <a:r>
              <a:rPr sz="927" b="1" spc="-9" dirty="0">
                <a:solidFill>
                  <a:srgbClr val="404040"/>
                </a:solidFill>
                <a:latin typeface="Arial"/>
                <a:cs typeface="Arial"/>
              </a:rPr>
              <a:t>habilidad </a:t>
            </a:r>
            <a:r>
              <a:rPr sz="927" b="1" spc="-31" dirty="0">
                <a:solidFill>
                  <a:srgbClr val="404040"/>
                </a:solidFill>
                <a:latin typeface="Arial"/>
                <a:cs typeface="Arial"/>
              </a:rPr>
              <a:t>básica </a:t>
            </a:r>
            <a:r>
              <a:rPr sz="927" b="1" spc="-57" dirty="0">
                <a:solidFill>
                  <a:srgbClr val="404040"/>
                </a:solidFill>
                <a:latin typeface="Arial"/>
                <a:cs typeface="Arial"/>
              </a:rPr>
              <a:t>con </a:t>
            </a:r>
            <a:r>
              <a:rPr sz="927" b="1" spc="-40" dirty="0">
                <a:solidFill>
                  <a:srgbClr val="404040"/>
                </a:solidFill>
                <a:latin typeface="Arial"/>
                <a:cs typeface="Arial"/>
              </a:rPr>
              <a:t>una </a:t>
            </a:r>
            <a:r>
              <a:rPr sz="927" b="1" spc="-9" dirty="0">
                <a:solidFill>
                  <a:srgbClr val="404040"/>
                </a:solidFill>
                <a:latin typeface="Arial"/>
                <a:cs typeface="Arial"/>
              </a:rPr>
              <a:t>probabilidad </a:t>
            </a:r>
            <a:r>
              <a:rPr sz="927" b="1" spc="-26" dirty="0">
                <a:solidFill>
                  <a:srgbClr val="404040"/>
                </a:solidFill>
                <a:latin typeface="Arial"/>
                <a:cs typeface="Arial"/>
              </a:rPr>
              <a:t>de  </a:t>
            </a:r>
            <a:r>
              <a:rPr sz="927" b="1" spc="-22" dirty="0">
                <a:solidFill>
                  <a:srgbClr val="404040"/>
                </a:solidFill>
                <a:latin typeface="Arial"/>
                <a:cs typeface="Arial"/>
              </a:rPr>
              <a:t>dominio</a:t>
            </a:r>
            <a:r>
              <a:rPr sz="927" b="1" spc="-26" dirty="0">
                <a:solidFill>
                  <a:srgbClr val="404040"/>
                </a:solidFill>
                <a:latin typeface="Arial"/>
                <a:cs typeface="Arial"/>
              </a:rPr>
              <a:t> </a:t>
            </a:r>
            <a:r>
              <a:rPr sz="927" b="1" spc="4" dirty="0">
                <a:solidFill>
                  <a:srgbClr val="404040"/>
                </a:solidFill>
                <a:latin typeface="Arial"/>
                <a:cs typeface="Arial"/>
              </a:rPr>
              <a:t>fuerte</a:t>
            </a:r>
            <a:r>
              <a:rPr sz="927" spc="4" dirty="0">
                <a:solidFill>
                  <a:srgbClr val="404040"/>
                </a:solidFill>
                <a:latin typeface="Tahoma"/>
                <a:cs typeface="Tahoma"/>
              </a:rPr>
              <a:t>.</a:t>
            </a:r>
            <a:r>
              <a:rPr sz="927" spc="-35" dirty="0">
                <a:solidFill>
                  <a:srgbClr val="404040"/>
                </a:solidFill>
                <a:latin typeface="Tahoma"/>
                <a:cs typeface="Tahoma"/>
              </a:rPr>
              <a:t> </a:t>
            </a:r>
            <a:r>
              <a:rPr sz="927" spc="18" dirty="0">
                <a:solidFill>
                  <a:srgbClr val="404040"/>
                </a:solidFill>
                <a:latin typeface="Tahoma"/>
                <a:cs typeface="Tahoma"/>
              </a:rPr>
              <a:t>La</a:t>
            </a:r>
            <a:r>
              <a:rPr sz="927" spc="-35" dirty="0">
                <a:solidFill>
                  <a:srgbClr val="404040"/>
                </a:solidFill>
                <a:latin typeface="Tahoma"/>
                <a:cs typeface="Tahoma"/>
              </a:rPr>
              <a:t> </a:t>
            </a:r>
            <a:r>
              <a:rPr sz="927" spc="4" dirty="0">
                <a:solidFill>
                  <a:srgbClr val="404040"/>
                </a:solidFill>
                <a:latin typeface="Tahoma"/>
                <a:cs typeface="Tahoma"/>
              </a:rPr>
              <a:t>mitad</a:t>
            </a:r>
            <a:r>
              <a:rPr sz="927" spc="-40" dirty="0">
                <a:solidFill>
                  <a:srgbClr val="404040"/>
                </a:solidFill>
                <a:latin typeface="Tahoma"/>
                <a:cs typeface="Tahoma"/>
              </a:rPr>
              <a:t> </a:t>
            </a:r>
            <a:r>
              <a:rPr sz="927" dirty="0">
                <a:solidFill>
                  <a:srgbClr val="404040"/>
                </a:solidFill>
                <a:latin typeface="Tahoma"/>
                <a:cs typeface="Tahoma"/>
              </a:rPr>
              <a:t>(5</a:t>
            </a:r>
            <a:r>
              <a:rPr sz="927" spc="-35" dirty="0">
                <a:solidFill>
                  <a:srgbClr val="404040"/>
                </a:solidFill>
                <a:latin typeface="Tahoma"/>
                <a:cs typeface="Tahoma"/>
              </a:rPr>
              <a:t> </a:t>
            </a:r>
            <a:r>
              <a:rPr sz="927" spc="-9" dirty="0">
                <a:solidFill>
                  <a:srgbClr val="404040"/>
                </a:solidFill>
                <a:latin typeface="Tahoma"/>
                <a:cs typeface="Tahoma"/>
              </a:rPr>
              <a:t>de</a:t>
            </a:r>
            <a:r>
              <a:rPr sz="927" spc="-35" dirty="0">
                <a:solidFill>
                  <a:srgbClr val="404040"/>
                </a:solidFill>
                <a:latin typeface="Tahoma"/>
                <a:cs typeface="Tahoma"/>
              </a:rPr>
              <a:t> </a:t>
            </a:r>
            <a:r>
              <a:rPr sz="927" spc="-66" dirty="0">
                <a:solidFill>
                  <a:srgbClr val="404040"/>
                </a:solidFill>
                <a:latin typeface="Tahoma"/>
                <a:cs typeface="Tahoma"/>
              </a:rPr>
              <a:t>10)</a:t>
            </a:r>
            <a:r>
              <a:rPr sz="927" spc="-40" dirty="0">
                <a:solidFill>
                  <a:srgbClr val="404040"/>
                </a:solidFill>
                <a:latin typeface="Tahoma"/>
                <a:cs typeface="Tahoma"/>
              </a:rPr>
              <a:t> </a:t>
            </a:r>
            <a:r>
              <a:rPr sz="927" spc="-9" dirty="0">
                <a:solidFill>
                  <a:srgbClr val="404040"/>
                </a:solidFill>
                <a:latin typeface="Tahoma"/>
                <a:cs typeface="Tahoma"/>
              </a:rPr>
              <a:t>de</a:t>
            </a:r>
            <a:r>
              <a:rPr sz="927" spc="-35" dirty="0">
                <a:solidFill>
                  <a:srgbClr val="404040"/>
                </a:solidFill>
                <a:latin typeface="Tahoma"/>
                <a:cs typeface="Tahoma"/>
              </a:rPr>
              <a:t> </a:t>
            </a:r>
            <a:r>
              <a:rPr sz="927" spc="13" dirty="0">
                <a:solidFill>
                  <a:srgbClr val="404040"/>
                </a:solidFill>
                <a:latin typeface="Tahoma"/>
                <a:cs typeface="Tahoma"/>
              </a:rPr>
              <a:t>las</a:t>
            </a:r>
            <a:r>
              <a:rPr sz="927" spc="-35" dirty="0">
                <a:solidFill>
                  <a:srgbClr val="404040"/>
                </a:solidFill>
                <a:latin typeface="Tahoma"/>
                <a:cs typeface="Tahoma"/>
              </a:rPr>
              <a:t> </a:t>
            </a:r>
            <a:r>
              <a:rPr sz="927" spc="4" dirty="0">
                <a:solidFill>
                  <a:srgbClr val="404040"/>
                </a:solidFill>
                <a:latin typeface="Tahoma"/>
                <a:cs typeface="Tahoma"/>
              </a:rPr>
              <a:t>habilidades</a:t>
            </a:r>
            <a:r>
              <a:rPr sz="927" spc="-40" dirty="0">
                <a:solidFill>
                  <a:srgbClr val="404040"/>
                </a:solidFill>
                <a:latin typeface="Tahoma"/>
                <a:cs typeface="Tahoma"/>
              </a:rPr>
              <a:t> </a:t>
            </a:r>
            <a:r>
              <a:rPr sz="927" spc="22" dirty="0">
                <a:solidFill>
                  <a:srgbClr val="404040"/>
                </a:solidFill>
                <a:latin typeface="Tahoma"/>
                <a:cs typeface="Tahoma"/>
              </a:rPr>
              <a:t>bási-  </a:t>
            </a:r>
            <a:r>
              <a:rPr sz="927" spc="4" dirty="0">
                <a:solidFill>
                  <a:srgbClr val="404040"/>
                </a:solidFill>
                <a:latin typeface="Tahoma"/>
                <a:cs typeface="Tahoma"/>
              </a:rPr>
              <a:t>cas</a:t>
            </a:r>
            <a:r>
              <a:rPr sz="927" spc="-97" dirty="0">
                <a:solidFill>
                  <a:srgbClr val="404040"/>
                </a:solidFill>
                <a:latin typeface="Tahoma"/>
                <a:cs typeface="Tahoma"/>
              </a:rPr>
              <a:t> </a:t>
            </a:r>
            <a:r>
              <a:rPr sz="927" dirty="0">
                <a:solidFill>
                  <a:srgbClr val="404040"/>
                </a:solidFill>
                <a:latin typeface="Tahoma"/>
                <a:cs typeface="Tahoma"/>
              </a:rPr>
              <a:t>presentan</a:t>
            </a:r>
            <a:r>
              <a:rPr sz="927" spc="-97" dirty="0">
                <a:solidFill>
                  <a:srgbClr val="404040"/>
                </a:solidFill>
                <a:latin typeface="Tahoma"/>
                <a:cs typeface="Tahoma"/>
              </a:rPr>
              <a:t> </a:t>
            </a:r>
            <a:r>
              <a:rPr sz="927" dirty="0">
                <a:solidFill>
                  <a:srgbClr val="404040"/>
                </a:solidFill>
                <a:latin typeface="Tahoma"/>
                <a:cs typeface="Tahoma"/>
              </a:rPr>
              <a:t>un</a:t>
            </a:r>
            <a:r>
              <a:rPr sz="927" spc="-93" dirty="0">
                <a:solidFill>
                  <a:srgbClr val="404040"/>
                </a:solidFill>
                <a:latin typeface="Tahoma"/>
                <a:cs typeface="Tahoma"/>
              </a:rPr>
              <a:t> </a:t>
            </a:r>
            <a:r>
              <a:rPr sz="927" spc="9" dirty="0">
                <a:solidFill>
                  <a:srgbClr val="404040"/>
                </a:solidFill>
                <a:latin typeface="Tahoma"/>
                <a:cs typeface="Tahoma"/>
              </a:rPr>
              <a:t>dominio</a:t>
            </a:r>
            <a:r>
              <a:rPr sz="927" spc="-97" dirty="0">
                <a:solidFill>
                  <a:srgbClr val="404040"/>
                </a:solidFill>
                <a:latin typeface="Tahoma"/>
                <a:cs typeface="Tahoma"/>
              </a:rPr>
              <a:t> </a:t>
            </a:r>
            <a:r>
              <a:rPr sz="927" spc="-9" dirty="0">
                <a:solidFill>
                  <a:srgbClr val="404040"/>
                </a:solidFill>
                <a:latin typeface="Tahoma"/>
                <a:cs typeface="Tahoma"/>
              </a:rPr>
              <a:t>en</a:t>
            </a:r>
            <a:r>
              <a:rPr sz="927" spc="-93" dirty="0">
                <a:solidFill>
                  <a:srgbClr val="404040"/>
                </a:solidFill>
                <a:latin typeface="Tahoma"/>
                <a:cs typeface="Tahoma"/>
              </a:rPr>
              <a:t> </a:t>
            </a:r>
            <a:r>
              <a:rPr sz="927" spc="4" dirty="0">
                <a:solidFill>
                  <a:srgbClr val="404040"/>
                </a:solidFill>
                <a:latin typeface="Tahoma"/>
                <a:cs typeface="Tahoma"/>
              </a:rPr>
              <a:t>consolidación,</a:t>
            </a:r>
            <a:r>
              <a:rPr sz="927" spc="-97" dirty="0">
                <a:solidFill>
                  <a:srgbClr val="404040"/>
                </a:solidFill>
                <a:latin typeface="Tahoma"/>
                <a:cs typeface="Tahoma"/>
              </a:rPr>
              <a:t> </a:t>
            </a:r>
            <a:r>
              <a:rPr sz="927" spc="4" dirty="0">
                <a:solidFill>
                  <a:srgbClr val="404040"/>
                </a:solidFill>
                <a:latin typeface="Tahoma"/>
                <a:cs typeface="Tahoma"/>
              </a:rPr>
              <a:t>tres</a:t>
            </a:r>
            <a:r>
              <a:rPr sz="927" spc="-97" dirty="0">
                <a:solidFill>
                  <a:srgbClr val="404040"/>
                </a:solidFill>
                <a:latin typeface="Tahoma"/>
                <a:cs typeface="Tahoma"/>
              </a:rPr>
              <a:t> </a:t>
            </a:r>
            <a:r>
              <a:rPr sz="927" dirty="0">
                <a:solidFill>
                  <a:srgbClr val="404040"/>
                </a:solidFill>
                <a:latin typeface="Tahoma"/>
                <a:cs typeface="Tahoma"/>
              </a:rPr>
              <a:t>un</a:t>
            </a:r>
            <a:r>
              <a:rPr sz="927" spc="-93" dirty="0">
                <a:solidFill>
                  <a:srgbClr val="404040"/>
                </a:solidFill>
                <a:latin typeface="Tahoma"/>
                <a:cs typeface="Tahoma"/>
              </a:rPr>
              <a:t> </a:t>
            </a:r>
            <a:r>
              <a:rPr sz="927" spc="9" dirty="0">
                <a:solidFill>
                  <a:srgbClr val="404040"/>
                </a:solidFill>
                <a:latin typeface="Tahoma"/>
                <a:cs typeface="Tahoma"/>
              </a:rPr>
              <a:t>dominio  </a:t>
            </a:r>
            <a:r>
              <a:rPr sz="927" spc="-4" dirty="0">
                <a:solidFill>
                  <a:srgbClr val="404040"/>
                </a:solidFill>
                <a:latin typeface="Tahoma"/>
                <a:cs typeface="Tahoma"/>
              </a:rPr>
              <a:t>atenuado</a:t>
            </a:r>
            <a:r>
              <a:rPr sz="927" spc="-79" dirty="0">
                <a:solidFill>
                  <a:srgbClr val="404040"/>
                </a:solidFill>
                <a:latin typeface="Tahoma"/>
                <a:cs typeface="Tahoma"/>
              </a:rPr>
              <a:t> </a:t>
            </a:r>
            <a:r>
              <a:rPr sz="927" spc="35" dirty="0">
                <a:solidFill>
                  <a:srgbClr val="404040"/>
                </a:solidFill>
                <a:latin typeface="Tahoma"/>
                <a:cs typeface="Tahoma"/>
              </a:rPr>
              <a:t>y</a:t>
            </a:r>
            <a:r>
              <a:rPr sz="927" spc="-75" dirty="0">
                <a:solidFill>
                  <a:srgbClr val="404040"/>
                </a:solidFill>
                <a:latin typeface="Tahoma"/>
                <a:cs typeface="Tahoma"/>
              </a:rPr>
              <a:t> </a:t>
            </a:r>
            <a:r>
              <a:rPr sz="927" spc="9" dirty="0">
                <a:solidFill>
                  <a:srgbClr val="404040"/>
                </a:solidFill>
                <a:latin typeface="Tahoma"/>
                <a:cs typeface="Tahoma"/>
              </a:rPr>
              <a:t>dos</a:t>
            </a:r>
            <a:r>
              <a:rPr sz="927" spc="-75" dirty="0">
                <a:solidFill>
                  <a:srgbClr val="404040"/>
                </a:solidFill>
                <a:latin typeface="Tahoma"/>
                <a:cs typeface="Tahoma"/>
              </a:rPr>
              <a:t> </a:t>
            </a:r>
            <a:r>
              <a:rPr sz="927" dirty="0">
                <a:solidFill>
                  <a:srgbClr val="404040"/>
                </a:solidFill>
                <a:latin typeface="Tahoma"/>
                <a:cs typeface="Tahoma"/>
              </a:rPr>
              <a:t>un</a:t>
            </a:r>
            <a:r>
              <a:rPr sz="927" spc="-75" dirty="0">
                <a:solidFill>
                  <a:srgbClr val="404040"/>
                </a:solidFill>
                <a:latin typeface="Tahoma"/>
                <a:cs typeface="Tahoma"/>
              </a:rPr>
              <a:t> </a:t>
            </a:r>
            <a:r>
              <a:rPr sz="927" spc="9" dirty="0">
                <a:solidFill>
                  <a:srgbClr val="404040"/>
                </a:solidFill>
                <a:latin typeface="Tahoma"/>
                <a:cs typeface="Tahoma"/>
              </a:rPr>
              <a:t>dominio</a:t>
            </a:r>
            <a:r>
              <a:rPr sz="927" spc="-75" dirty="0">
                <a:solidFill>
                  <a:srgbClr val="404040"/>
                </a:solidFill>
                <a:latin typeface="Tahoma"/>
                <a:cs typeface="Tahoma"/>
              </a:rPr>
              <a:t> </a:t>
            </a:r>
            <a:r>
              <a:rPr sz="927" spc="-4" dirty="0">
                <a:solidFill>
                  <a:srgbClr val="404040"/>
                </a:solidFill>
                <a:latin typeface="Tahoma"/>
                <a:cs typeface="Tahoma"/>
              </a:rPr>
              <a:t>débil.</a:t>
            </a:r>
            <a:endParaRPr sz="927" dirty="0">
              <a:solidFill>
                <a:prstClr val="black"/>
              </a:solidFill>
              <a:latin typeface="Tahoma"/>
              <a:cs typeface="Tahoma"/>
            </a:endParaRPr>
          </a:p>
          <a:p>
            <a:pPr defTabSz="806867">
              <a:spcBef>
                <a:spcPts val="13"/>
              </a:spcBef>
            </a:pPr>
            <a:endParaRPr sz="1059" dirty="0">
              <a:solidFill>
                <a:prstClr val="black"/>
              </a:solidFill>
              <a:latin typeface="Times New Roman"/>
              <a:cs typeface="Times New Roman"/>
            </a:endParaRPr>
          </a:p>
          <a:p>
            <a:pPr marL="11206" marR="5603" indent="111504" algn="just" defTabSz="806867">
              <a:lnSpc>
                <a:spcPct val="111200"/>
              </a:lnSpc>
              <a:spcBef>
                <a:spcPts val="4"/>
              </a:spcBef>
            </a:pPr>
            <a:r>
              <a:rPr sz="927" spc="-18" dirty="0">
                <a:solidFill>
                  <a:srgbClr val="404040"/>
                </a:solidFill>
                <a:latin typeface="Tahoma"/>
                <a:cs typeface="Tahoma"/>
              </a:rPr>
              <a:t>De</a:t>
            </a:r>
            <a:r>
              <a:rPr sz="927" spc="-35" dirty="0">
                <a:solidFill>
                  <a:srgbClr val="404040"/>
                </a:solidFill>
                <a:latin typeface="Tahoma"/>
                <a:cs typeface="Tahoma"/>
              </a:rPr>
              <a:t> </a:t>
            </a:r>
            <a:r>
              <a:rPr sz="927" spc="-4" dirty="0">
                <a:solidFill>
                  <a:srgbClr val="404040"/>
                </a:solidFill>
                <a:latin typeface="Tahoma"/>
                <a:cs typeface="Tahoma"/>
              </a:rPr>
              <a:t>manera</a:t>
            </a:r>
            <a:r>
              <a:rPr sz="927" spc="-35" dirty="0">
                <a:solidFill>
                  <a:srgbClr val="404040"/>
                </a:solidFill>
                <a:latin typeface="Tahoma"/>
                <a:cs typeface="Tahoma"/>
              </a:rPr>
              <a:t> </a:t>
            </a:r>
            <a:r>
              <a:rPr sz="927" spc="-4" dirty="0">
                <a:solidFill>
                  <a:srgbClr val="404040"/>
                </a:solidFill>
                <a:latin typeface="Tahoma"/>
                <a:cs typeface="Tahoma"/>
              </a:rPr>
              <a:t>especial,</a:t>
            </a:r>
            <a:r>
              <a:rPr sz="927" spc="-35" dirty="0">
                <a:solidFill>
                  <a:srgbClr val="404040"/>
                </a:solidFill>
                <a:latin typeface="Tahoma"/>
                <a:cs typeface="Tahoma"/>
              </a:rPr>
              <a:t> </a:t>
            </a:r>
            <a:r>
              <a:rPr sz="927" dirty="0">
                <a:solidFill>
                  <a:srgbClr val="404040"/>
                </a:solidFill>
                <a:latin typeface="Tahoma"/>
                <a:cs typeface="Tahoma"/>
              </a:rPr>
              <a:t>se</a:t>
            </a:r>
            <a:r>
              <a:rPr sz="927" spc="-35" dirty="0">
                <a:solidFill>
                  <a:srgbClr val="404040"/>
                </a:solidFill>
                <a:latin typeface="Tahoma"/>
                <a:cs typeface="Tahoma"/>
              </a:rPr>
              <a:t> </a:t>
            </a:r>
            <a:r>
              <a:rPr sz="927" spc="-4" dirty="0">
                <a:solidFill>
                  <a:srgbClr val="404040"/>
                </a:solidFill>
                <a:latin typeface="Tahoma"/>
                <a:cs typeface="Tahoma"/>
              </a:rPr>
              <a:t>puede</a:t>
            </a:r>
            <a:r>
              <a:rPr sz="927" spc="-35" dirty="0">
                <a:solidFill>
                  <a:srgbClr val="404040"/>
                </a:solidFill>
                <a:latin typeface="Tahoma"/>
                <a:cs typeface="Tahoma"/>
              </a:rPr>
              <a:t> </a:t>
            </a:r>
            <a:r>
              <a:rPr sz="927" spc="9" dirty="0">
                <a:solidFill>
                  <a:srgbClr val="404040"/>
                </a:solidFill>
                <a:latin typeface="Tahoma"/>
                <a:cs typeface="Tahoma"/>
              </a:rPr>
              <a:t>observar</a:t>
            </a:r>
            <a:r>
              <a:rPr sz="927" spc="-35" dirty="0">
                <a:solidFill>
                  <a:srgbClr val="404040"/>
                </a:solidFill>
                <a:latin typeface="Tahoma"/>
                <a:cs typeface="Tahoma"/>
              </a:rPr>
              <a:t> </a:t>
            </a:r>
            <a:r>
              <a:rPr sz="927" spc="-4" dirty="0">
                <a:solidFill>
                  <a:srgbClr val="404040"/>
                </a:solidFill>
                <a:latin typeface="Tahoma"/>
                <a:cs typeface="Tahoma"/>
              </a:rPr>
              <a:t>que</a:t>
            </a:r>
            <a:r>
              <a:rPr sz="927" spc="-35" dirty="0">
                <a:solidFill>
                  <a:srgbClr val="404040"/>
                </a:solidFill>
                <a:latin typeface="Tahoma"/>
                <a:cs typeface="Tahoma"/>
              </a:rPr>
              <a:t> </a:t>
            </a:r>
            <a:r>
              <a:rPr sz="927" spc="-9" dirty="0">
                <a:solidFill>
                  <a:srgbClr val="404040"/>
                </a:solidFill>
                <a:latin typeface="Tahoma"/>
                <a:cs typeface="Tahoma"/>
              </a:rPr>
              <a:t>entre</a:t>
            </a:r>
            <a:r>
              <a:rPr sz="927" spc="-35" dirty="0">
                <a:solidFill>
                  <a:srgbClr val="404040"/>
                </a:solidFill>
                <a:latin typeface="Tahoma"/>
                <a:cs typeface="Tahoma"/>
              </a:rPr>
              <a:t> </a:t>
            </a:r>
            <a:r>
              <a:rPr sz="927" spc="13" dirty="0">
                <a:solidFill>
                  <a:srgbClr val="404040"/>
                </a:solidFill>
                <a:latin typeface="Tahoma"/>
                <a:cs typeface="Tahoma"/>
              </a:rPr>
              <a:t>las</a:t>
            </a:r>
            <a:r>
              <a:rPr sz="927" spc="-35" dirty="0">
                <a:solidFill>
                  <a:srgbClr val="404040"/>
                </a:solidFill>
                <a:latin typeface="Tahoma"/>
                <a:cs typeface="Tahoma"/>
              </a:rPr>
              <a:t> </a:t>
            </a:r>
            <a:r>
              <a:rPr sz="927" spc="22" dirty="0">
                <a:solidFill>
                  <a:srgbClr val="404040"/>
                </a:solidFill>
                <a:latin typeface="Tahoma"/>
                <a:cs typeface="Tahoma"/>
              </a:rPr>
              <a:t>ha-  </a:t>
            </a:r>
            <a:r>
              <a:rPr sz="927" spc="9" dirty="0">
                <a:solidFill>
                  <a:srgbClr val="404040"/>
                </a:solidFill>
                <a:latin typeface="Tahoma"/>
                <a:cs typeface="Tahoma"/>
              </a:rPr>
              <a:t>bilidades </a:t>
            </a:r>
            <a:r>
              <a:rPr sz="927" dirty="0">
                <a:solidFill>
                  <a:srgbClr val="404040"/>
                </a:solidFill>
                <a:latin typeface="Tahoma"/>
                <a:cs typeface="Tahoma"/>
              </a:rPr>
              <a:t>con </a:t>
            </a:r>
            <a:r>
              <a:rPr sz="927" spc="-4" dirty="0">
                <a:solidFill>
                  <a:srgbClr val="404040"/>
                </a:solidFill>
                <a:latin typeface="Tahoma"/>
                <a:cs typeface="Tahoma"/>
              </a:rPr>
              <a:t>una </a:t>
            </a:r>
            <a:r>
              <a:rPr sz="927" spc="4" dirty="0">
                <a:solidFill>
                  <a:srgbClr val="404040"/>
                </a:solidFill>
                <a:latin typeface="Tahoma"/>
                <a:cs typeface="Tahoma"/>
              </a:rPr>
              <a:t>probabilidad </a:t>
            </a:r>
            <a:r>
              <a:rPr sz="927" spc="-9" dirty="0">
                <a:solidFill>
                  <a:srgbClr val="404040"/>
                </a:solidFill>
                <a:latin typeface="Tahoma"/>
                <a:cs typeface="Tahoma"/>
              </a:rPr>
              <a:t>de </a:t>
            </a:r>
            <a:r>
              <a:rPr sz="927" spc="9" dirty="0">
                <a:solidFill>
                  <a:srgbClr val="404040"/>
                </a:solidFill>
                <a:latin typeface="Tahoma"/>
                <a:cs typeface="Tahoma"/>
              </a:rPr>
              <a:t>dominio </a:t>
            </a:r>
            <a:r>
              <a:rPr sz="927" spc="-4" dirty="0">
                <a:solidFill>
                  <a:srgbClr val="404040"/>
                </a:solidFill>
                <a:latin typeface="Tahoma"/>
                <a:cs typeface="Tahoma"/>
              </a:rPr>
              <a:t>atenuado </a:t>
            </a:r>
            <a:r>
              <a:rPr sz="927" spc="-9" dirty="0">
                <a:solidFill>
                  <a:srgbClr val="404040"/>
                </a:solidFill>
                <a:latin typeface="Tahoma"/>
                <a:cs typeface="Tahoma"/>
              </a:rPr>
              <a:t>o </a:t>
            </a:r>
            <a:r>
              <a:rPr sz="927" spc="13" dirty="0">
                <a:solidFill>
                  <a:srgbClr val="404040"/>
                </a:solidFill>
                <a:latin typeface="Tahoma"/>
                <a:cs typeface="Tahoma"/>
              </a:rPr>
              <a:t>dé-  </a:t>
            </a:r>
            <a:r>
              <a:rPr sz="927" spc="18" dirty="0">
                <a:solidFill>
                  <a:srgbClr val="404040"/>
                </a:solidFill>
                <a:latin typeface="Tahoma"/>
                <a:cs typeface="Tahoma"/>
              </a:rPr>
              <a:t>bil</a:t>
            </a:r>
            <a:r>
              <a:rPr sz="927" spc="-71" dirty="0">
                <a:solidFill>
                  <a:srgbClr val="404040"/>
                </a:solidFill>
                <a:latin typeface="Tahoma"/>
                <a:cs typeface="Tahoma"/>
              </a:rPr>
              <a:t> </a:t>
            </a:r>
            <a:r>
              <a:rPr sz="927" spc="4" dirty="0">
                <a:solidFill>
                  <a:srgbClr val="404040"/>
                </a:solidFill>
                <a:latin typeface="Tahoma"/>
                <a:cs typeface="Tahoma"/>
              </a:rPr>
              <a:t>hay</a:t>
            </a:r>
            <a:r>
              <a:rPr sz="927" spc="-66" dirty="0">
                <a:solidFill>
                  <a:srgbClr val="404040"/>
                </a:solidFill>
                <a:latin typeface="Tahoma"/>
                <a:cs typeface="Tahoma"/>
              </a:rPr>
              <a:t> </a:t>
            </a:r>
            <a:r>
              <a:rPr sz="927" spc="9" dirty="0">
                <a:solidFill>
                  <a:srgbClr val="404040"/>
                </a:solidFill>
                <a:latin typeface="Tahoma"/>
                <a:cs typeface="Tahoma"/>
              </a:rPr>
              <a:t>dos</a:t>
            </a:r>
            <a:r>
              <a:rPr sz="927" spc="-66" dirty="0">
                <a:solidFill>
                  <a:srgbClr val="404040"/>
                </a:solidFill>
                <a:latin typeface="Tahoma"/>
                <a:cs typeface="Tahoma"/>
              </a:rPr>
              <a:t> </a:t>
            </a:r>
            <a:r>
              <a:rPr sz="927" spc="9" dirty="0">
                <a:solidFill>
                  <a:srgbClr val="404040"/>
                </a:solidFill>
                <a:latin typeface="Tahoma"/>
                <a:cs typeface="Tahoma"/>
              </a:rPr>
              <a:t>posibles</a:t>
            </a:r>
            <a:r>
              <a:rPr sz="927" spc="-66" dirty="0">
                <a:solidFill>
                  <a:srgbClr val="404040"/>
                </a:solidFill>
                <a:latin typeface="Tahoma"/>
                <a:cs typeface="Tahoma"/>
              </a:rPr>
              <a:t> </a:t>
            </a:r>
            <a:r>
              <a:rPr sz="927" spc="-9" dirty="0">
                <a:solidFill>
                  <a:srgbClr val="404040"/>
                </a:solidFill>
                <a:latin typeface="Tahoma"/>
                <a:cs typeface="Tahoma"/>
              </a:rPr>
              <a:t>ejes</a:t>
            </a:r>
            <a:r>
              <a:rPr sz="927" spc="-66" dirty="0">
                <a:solidFill>
                  <a:srgbClr val="404040"/>
                </a:solidFill>
                <a:latin typeface="Tahoma"/>
                <a:cs typeface="Tahoma"/>
              </a:rPr>
              <a:t> </a:t>
            </a:r>
            <a:r>
              <a:rPr sz="927" spc="4" dirty="0">
                <a:solidFill>
                  <a:srgbClr val="404040"/>
                </a:solidFill>
                <a:latin typeface="Tahoma"/>
                <a:cs typeface="Tahoma"/>
              </a:rPr>
              <a:t>temáticos</a:t>
            </a:r>
            <a:r>
              <a:rPr sz="927" spc="-71" dirty="0">
                <a:solidFill>
                  <a:srgbClr val="404040"/>
                </a:solidFill>
                <a:latin typeface="Tahoma"/>
                <a:cs typeface="Tahoma"/>
              </a:rPr>
              <a:t> </a:t>
            </a:r>
            <a:r>
              <a:rPr sz="927" spc="-9" dirty="0">
                <a:solidFill>
                  <a:srgbClr val="404040"/>
                </a:solidFill>
                <a:latin typeface="Tahoma"/>
                <a:cs typeface="Tahoma"/>
              </a:rPr>
              <a:t>para</a:t>
            </a:r>
            <a:r>
              <a:rPr sz="927" spc="-66" dirty="0">
                <a:solidFill>
                  <a:srgbClr val="404040"/>
                </a:solidFill>
                <a:latin typeface="Tahoma"/>
                <a:cs typeface="Tahoma"/>
              </a:rPr>
              <a:t> </a:t>
            </a:r>
            <a:r>
              <a:rPr sz="927" spc="13" dirty="0">
                <a:solidFill>
                  <a:srgbClr val="404040"/>
                </a:solidFill>
                <a:latin typeface="Tahoma"/>
                <a:cs typeface="Tahoma"/>
              </a:rPr>
              <a:t>su</a:t>
            </a:r>
            <a:r>
              <a:rPr sz="927" spc="-66" dirty="0">
                <a:solidFill>
                  <a:srgbClr val="404040"/>
                </a:solidFill>
                <a:latin typeface="Tahoma"/>
                <a:cs typeface="Tahoma"/>
              </a:rPr>
              <a:t> </a:t>
            </a:r>
            <a:r>
              <a:rPr sz="927" spc="13" dirty="0">
                <a:solidFill>
                  <a:srgbClr val="404040"/>
                </a:solidFill>
                <a:latin typeface="Tahoma"/>
                <a:cs typeface="Tahoma"/>
              </a:rPr>
              <a:t>análisis</a:t>
            </a:r>
            <a:r>
              <a:rPr sz="927" spc="-66" dirty="0">
                <a:solidFill>
                  <a:srgbClr val="404040"/>
                </a:solidFill>
                <a:latin typeface="Tahoma"/>
                <a:cs typeface="Tahoma"/>
              </a:rPr>
              <a:t> </a:t>
            </a:r>
            <a:r>
              <a:rPr sz="927" spc="-18" dirty="0">
                <a:solidFill>
                  <a:srgbClr val="404040"/>
                </a:solidFill>
                <a:latin typeface="Tahoma"/>
                <a:cs typeface="Tahoma"/>
              </a:rPr>
              <a:t>a</a:t>
            </a:r>
            <a:r>
              <a:rPr sz="927" spc="-66" dirty="0">
                <a:solidFill>
                  <a:srgbClr val="404040"/>
                </a:solidFill>
                <a:latin typeface="Tahoma"/>
                <a:cs typeface="Tahoma"/>
              </a:rPr>
              <a:t> </a:t>
            </a:r>
            <a:r>
              <a:rPr sz="927" spc="9" dirty="0">
                <a:solidFill>
                  <a:srgbClr val="404040"/>
                </a:solidFill>
                <a:latin typeface="Tahoma"/>
                <a:cs typeface="Tahoma"/>
              </a:rPr>
              <a:t>mayor  </a:t>
            </a:r>
            <a:r>
              <a:rPr sz="927" spc="-9" dirty="0">
                <a:solidFill>
                  <a:srgbClr val="404040"/>
                </a:solidFill>
                <a:latin typeface="Tahoma"/>
                <a:cs typeface="Tahoma"/>
              </a:rPr>
              <a:t>profundidad:</a:t>
            </a:r>
            <a:r>
              <a:rPr sz="927" spc="-119" dirty="0">
                <a:solidFill>
                  <a:srgbClr val="404040"/>
                </a:solidFill>
                <a:latin typeface="Tahoma"/>
                <a:cs typeface="Tahoma"/>
              </a:rPr>
              <a:t> </a:t>
            </a:r>
            <a:r>
              <a:rPr sz="927" spc="-128" dirty="0">
                <a:solidFill>
                  <a:srgbClr val="404040"/>
                </a:solidFill>
                <a:latin typeface="Tahoma"/>
                <a:cs typeface="Tahoma"/>
              </a:rPr>
              <a:t>1)</a:t>
            </a:r>
            <a:r>
              <a:rPr sz="927" spc="-115" dirty="0">
                <a:solidFill>
                  <a:srgbClr val="404040"/>
                </a:solidFill>
                <a:latin typeface="Tahoma"/>
                <a:cs typeface="Tahoma"/>
              </a:rPr>
              <a:t> </a:t>
            </a:r>
            <a:r>
              <a:rPr sz="927" spc="4" dirty="0">
                <a:solidFill>
                  <a:srgbClr val="404040"/>
                </a:solidFill>
                <a:latin typeface="Tahoma"/>
                <a:cs typeface="Tahoma"/>
              </a:rPr>
              <a:t>medidas</a:t>
            </a:r>
            <a:r>
              <a:rPr sz="927" spc="-115" dirty="0">
                <a:solidFill>
                  <a:srgbClr val="404040"/>
                </a:solidFill>
                <a:latin typeface="Tahoma"/>
                <a:cs typeface="Tahoma"/>
              </a:rPr>
              <a:t> </a:t>
            </a:r>
            <a:r>
              <a:rPr sz="927" spc="-13" dirty="0">
                <a:solidFill>
                  <a:srgbClr val="404040"/>
                </a:solidFill>
                <a:latin typeface="Tahoma"/>
                <a:cs typeface="Tahoma"/>
              </a:rPr>
              <a:t>de</a:t>
            </a:r>
            <a:r>
              <a:rPr sz="927" spc="-115" dirty="0">
                <a:solidFill>
                  <a:srgbClr val="404040"/>
                </a:solidFill>
                <a:latin typeface="Tahoma"/>
                <a:cs typeface="Tahoma"/>
              </a:rPr>
              <a:t> </a:t>
            </a:r>
            <a:r>
              <a:rPr sz="927" spc="-4" dirty="0">
                <a:solidFill>
                  <a:srgbClr val="404040"/>
                </a:solidFill>
                <a:latin typeface="Tahoma"/>
                <a:cs typeface="Tahoma"/>
              </a:rPr>
              <a:t>tendencia</a:t>
            </a:r>
            <a:r>
              <a:rPr sz="927" spc="-115" dirty="0">
                <a:solidFill>
                  <a:srgbClr val="404040"/>
                </a:solidFill>
                <a:latin typeface="Tahoma"/>
                <a:cs typeface="Tahoma"/>
              </a:rPr>
              <a:t> </a:t>
            </a:r>
            <a:r>
              <a:rPr sz="927" spc="-4" dirty="0">
                <a:solidFill>
                  <a:srgbClr val="404040"/>
                </a:solidFill>
                <a:latin typeface="Tahoma"/>
                <a:cs typeface="Tahoma"/>
              </a:rPr>
              <a:t>central</a:t>
            </a:r>
            <a:r>
              <a:rPr sz="927" spc="53" dirty="0">
                <a:solidFill>
                  <a:srgbClr val="404040"/>
                </a:solidFill>
                <a:latin typeface="Tahoma"/>
                <a:cs typeface="Tahoma"/>
              </a:rPr>
              <a:t> </a:t>
            </a:r>
            <a:r>
              <a:rPr sz="927" spc="-13" dirty="0">
                <a:solidFill>
                  <a:srgbClr val="404040"/>
                </a:solidFill>
                <a:latin typeface="Tahoma"/>
                <a:cs typeface="Tahoma"/>
              </a:rPr>
              <a:t>(</a:t>
            </a:r>
            <a:r>
              <a:rPr sz="794" spc="-13" dirty="0">
                <a:solidFill>
                  <a:srgbClr val="404040"/>
                </a:solidFill>
                <a:latin typeface="Tahoma"/>
                <a:cs typeface="Tahoma"/>
              </a:rPr>
              <a:t>MI03</a:t>
            </a:r>
            <a:r>
              <a:rPr sz="794" spc="-75" dirty="0">
                <a:solidFill>
                  <a:srgbClr val="404040"/>
                </a:solidFill>
                <a:latin typeface="Tahoma"/>
                <a:cs typeface="Tahoma"/>
              </a:rPr>
              <a:t> </a:t>
            </a:r>
            <a:r>
              <a:rPr sz="927" spc="35" dirty="0">
                <a:solidFill>
                  <a:srgbClr val="404040"/>
                </a:solidFill>
                <a:latin typeface="Tahoma"/>
                <a:cs typeface="Tahoma"/>
              </a:rPr>
              <a:t>y</a:t>
            </a:r>
            <a:r>
              <a:rPr sz="927" spc="-115" dirty="0">
                <a:solidFill>
                  <a:srgbClr val="404040"/>
                </a:solidFill>
                <a:latin typeface="Tahoma"/>
                <a:cs typeface="Tahoma"/>
              </a:rPr>
              <a:t> </a:t>
            </a:r>
            <a:r>
              <a:rPr sz="794" spc="-18" dirty="0">
                <a:solidFill>
                  <a:srgbClr val="404040"/>
                </a:solidFill>
                <a:latin typeface="Tahoma"/>
                <a:cs typeface="Tahoma"/>
              </a:rPr>
              <a:t>MI04</a:t>
            </a:r>
            <a:r>
              <a:rPr sz="927" spc="-18" dirty="0">
                <a:solidFill>
                  <a:srgbClr val="404040"/>
                </a:solidFill>
                <a:latin typeface="Tahoma"/>
                <a:cs typeface="Tahoma"/>
              </a:rPr>
              <a:t>),</a:t>
            </a:r>
            <a:r>
              <a:rPr sz="927" spc="-115" dirty="0">
                <a:solidFill>
                  <a:srgbClr val="404040"/>
                </a:solidFill>
                <a:latin typeface="Tahoma"/>
                <a:cs typeface="Tahoma"/>
              </a:rPr>
              <a:t> </a:t>
            </a:r>
            <a:r>
              <a:rPr sz="927" spc="35" dirty="0">
                <a:solidFill>
                  <a:srgbClr val="404040"/>
                </a:solidFill>
                <a:latin typeface="Tahoma"/>
                <a:cs typeface="Tahoma"/>
              </a:rPr>
              <a:t>y</a:t>
            </a:r>
            <a:endParaRPr sz="927" dirty="0">
              <a:solidFill>
                <a:prstClr val="black"/>
              </a:solidFill>
              <a:latin typeface="Tahoma"/>
              <a:cs typeface="Tahoma"/>
            </a:endParaRPr>
          </a:p>
          <a:p>
            <a:pPr marL="11206" algn="just" defTabSz="806867">
              <a:spcBef>
                <a:spcPts val="119"/>
              </a:spcBef>
            </a:pPr>
            <a:r>
              <a:rPr sz="927" spc="-9" dirty="0">
                <a:solidFill>
                  <a:srgbClr val="404040"/>
                </a:solidFill>
                <a:latin typeface="Tahoma"/>
                <a:cs typeface="Tahoma"/>
              </a:rPr>
              <a:t>2)</a:t>
            </a:r>
            <a:r>
              <a:rPr sz="927" spc="-79" dirty="0">
                <a:solidFill>
                  <a:srgbClr val="404040"/>
                </a:solidFill>
                <a:latin typeface="Tahoma"/>
                <a:cs typeface="Tahoma"/>
              </a:rPr>
              <a:t> </a:t>
            </a:r>
            <a:r>
              <a:rPr sz="927" spc="4" dirty="0">
                <a:solidFill>
                  <a:srgbClr val="404040"/>
                </a:solidFill>
                <a:latin typeface="Tahoma"/>
                <a:cs typeface="Tahoma"/>
              </a:rPr>
              <a:t>fracciones</a:t>
            </a:r>
            <a:r>
              <a:rPr sz="927" spc="-75" dirty="0">
                <a:solidFill>
                  <a:srgbClr val="404040"/>
                </a:solidFill>
                <a:latin typeface="Tahoma"/>
                <a:cs typeface="Tahoma"/>
              </a:rPr>
              <a:t> </a:t>
            </a:r>
            <a:r>
              <a:rPr sz="927" spc="-13" dirty="0">
                <a:solidFill>
                  <a:srgbClr val="404040"/>
                </a:solidFill>
                <a:latin typeface="Tahoma"/>
                <a:cs typeface="Tahoma"/>
              </a:rPr>
              <a:t>(</a:t>
            </a:r>
            <a:r>
              <a:rPr sz="794" spc="-13" dirty="0">
                <a:solidFill>
                  <a:srgbClr val="404040"/>
                </a:solidFill>
                <a:latin typeface="Tahoma"/>
                <a:cs typeface="Tahoma"/>
              </a:rPr>
              <a:t>MI08</a:t>
            </a:r>
            <a:r>
              <a:rPr sz="927" spc="-13" dirty="0">
                <a:solidFill>
                  <a:srgbClr val="404040"/>
                </a:solidFill>
                <a:latin typeface="Tahoma"/>
                <a:cs typeface="Tahoma"/>
              </a:rPr>
              <a:t>,</a:t>
            </a:r>
            <a:r>
              <a:rPr sz="927" spc="-75" dirty="0">
                <a:solidFill>
                  <a:srgbClr val="404040"/>
                </a:solidFill>
                <a:latin typeface="Tahoma"/>
                <a:cs typeface="Tahoma"/>
              </a:rPr>
              <a:t> </a:t>
            </a:r>
            <a:r>
              <a:rPr sz="794" spc="4" dirty="0">
                <a:solidFill>
                  <a:srgbClr val="404040"/>
                </a:solidFill>
                <a:latin typeface="Tahoma"/>
                <a:cs typeface="Tahoma"/>
              </a:rPr>
              <a:t>MI09</a:t>
            </a:r>
            <a:r>
              <a:rPr sz="794" spc="-35" dirty="0">
                <a:solidFill>
                  <a:srgbClr val="404040"/>
                </a:solidFill>
                <a:latin typeface="Tahoma"/>
                <a:cs typeface="Tahoma"/>
              </a:rPr>
              <a:t> </a:t>
            </a:r>
            <a:r>
              <a:rPr sz="927" spc="35" dirty="0">
                <a:solidFill>
                  <a:srgbClr val="404040"/>
                </a:solidFill>
                <a:latin typeface="Tahoma"/>
                <a:cs typeface="Tahoma"/>
              </a:rPr>
              <a:t>y</a:t>
            </a:r>
            <a:r>
              <a:rPr sz="927" spc="-75" dirty="0">
                <a:solidFill>
                  <a:srgbClr val="404040"/>
                </a:solidFill>
                <a:latin typeface="Tahoma"/>
                <a:cs typeface="Tahoma"/>
              </a:rPr>
              <a:t> </a:t>
            </a:r>
            <a:r>
              <a:rPr sz="794" spc="-49" dirty="0">
                <a:solidFill>
                  <a:srgbClr val="404040"/>
                </a:solidFill>
                <a:latin typeface="Tahoma"/>
                <a:cs typeface="Tahoma"/>
              </a:rPr>
              <a:t>MI10</a:t>
            </a:r>
            <a:r>
              <a:rPr sz="927" spc="-49" dirty="0">
                <a:solidFill>
                  <a:srgbClr val="404040"/>
                </a:solidFill>
                <a:latin typeface="Tahoma"/>
                <a:cs typeface="Tahoma"/>
              </a:rPr>
              <a:t>).</a:t>
            </a:r>
            <a:endParaRPr sz="927" dirty="0">
              <a:solidFill>
                <a:prstClr val="black"/>
              </a:solidFill>
              <a:latin typeface="Tahoma"/>
              <a:cs typeface="Tahoma"/>
            </a:endParaRPr>
          </a:p>
        </p:txBody>
      </p:sp>
      <p:sp>
        <p:nvSpPr>
          <p:cNvPr id="4" name="object 4"/>
          <p:cNvSpPr txBox="1">
            <a:spLocks noGrp="1"/>
          </p:cNvSpPr>
          <p:nvPr>
            <p:ph type="title"/>
          </p:nvPr>
        </p:nvSpPr>
        <p:spPr>
          <a:xfrm>
            <a:off x="728383" y="555643"/>
            <a:ext cx="7687235" cy="500039"/>
          </a:xfrm>
          <a:prstGeom prst="rect">
            <a:avLst/>
          </a:prstGeom>
        </p:spPr>
        <p:txBody>
          <a:bodyPr vert="horz" wrap="square" lIns="0" tIns="11206" rIns="0" bIns="0" rtlCol="0">
            <a:spAutoFit/>
          </a:bodyPr>
          <a:lstStyle/>
          <a:p>
            <a:pPr marL="11206">
              <a:spcBef>
                <a:spcPts val="88"/>
              </a:spcBef>
            </a:pPr>
            <a:r>
              <a:rPr lang="es-MX" spc="150" dirty="0" smtClean="0"/>
              <a:t>Contraste con el </a:t>
            </a:r>
            <a:r>
              <a:rPr spc="150" dirty="0" err="1" smtClean="0"/>
              <a:t>Diagnóstico</a:t>
            </a:r>
            <a:r>
              <a:rPr spc="-234" dirty="0" smtClean="0"/>
              <a:t> </a:t>
            </a:r>
            <a:r>
              <a:rPr lang="es-MX" spc="132" dirty="0"/>
              <a:t> </a:t>
            </a:r>
            <a:r>
              <a:rPr lang="es-MX" spc="132" dirty="0" err="1" smtClean="0"/>
              <a:t>es</a:t>
            </a:r>
            <a:r>
              <a:rPr lang="es-MX" spc="132" dirty="0" err="1" smtClean="0"/>
              <a:t>t</a:t>
            </a:r>
            <a:r>
              <a:rPr lang="es-MX" spc="132" dirty="0" err="1" smtClean="0"/>
              <a:t>a</a:t>
            </a:r>
            <a:r>
              <a:rPr lang="es-MX" spc="132" dirty="0" err="1" smtClean="0"/>
              <a:t>t</a:t>
            </a:r>
            <a:r>
              <a:rPr spc="132" dirty="0" smtClean="0"/>
              <a:t>a</a:t>
            </a:r>
            <a:r>
              <a:rPr lang="es-MX" spc="132" dirty="0" smtClean="0"/>
              <a:t>l</a:t>
            </a:r>
            <a:r>
              <a:rPr spc="132" dirty="0" smtClean="0"/>
              <a:t> </a:t>
            </a:r>
            <a:r>
              <a:rPr spc="132" dirty="0"/>
              <a:t>del </a:t>
            </a:r>
            <a:r>
              <a:rPr spc="141" dirty="0"/>
              <a:t>Eje </a:t>
            </a:r>
            <a:r>
              <a:rPr spc="53" dirty="0"/>
              <a:t>2.</a:t>
            </a:r>
          </a:p>
          <a:p>
            <a:pPr marL="11206">
              <a:tabLst>
                <a:tab pos="2509691" algn="l"/>
                <a:tab pos="7675878" algn="l"/>
              </a:tabLst>
            </a:pPr>
            <a:r>
              <a:rPr spc="93" dirty="0"/>
              <a:t>Manejo </a:t>
            </a:r>
            <a:r>
              <a:rPr spc="141" dirty="0"/>
              <a:t>de</a:t>
            </a:r>
            <a:r>
              <a:rPr spc="-40" dirty="0"/>
              <a:t> </a:t>
            </a:r>
            <a:r>
              <a:rPr spc="128" dirty="0"/>
              <a:t>información	</a:t>
            </a:r>
            <a:r>
              <a:rPr u="sng" spc="172" dirty="0">
                <a:uFill>
                  <a:solidFill>
                    <a:srgbClr val="CE6A28"/>
                  </a:solidFill>
                </a:uFill>
              </a:rPr>
              <a:t> </a:t>
            </a:r>
            <a:r>
              <a:rPr u="sng" spc="128" dirty="0">
                <a:uFill>
                  <a:solidFill>
                    <a:srgbClr val="CE6A28"/>
                  </a:solidFill>
                </a:uFill>
              </a:rPr>
              <a:t>	</a:t>
            </a:r>
          </a:p>
        </p:txBody>
      </p:sp>
      <p:sp>
        <p:nvSpPr>
          <p:cNvPr id="5" name="object 5"/>
          <p:cNvSpPr txBox="1"/>
          <p:nvPr/>
        </p:nvSpPr>
        <p:spPr>
          <a:xfrm>
            <a:off x="1443337" y="6054368"/>
            <a:ext cx="3232337" cy="126732"/>
          </a:xfrm>
          <a:prstGeom prst="rect">
            <a:avLst/>
          </a:prstGeom>
        </p:spPr>
        <p:txBody>
          <a:bodyPr vert="horz" wrap="square" lIns="0" tIns="11206" rIns="0" bIns="0" rtlCol="0">
            <a:spAutoFit/>
          </a:bodyPr>
          <a:lstStyle/>
          <a:p>
            <a:pPr marL="11206" defTabSz="806867">
              <a:spcBef>
                <a:spcPts val="88"/>
              </a:spcBef>
            </a:pPr>
            <a:r>
              <a:rPr sz="750" spc="-4" dirty="0">
                <a:solidFill>
                  <a:srgbClr val="404040"/>
                </a:solidFill>
                <a:latin typeface="Tahoma"/>
                <a:cs typeface="Tahoma"/>
              </a:rPr>
              <a:t>Descriptores,</a:t>
            </a:r>
            <a:r>
              <a:rPr sz="750" spc="-62" dirty="0">
                <a:solidFill>
                  <a:srgbClr val="404040"/>
                </a:solidFill>
                <a:latin typeface="Tahoma"/>
                <a:cs typeface="Tahoma"/>
              </a:rPr>
              <a:t> </a:t>
            </a:r>
            <a:r>
              <a:rPr sz="750" spc="9" dirty="0">
                <a:solidFill>
                  <a:srgbClr val="404040"/>
                </a:solidFill>
                <a:latin typeface="Tahoma"/>
                <a:cs typeface="Tahoma"/>
              </a:rPr>
              <a:t>símbolos</a:t>
            </a:r>
            <a:r>
              <a:rPr sz="750" spc="-57" dirty="0">
                <a:solidFill>
                  <a:srgbClr val="404040"/>
                </a:solidFill>
                <a:latin typeface="Tahoma"/>
                <a:cs typeface="Tahoma"/>
              </a:rPr>
              <a:t> </a:t>
            </a:r>
            <a:r>
              <a:rPr sz="750" spc="31" dirty="0">
                <a:solidFill>
                  <a:srgbClr val="404040"/>
                </a:solidFill>
                <a:latin typeface="Tahoma"/>
                <a:cs typeface="Tahoma"/>
              </a:rPr>
              <a:t>y</a:t>
            </a:r>
            <a:r>
              <a:rPr sz="750" spc="-57" dirty="0">
                <a:solidFill>
                  <a:srgbClr val="404040"/>
                </a:solidFill>
                <a:latin typeface="Tahoma"/>
                <a:cs typeface="Tahoma"/>
              </a:rPr>
              <a:t> </a:t>
            </a:r>
            <a:r>
              <a:rPr sz="750" spc="9" dirty="0">
                <a:solidFill>
                  <a:srgbClr val="404040"/>
                </a:solidFill>
                <a:latin typeface="Tahoma"/>
                <a:cs typeface="Tahoma"/>
              </a:rPr>
              <a:t>criterios</a:t>
            </a:r>
            <a:r>
              <a:rPr sz="750" spc="-62" dirty="0">
                <a:solidFill>
                  <a:srgbClr val="404040"/>
                </a:solidFill>
                <a:latin typeface="Tahoma"/>
                <a:cs typeface="Tahoma"/>
              </a:rPr>
              <a:t> </a:t>
            </a:r>
            <a:r>
              <a:rPr sz="750" spc="-9" dirty="0">
                <a:solidFill>
                  <a:srgbClr val="404040"/>
                </a:solidFill>
                <a:latin typeface="Tahoma"/>
                <a:cs typeface="Tahoma"/>
              </a:rPr>
              <a:t>de</a:t>
            </a:r>
            <a:r>
              <a:rPr sz="750" spc="-57" dirty="0">
                <a:solidFill>
                  <a:srgbClr val="404040"/>
                </a:solidFill>
                <a:latin typeface="Tahoma"/>
                <a:cs typeface="Tahoma"/>
              </a:rPr>
              <a:t> </a:t>
            </a:r>
            <a:r>
              <a:rPr sz="750" spc="4" dirty="0">
                <a:solidFill>
                  <a:srgbClr val="404040"/>
                </a:solidFill>
                <a:latin typeface="Tahoma"/>
                <a:cs typeface="Tahoma"/>
              </a:rPr>
              <a:t>probabilidad</a:t>
            </a:r>
            <a:r>
              <a:rPr sz="750" spc="-57" dirty="0">
                <a:solidFill>
                  <a:srgbClr val="404040"/>
                </a:solidFill>
                <a:latin typeface="Tahoma"/>
                <a:cs typeface="Tahoma"/>
              </a:rPr>
              <a:t> </a:t>
            </a:r>
            <a:r>
              <a:rPr sz="750" spc="-9" dirty="0">
                <a:solidFill>
                  <a:srgbClr val="404040"/>
                </a:solidFill>
                <a:latin typeface="Tahoma"/>
                <a:cs typeface="Tahoma"/>
              </a:rPr>
              <a:t>de</a:t>
            </a:r>
            <a:r>
              <a:rPr sz="750" spc="-57" dirty="0">
                <a:solidFill>
                  <a:srgbClr val="404040"/>
                </a:solidFill>
                <a:latin typeface="Tahoma"/>
                <a:cs typeface="Tahoma"/>
              </a:rPr>
              <a:t> </a:t>
            </a:r>
            <a:r>
              <a:rPr sz="750" spc="4" dirty="0">
                <a:solidFill>
                  <a:srgbClr val="404040"/>
                </a:solidFill>
                <a:latin typeface="Tahoma"/>
                <a:cs typeface="Tahoma"/>
              </a:rPr>
              <a:t>dominio</a:t>
            </a:r>
            <a:r>
              <a:rPr sz="750" spc="-62" dirty="0">
                <a:solidFill>
                  <a:srgbClr val="404040"/>
                </a:solidFill>
                <a:latin typeface="Tahoma"/>
                <a:cs typeface="Tahoma"/>
              </a:rPr>
              <a:t> </a:t>
            </a:r>
            <a:r>
              <a:rPr sz="750" dirty="0">
                <a:solidFill>
                  <a:srgbClr val="404040"/>
                </a:solidFill>
                <a:latin typeface="Tahoma"/>
                <a:cs typeface="Tahoma"/>
              </a:rPr>
              <a:t>del</a:t>
            </a:r>
            <a:r>
              <a:rPr sz="750" spc="-57" dirty="0">
                <a:solidFill>
                  <a:srgbClr val="404040"/>
                </a:solidFill>
                <a:latin typeface="Tahoma"/>
                <a:cs typeface="Tahoma"/>
              </a:rPr>
              <a:t> </a:t>
            </a:r>
            <a:r>
              <a:rPr sz="750" spc="4" dirty="0">
                <a:solidFill>
                  <a:srgbClr val="404040"/>
                </a:solidFill>
                <a:latin typeface="Tahoma"/>
                <a:cs typeface="Tahoma"/>
              </a:rPr>
              <a:t>diagnóstico</a:t>
            </a:r>
            <a:endParaRPr sz="750">
              <a:solidFill>
                <a:prstClr val="black"/>
              </a:solidFill>
              <a:latin typeface="Tahoma"/>
              <a:cs typeface="Tahoma"/>
            </a:endParaRPr>
          </a:p>
        </p:txBody>
      </p:sp>
      <p:sp>
        <p:nvSpPr>
          <p:cNvPr id="6" name="object 6"/>
          <p:cNvSpPr/>
          <p:nvPr/>
        </p:nvSpPr>
        <p:spPr>
          <a:xfrm>
            <a:off x="2803151" y="5340364"/>
            <a:ext cx="100853" cy="97980"/>
          </a:xfrm>
          <a:prstGeom prst="rect">
            <a:avLst/>
          </a:prstGeom>
          <a:blipFill>
            <a:blip r:embed="rId2" cstate="print"/>
            <a:stretch>
              <a:fillRect/>
            </a:stretch>
          </a:blipFill>
        </p:spPr>
        <p:txBody>
          <a:bodyPr wrap="square" lIns="0" tIns="0" rIns="0" bIns="0" rtlCol="0"/>
          <a:lstStyle/>
          <a:p>
            <a:pPr defTabSz="806867"/>
            <a:endParaRPr sz="1588">
              <a:solidFill>
                <a:prstClr val="black"/>
              </a:solidFill>
              <a:latin typeface="Calibri"/>
            </a:endParaRPr>
          </a:p>
        </p:txBody>
      </p:sp>
      <p:graphicFrame>
        <p:nvGraphicFramePr>
          <p:cNvPr id="7" name="object 7"/>
          <p:cNvGraphicFramePr>
            <a:graphicFrameLocks noGrp="1"/>
          </p:cNvGraphicFramePr>
          <p:nvPr>
            <p:extLst/>
          </p:nvPr>
        </p:nvGraphicFramePr>
        <p:xfrm>
          <a:off x="1371600" y="5105400"/>
          <a:ext cx="3364566" cy="900277"/>
        </p:xfrm>
        <a:graphic>
          <a:graphicData uri="http://schemas.openxmlformats.org/drawingml/2006/table">
            <a:tbl>
              <a:tblPr firstRow="1" bandRow="1">
                <a:tableStyleId>{2D5ABB26-0587-4C30-8999-92F81FD0307C}</a:tableStyleId>
              </a:tblPr>
              <a:tblGrid>
                <a:gridCol w="1036544">
                  <a:extLst>
                    <a:ext uri="{9D8B030D-6E8A-4147-A177-3AD203B41FA5}">
                      <a16:colId xmlns:a16="http://schemas.microsoft.com/office/drawing/2014/main" xmlns="" val="20000"/>
                    </a:ext>
                  </a:extLst>
                </a:gridCol>
                <a:gridCol w="874059">
                  <a:extLst>
                    <a:ext uri="{9D8B030D-6E8A-4147-A177-3AD203B41FA5}">
                      <a16:colId xmlns:a16="http://schemas.microsoft.com/office/drawing/2014/main" xmlns="" val="20001"/>
                    </a:ext>
                  </a:extLst>
                </a:gridCol>
                <a:gridCol w="1453963">
                  <a:extLst>
                    <a:ext uri="{9D8B030D-6E8A-4147-A177-3AD203B41FA5}">
                      <a16:colId xmlns:a16="http://schemas.microsoft.com/office/drawing/2014/main" xmlns="" val="20002"/>
                    </a:ext>
                  </a:extLst>
                </a:gridCol>
              </a:tblGrid>
              <a:tr h="196103">
                <a:tc>
                  <a:txBody>
                    <a:bodyPr/>
                    <a:lstStyle/>
                    <a:p>
                      <a:pPr marL="635" algn="ctr">
                        <a:lnSpc>
                          <a:spcPct val="100000"/>
                        </a:lnSpc>
                        <a:spcBef>
                          <a:spcPts val="315"/>
                        </a:spcBef>
                      </a:pPr>
                      <a:r>
                        <a:rPr sz="800" spc="5" dirty="0">
                          <a:solidFill>
                            <a:srgbClr val="4C4C4C"/>
                          </a:solidFill>
                          <a:latin typeface="Tahoma"/>
                          <a:cs typeface="Tahoma"/>
                        </a:rPr>
                        <a:t>Descriptor</a:t>
                      </a:r>
                      <a:endParaRPr sz="800" dirty="0">
                        <a:latin typeface="Tahoma"/>
                        <a:cs typeface="Tahoma"/>
                      </a:endParaRPr>
                    </a:p>
                  </a:txBody>
                  <a:tcPr marL="0" marR="0" marT="35299" marB="0">
                    <a:lnL w="12700">
                      <a:solidFill>
                        <a:srgbClr val="CE6A28"/>
                      </a:solidFill>
                      <a:prstDash val="solid"/>
                    </a:lnL>
                    <a:lnR w="12700">
                      <a:solidFill>
                        <a:srgbClr val="CE6A28"/>
                      </a:solidFill>
                      <a:prstDash val="solid"/>
                    </a:lnR>
                    <a:lnT w="12700">
                      <a:solidFill>
                        <a:srgbClr val="CE6A28"/>
                      </a:solidFill>
                      <a:prstDash val="solid"/>
                    </a:lnT>
                    <a:lnB w="12700">
                      <a:solidFill>
                        <a:srgbClr val="E2A57E"/>
                      </a:solidFill>
                      <a:prstDash val="solid"/>
                    </a:lnB>
                    <a:solidFill>
                      <a:srgbClr val="F3F3F3"/>
                    </a:solidFill>
                  </a:tcPr>
                </a:tc>
                <a:tc>
                  <a:txBody>
                    <a:bodyPr/>
                    <a:lstStyle/>
                    <a:p>
                      <a:pPr algn="ctr">
                        <a:lnSpc>
                          <a:spcPct val="100000"/>
                        </a:lnSpc>
                        <a:spcBef>
                          <a:spcPts val="315"/>
                        </a:spcBef>
                      </a:pPr>
                      <a:r>
                        <a:rPr sz="800" spc="10" dirty="0">
                          <a:solidFill>
                            <a:srgbClr val="4C4C4C"/>
                          </a:solidFill>
                          <a:latin typeface="Tahoma"/>
                          <a:cs typeface="Tahoma"/>
                        </a:rPr>
                        <a:t>Símbolo</a:t>
                      </a:r>
                      <a:endParaRPr sz="800">
                        <a:latin typeface="Tahoma"/>
                        <a:cs typeface="Tahoma"/>
                      </a:endParaRPr>
                    </a:p>
                  </a:txBody>
                  <a:tcPr marL="0" marR="0" marT="35299" marB="0">
                    <a:lnL w="12700">
                      <a:solidFill>
                        <a:srgbClr val="CE6A28"/>
                      </a:solidFill>
                      <a:prstDash val="solid"/>
                    </a:lnL>
                    <a:lnR w="12700">
                      <a:solidFill>
                        <a:srgbClr val="CE6A28"/>
                      </a:solidFill>
                      <a:prstDash val="solid"/>
                    </a:lnR>
                    <a:lnT w="12700">
                      <a:solidFill>
                        <a:srgbClr val="CE6A28"/>
                      </a:solidFill>
                      <a:prstDash val="solid"/>
                    </a:lnT>
                    <a:lnB w="12700">
                      <a:solidFill>
                        <a:srgbClr val="E2A57E"/>
                      </a:solidFill>
                      <a:prstDash val="solid"/>
                    </a:lnB>
                    <a:solidFill>
                      <a:srgbClr val="F3F3F3"/>
                    </a:solidFill>
                  </a:tcPr>
                </a:tc>
                <a:tc>
                  <a:txBody>
                    <a:bodyPr/>
                    <a:lstStyle/>
                    <a:p>
                      <a:pPr marL="1270" algn="ctr">
                        <a:lnSpc>
                          <a:spcPct val="100000"/>
                        </a:lnSpc>
                        <a:spcBef>
                          <a:spcPts val="315"/>
                        </a:spcBef>
                      </a:pPr>
                      <a:r>
                        <a:rPr sz="800" spc="5" dirty="0">
                          <a:solidFill>
                            <a:srgbClr val="4C4C4C"/>
                          </a:solidFill>
                          <a:latin typeface="Tahoma"/>
                          <a:cs typeface="Tahoma"/>
                        </a:rPr>
                        <a:t>Criterio </a:t>
                      </a:r>
                      <a:r>
                        <a:rPr sz="800" spc="-10" dirty="0">
                          <a:solidFill>
                            <a:srgbClr val="4C4C4C"/>
                          </a:solidFill>
                          <a:latin typeface="Tahoma"/>
                          <a:cs typeface="Tahoma"/>
                        </a:rPr>
                        <a:t>de</a:t>
                      </a:r>
                      <a:r>
                        <a:rPr sz="800" spc="-160" dirty="0">
                          <a:solidFill>
                            <a:srgbClr val="4C4C4C"/>
                          </a:solidFill>
                          <a:latin typeface="Tahoma"/>
                          <a:cs typeface="Tahoma"/>
                        </a:rPr>
                        <a:t> </a:t>
                      </a:r>
                      <a:r>
                        <a:rPr sz="800" spc="5" dirty="0">
                          <a:solidFill>
                            <a:srgbClr val="4C4C4C"/>
                          </a:solidFill>
                          <a:latin typeface="Tahoma"/>
                          <a:cs typeface="Tahoma"/>
                        </a:rPr>
                        <a:t>probabilidad</a:t>
                      </a:r>
                      <a:endParaRPr sz="800">
                        <a:latin typeface="Tahoma"/>
                        <a:cs typeface="Tahoma"/>
                      </a:endParaRPr>
                    </a:p>
                  </a:txBody>
                  <a:tcPr marL="0" marR="0" marT="35299" marB="0">
                    <a:lnL w="12700">
                      <a:solidFill>
                        <a:srgbClr val="CE6A28"/>
                      </a:solidFill>
                      <a:prstDash val="solid"/>
                    </a:lnL>
                    <a:lnR w="12700">
                      <a:solidFill>
                        <a:srgbClr val="CE6A28"/>
                      </a:solidFill>
                      <a:prstDash val="solid"/>
                    </a:lnR>
                    <a:lnT w="12700">
                      <a:solidFill>
                        <a:srgbClr val="CE6A28"/>
                      </a:solidFill>
                      <a:prstDash val="solid"/>
                    </a:lnT>
                    <a:lnB w="12700">
                      <a:solidFill>
                        <a:srgbClr val="E2A57E"/>
                      </a:solidFill>
                      <a:prstDash val="solid"/>
                    </a:lnB>
                    <a:solidFill>
                      <a:srgbClr val="F3F3F3"/>
                    </a:solidFill>
                  </a:tcPr>
                </a:tc>
                <a:extLst>
                  <a:ext uri="{0D108BD9-81ED-4DB2-BD59-A6C34878D82A}">
                    <a16:rowId xmlns:a16="http://schemas.microsoft.com/office/drawing/2014/main" xmlns="" val="10000"/>
                  </a:ext>
                </a:extLst>
              </a:tr>
              <a:tr h="176043">
                <a:tc>
                  <a:txBody>
                    <a:bodyPr/>
                    <a:lstStyle/>
                    <a:p>
                      <a:pPr algn="ctr">
                        <a:lnSpc>
                          <a:spcPct val="100000"/>
                        </a:lnSpc>
                        <a:spcBef>
                          <a:spcPts val="285"/>
                        </a:spcBef>
                      </a:pPr>
                      <a:r>
                        <a:rPr sz="700" spc="10" dirty="0">
                          <a:solidFill>
                            <a:srgbClr val="FFFFFF"/>
                          </a:solidFill>
                          <a:latin typeface="Tahoma"/>
                          <a:cs typeface="Tahoma"/>
                        </a:rPr>
                        <a:t>Fuerte</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E2A57E"/>
                      </a:solidFill>
                      <a:prstDash val="solid"/>
                    </a:lnB>
                    <a:solidFill>
                      <a:srgbClr val="004989"/>
                    </a:solidFill>
                  </a:tcPr>
                </a:tc>
                <a:tc>
                  <a:txBody>
                    <a:bodyPr/>
                    <a:lstStyle/>
                    <a:p>
                      <a:pPr>
                        <a:lnSpc>
                          <a:spcPct val="100000"/>
                        </a:lnSpc>
                      </a:pPr>
                      <a:endParaRPr sz="800">
                        <a:latin typeface="Times New Roman"/>
                        <a:cs typeface="Times New Roman"/>
                      </a:endParaRPr>
                    </a:p>
                  </a:txBody>
                  <a:tcPr marL="0" marR="0" marT="0"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285"/>
                        </a:spcBef>
                      </a:pPr>
                      <a:r>
                        <a:rPr sz="700" dirty="0">
                          <a:solidFill>
                            <a:srgbClr val="404040"/>
                          </a:solidFill>
                          <a:latin typeface="Tahoma"/>
                          <a:cs typeface="Tahoma"/>
                        </a:rPr>
                        <a:t>p </a:t>
                      </a:r>
                      <a:r>
                        <a:rPr sz="700" dirty="0">
                          <a:solidFill>
                            <a:srgbClr val="404040"/>
                          </a:solidFill>
                          <a:latin typeface="Arial"/>
                          <a:cs typeface="Arial"/>
                        </a:rPr>
                        <a:t>&gt;</a:t>
                      </a:r>
                      <a:r>
                        <a:rPr sz="700" spc="-30" dirty="0">
                          <a:solidFill>
                            <a:srgbClr val="404040"/>
                          </a:solidFill>
                          <a:latin typeface="Arial"/>
                          <a:cs typeface="Arial"/>
                        </a:rPr>
                        <a:t> </a:t>
                      </a:r>
                      <a:r>
                        <a:rPr sz="700" spc="5" dirty="0">
                          <a:solidFill>
                            <a:srgbClr val="404040"/>
                          </a:solidFill>
                          <a:latin typeface="Tahoma"/>
                          <a:cs typeface="Tahoma"/>
                        </a:rPr>
                        <a:t>0.75</a:t>
                      </a:r>
                      <a:endParaRPr sz="70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1"/>
                  </a:ext>
                </a:extLst>
              </a:tr>
              <a:tr h="176044">
                <a:tc>
                  <a:txBody>
                    <a:bodyPr/>
                    <a:lstStyle/>
                    <a:p>
                      <a:pPr marL="1905" algn="ctr">
                        <a:lnSpc>
                          <a:spcPct val="100000"/>
                        </a:lnSpc>
                        <a:spcBef>
                          <a:spcPts val="285"/>
                        </a:spcBef>
                      </a:pPr>
                      <a:r>
                        <a:rPr sz="700" spc="20" dirty="0">
                          <a:solidFill>
                            <a:srgbClr val="333333"/>
                          </a:solidFill>
                          <a:latin typeface="Tahoma"/>
                          <a:cs typeface="Tahoma"/>
                        </a:rPr>
                        <a:t>En</a:t>
                      </a:r>
                      <a:r>
                        <a:rPr sz="700" spc="-60" dirty="0">
                          <a:solidFill>
                            <a:srgbClr val="333333"/>
                          </a:solidFill>
                          <a:latin typeface="Tahoma"/>
                          <a:cs typeface="Tahoma"/>
                        </a:rPr>
                        <a:t> </a:t>
                      </a:r>
                      <a:r>
                        <a:rPr sz="700" spc="15" dirty="0">
                          <a:solidFill>
                            <a:srgbClr val="333333"/>
                          </a:solidFill>
                          <a:latin typeface="Tahoma"/>
                          <a:cs typeface="Tahoma"/>
                        </a:rPr>
                        <a:t>consolidación</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E2A57E"/>
                      </a:solidFill>
                      <a:prstDash val="solid"/>
                    </a:lnB>
                    <a:solidFill>
                      <a:srgbClr val="A0C4E8"/>
                    </a:solidFill>
                  </a:tcPr>
                </a:tc>
                <a:tc>
                  <a:txBody>
                    <a:bodyPr/>
                    <a:lstStyle/>
                    <a:p>
                      <a:pPr algn="ctr">
                        <a:lnSpc>
                          <a:spcPct val="100000"/>
                        </a:lnSpc>
                        <a:spcBef>
                          <a:spcPts val="170"/>
                        </a:spcBef>
                      </a:pPr>
                      <a:r>
                        <a:rPr sz="900" dirty="0">
                          <a:solidFill>
                            <a:srgbClr val="A0C4E8"/>
                          </a:solidFill>
                          <a:latin typeface="Wingdings 3" panose="05040102010807070707" pitchFamily="18" charset="2"/>
                          <a:cs typeface="Microsoft Sans Serif"/>
                        </a:rPr>
                        <a:t>p</a:t>
                      </a:r>
                      <a:endParaRPr sz="900" dirty="0">
                        <a:latin typeface="Wingdings 3" panose="05040102010807070707" pitchFamily="18" charset="2"/>
                        <a:cs typeface="Microsoft Sans Serif"/>
                      </a:endParaRPr>
                    </a:p>
                  </a:txBody>
                  <a:tcPr marL="0" marR="0" marT="19050"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285"/>
                        </a:spcBef>
                      </a:pPr>
                      <a:r>
                        <a:rPr sz="700" spc="55" dirty="0">
                          <a:solidFill>
                            <a:srgbClr val="404040"/>
                          </a:solidFill>
                          <a:latin typeface="Tahoma"/>
                          <a:cs typeface="Tahoma"/>
                        </a:rPr>
                        <a:t>0</a:t>
                      </a:r>
                      <a:r>
                        <a:rPr sz="700" spc="55" dirty="0">
                          <a:solidFill>
                            <a:srgbClr val="404040"/>
                          </a:solidFill>
                          <a:latin typeface="Arial"/>
                          <a:cs typeface="Arial"/>
                        </a:rPr>
                        <a:t>.</a:t>
                      </a:r>
                      <a:r>
                        <a:rPr sz="700" spc="55" dirty="0">
                          <a:solidFill>
                            <a:srgbClr val="404040"/>
                          </a:solidFill>
                          <a:latin typeface="Tahoma"/>
                          <a:cs typeface="Tahoma"/>
                        </a:rPr>
                        <a:t>60</a:t>
                      </a:r>
                      <a:r>
                        <a:rPr sz="700" spc="-160" dirty="0">
                          <a:solidFill>
                            <a:srgbClr val="404040"/>
                          </a:solidFill>
                          <a:latin typeface="Tahoma"/>
                          <a:cs typeface="Tahoma"/>
                        </a:rPr>
                        <a:t> </a:t>
                      </a:r>
                      <a:r>
                        <a:rPr sz="700" dirty="0">
                          <a:solidFill>
                            <a:srgbClr val="404040"/>
                          </a:solidFill>
                          <a:latin typeface="Arial"/>
                          <a:cs typeface="Arial"/>
                        </a:rPr>
                        <a:t>&lt; </a:t>
                      </a:r>
                      <a:r>
                        <a:rPr sz="700" dirty="0">
                          <a:solidFill>
                            <a:srgbClr val="404040"/>
                          </a:solidFill>
                          <a:latin typeface="Tahoma"/>
                          <a:cs typeface="Tahoma"/>
                        </a:rPr>
                        <a:t>p </a:t>
                      </a:r>
                      <a:r>
                        <a:rPr sz="700" dirty="0">
                          <a:solidFill>
                            <a:srgbClr val="404040"/>
                          </a:solidFill>
                          <a:latin typeface="Arial"/>
                          <a:cs typeface="Arial"/>
                        </a:rPr>
                        <a:t>≤ </a:t>
                      </a:r>
                      <a:r>
                        <a:rPr sz="700" spc="5" dirty="0">
                          <a:solidFill>
                            <a:srgbClr val="404040"/>
                          </a:solidFill>
                          <a:latin typeface="Tahoma"/>
                          <a:cs typeface="Tahoma"/>
                        </a:rPr>
                        <a:t>0.75</a:t>
                      </a:r>
                      <a:endParaRPr sz="700" dirty="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2"/>
                  </a:ext>
                </a:extLst>
              </a:tr>
              <a:tr h="176043">
                <a:tc>
                  <a:txBody>
                    <a:bodyPr/>
                    <a:lstStyle/>
                    <a:p>
                      <a:pPr marL="1905" algn="ctr">
                        <a:lnSpc>
                          <a:spcPct val="100000"/>
                        </a:lnSpc>
                        <a:spcBef>
                          <a:spcPts val="285"/>
                        </a:spcBef>
                      </a:pPr>
                      <a:r>
                        <a:rPr sz="700" spc="15" dirty="0">
                          <a:solidFill>
                            <a:srgbClr val="404040"/>
                          </a:solidFill>
                          <a:latin typeface="Tahoma"/>
                          <a:cs typeface="Tahoma"/>
                        </a:rPr>
                        <a:t>Atenuado</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E2A57E"/>
                      </a:solidFill>
                      <a:prstDash val="solid"/>
                    </a:lnB>
                    <a:solidFill>
                      <a:srgbClr val="FBC8B1"/>
                    </a:solidFill>
                  </a:tcPr>
                </a:tc>
                <a:tc>
                  <a:txBody>
                    <a:bodyPr/>
                    <a:lstStyle/>
                    <a:p>
                      <a:pPr algn="ctr">
                        <a:lnSpc>
                          <a:spcPct val="100000"/>
                        </a:lnSpc>
                        <a:spcBef>
                          <a:spcPts val="170"/>
                        </a:spcBef>
                      </a:pPr>
                      <a:r>
                        <a:rPr sz="900" dirty="0">
                          <a:solidFill>
                            <a:srgbClr val="FBC8B1"/>
                          </a:solidFill>
                          <a:latin typeface="Wingdings"/>
                          <a:cs typeface="Wingdings"/>
                        </a:rPr>
                        <a:t></a:t>
                      </a:r>
                      <a:endParaRPr sz="900" dirty="0">
                        <a:latin typeface="Wingdings"/>
                        <a:cs typeface="Wingdings"/>
                      </a:endParaRPr>
                    </a:p>
                  </a:txBody>
                  <a:tcPr marL="0" marR="0" marT="19050" marB="0">
                    <a:lnL w="12700">
                      <a:solidFill>
                        <a:srgbClr val="E2A57E"/>
                      </a:solidFill>
                      <a:prstDash val="solid"/>
                    </a:lnL>
                    <a:lnR w="12700">
                      <a:solidFill>
                        <a:srgbClr val="E2A57E"/>
                      </a:solidFill>
                      <a:prstDash val="solid"/>
                    </a:lnR>
                    <a:lnT w="12700">
                      <a:solidFill>
                        <a:srgbClr val="E2A57E"/>
                      </a:solidFill>
                      <a:prstDash val="solid"/>
                    </a:lnT>
                    <a:lnB w="12700">
                      <a:solidFill>
                        <a:srgbClr val="E2A57E"/>
                      </a:solidFill>
                      <a:prstDash val="solid"/>
                    </a:lnB>
                  </a:tcPr>
                </a:tc>
                <a:tc>
                  <a:txBody>
                    <a:bodyPr/>
                    <a:lstStyle/>
                    <a:p>
                      <a:pPr algn="ctr">
                        <a:lnSpc>
                          <a:spcPct val="100000"/>
                        </a:lnSpc>
                        <a:spcBef>
                          <a:spcPts val="285"/>
                        </a:spcBef>
                      </a:pPr>
                      <a:r>
                        <a:rPr sz="700" dirty="0">
                          <a:solidFill>
                            <a:srgbClr val="404040"/>
                          </a:solidFill>
                          <a:latin typeface="Tahoma"/>
                          <a:cs typeface="Tahoma"/>
                        </a:rPr>
                        <a:t>0.</a:t>
                      </a:r>
                      <a:r>
                        <a:rPr sz="700" dirty="0">
                          <a:solidFill>
                            <a:srgbClr val="404040"/>
                          </a:solidFill>
                          <a:latin typeface="Arial"/>
                          <a:cs typeface="Arial"/>
                        </a:rPr>
                        <a:t>5 ≤ </a:t>
                      </a:r>
                      <a:r>
                        <a:rPr sz="700" dirty="0">
                          <a:solidFill>
                            <a:srgbClr val="404040"/>
                          </a:solidFill>
                          <a:latin typeface="Tahoma"/>
                          <a:cs typeface="Tahoma"/>
                        </a:rPr>
                        <a:t>p </a:t>
                      </a:r>
                      <a:r>
                        <a:rPr sz="700" dirty="0">
                          <a:solidFill>
                            <a:srgbClr val="404040"/>
                          </a:solidFill>
                          <a:latin typeface="Arial"/>
                          <a:cs typeface="Arial"/>
                        </a:rPr>
                        <a:t>≤</a:t>
                      </a:r>
                      <a:r>
                        <a:rPr sz="700" spc="-125" dirty="0">
                          <a:solidFill>
                            <a:srgbClr val="404040"/>
                          </a:solidFill>
                          <a:latin typeface="Arial"/>
                          <a:cs typeface="Arial"/>
                        </a:rPr>
                        <a:t> </a:t>
                      </a:r>
                      <a:r>
                        <a:rPr sz="700" spc="15" dirty="0">
                          <a:solidFill>
                            <a:srgbClr val="404040"/>
                          </a:solidFill>
                          <a:latin typeface="Tahoma"/>
                          <a:cs typeface="Tahoma"/>
                        </a:rPr>
                        <a:t>0.6</a:t>
                      </a:r>
                      <a:endParaRPr sz="700" dirty="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E2A57E"/>
                      </a:solidFill>
                      <a:prstDash val="solid"/>
                    </a:lnB>
                  </a:tcPr>
                </a:tc>
                <a:extLst>
                  <a:ext uri="{0D108BD9-81ED-4DB2-BD59-A6C34878D82A}">
                    <a16:rowId xmlns:a16="http://schemas.microsoft.com/office/drawing/2014/main" xmlns="" val="10003"/>
                  </a:ext>
                </a:extLst>
              </a:tr>
              <a:tr h="176044">
                <a:tc>
                  <a:txBody>
                    <a:bodyPr/>
                    <a:lstStyle/>
                    <a:p>
                      <a:pPr marL="1905" algn="ctr">
                        <a:lnSpc>
                          <a:spcPct val="100000"/>
                        </a:lnSpc>
                        <a:spcBef>
                          <a:spcPts val="285"/>
                        </a:spcBef>
                      </a:pPr>
                      <a:r>
                        <a:rPr sz="700" spc="10" dirty="0">
                          <a:solidFill>
                            <a:srgbClr val="FFFFFF"/>
                          </a:solidFill>
                          <a:latin typeface="Tahoma"/>
                          <a:cs typeface="Tahoma"/>
                        </a:rPr>
                        <a:t>Débil</a:t>
                      </a:r>
                      <a:endParaRPr sz="700">
                        <a:latin typeface="Tahoma"/>
                        <a:cs typeface="Tahoma"/>
                      </a:endParaRPr>
                    </a:p>
                  </a:txBody>
                  <a:tcPr marL="0" marR="0" marT="31937" marB="0">
                    <a:lnL w="12700">
                      <a:solidFill>
                        <a:srgbClr val="CE6A28"/>
                      </a:solidFill>
                      <a:prstDash val="solid"/>
                    </a:lnL>
                    <a:lnR w="12700">
                      <a:solidFill>
                        <a:srgbClr val="E2A57E"/>
                      </a:solidFill>
                      <a:prstDash val="solid"/>
                    </a:lnR>
                    <a:lnT w="12700">
                      <a:solidFill>
                        <a:srgbClr val="E2A57E"/>
                      </a:solidFill>
                      <a:prstDash val="solid"/>
                    </a:lnT>
                    <a:lnB w="12700">
                      <a:solidFill>
                        <a:srgbClr val="CE6A28"/>
                      </a:solidFill>
                      <a:prstDash val="solid"/>
                    </a:lnB>
                    <a:solidFill>
                      <a:srgbClr val="C95E43"/>
                    </a:solidFill>
                  </a:tcPr>
                </a:tc>
                <a:tc>
                  <a:txBody>
                    <a:bodyPr/>
                    <a:lstStyle/>
                    <a:p>
                      <a:pPr algn="ctr">
                        <a:lnSpc>
                          <a:spcPct val="100000"/>
                        </a:lnSpc>
                        <a:spcBef>
                          <a:spcPts val="170"/>
                        </a:spcBef>
                      </a:pPr>
                      <a:r>
                        <a:rPr sz="900" dirty="0">
                          <a:solidFill>
                            <a:srgbClr val="C95E43"/>
                          </a:solidFill>
                          <a:latin typeface="Wingdings 3" panose="05040102010807070707" pitchFamily="18" charset="2"/>
                          <a:cs typeface="Microsoft Sans Serif"/>
                        </a:rPr>
                        <a:t>q</a:t>
                      </a:r>
                      <a:endParaRPr sz="900" dirty="0">
                        <a:latin typeface="Wingdings 3" panose="05040102010807070707" pitchFamily="18" charset="2"/>
                        <a:cs typeface="Microsoft Sans Serif"/>
                      </a:endParaRPr>
                    </a:p>
                  </a:txBody>
                  <a:tcPr marL="0" marR="0" marT="19050" marB="0">
                    <a:lnL w="12700">
                      <a:solidFill>
                        <a:srgbClr val="E2A57E"/>
                      </a:solidFill>
                      <a:prstDash val="solid"/>
                    </a:lnL>
                    <a:lnR w="12700">
                      <a:solidFill>
                        <a:srgbClr val="E2A57E"/>
                      </a:solidFill>
                      <a:prstDash val="solid"/>
                    </a:lnR>
                    <a:lnT w="12700">
                      <a:solidFill>
                        <a:srgbClr val="E2A57E"/>
                      </a:solidFill>
                      <a:prstDash val="solid"/>
                    </a:lnT>
                    <a:lnB w="12700">
                      <a:solidFill>
                        <a:srgbClr val="CE6A28"/>
                      </a:solidFill>
                      <a:prstDash val="solid"/>
                    </a:lnB>
                  </a:tcPr>
                </a:tc>
                <a:tc>
                  <a:txBody>
                    <a:bodyPr/>
                    <a:lstStyle/>
                    <a:p>
                      <a:pPr algn="ctr">
                        <a:lnSpc>
                          <a:spcPct val="100000"/>
                        </a:lnSpc>
                        <a:spcBef>
                          <a:spcPts val="285"/>
                        </a:spcBef>
                      </a:pPr>
                      <a:r>
                        <a:rPr sz="700" dirty="0">
                          <a:solidFill>
                            <a:srgbClr val="404040"/>
                          </a:solidFill>
                          <a:latin typeface="Tahoma"/>
                          <a:cs typeface="Tahoma"/>
                        </a:rPr>
                        <a:t>p </a:t>
                      </a:r>
                      <a:r>
                        <a:rPr sz="700" dirty="0">
                          <a:solidFill>
                            <a:srgbClr val="404040"/>
                          </a:solidFill>
                          <a:latin typeface="Arial"/>
                          <a:cs typeface="Arial"/>
                        </a:rPr>
                        <a:t>&lt;</a:t>
                      </a:r>
                      <a:r>
                        <a:rPr sz="700" spc="-30" dirty="0">
                          <a:solidFill>
                            <a:srgbClr val="404040"/>
                          </a:solidFill>
                          <a:latin typeface="Arial"/>
                          <a:cs typeface="Arial"/>
                        </a:rPr>
                        <a:t> </a:t>
                      </a:r>
                      <a:r>
                        <a:rPr sz="700" spc="15" dirty="0">
                          <a:solidFill>
                            <a:srgbClr val="404040"/>
                          </a:solidFill>
                          <a:latin typeface="Tahoma"/>
                          <a:cs typeface="Tahoma"/>
                        </a:rPr>
                        <a:t>0.5</a:t>
                      </a:r>
                      <a:endParaRPr sz="700" dirty="0">
                        <a:latin typeface="Tahoma"/>
                        <a:cs typeface="Tahoma"/>
                      </a:endParaRPr>
                    </a:p>
                  </a:txBody>
                  <a:tcPr marL="0" marR="0" marT="31937" marB="0">
                    <a:lnL w="12700">
                      <a:solidFill>
                        <a:srgbClr val="E2A57E"/>
                      </a:solidFill>
                      <a:prstDash val="solid"/>
                    </a:lnL>
                    <a:lnR w="12700">
                      <a:solidFill>
                        <a:srgbClr val="CE6A28"/>
                      </a:solidFill>
                      <a:prstDash val="solid"/>
                    </a:lnR>
                    <a:lnT w="12700">
                      <a:solidFill>
                        <a:srgbClr val="E2A57E"/>
                      </a:solidFill>
                      <a:prstDash val="solid"/>
                    </a:lnT>
                    <a:lnB w="12700">
                      <a:solidFill>
                        <a:srgbClr val="CE6A28"/>
                      </a:solidFill>
                      <a:prstDash val="solid"/>
                    </a:lnB>
                  </a:tcPr>
                </a:tc>
                <a:extLst>
                  <a:ext uri="{0D108BD9-81ED-4DB2-BD59-A6C34878D82A}">
                    <a16:rowId xmlns:a16="http://schemas.microsoft.com/office/drawing/2014/main" xmlns="" val="10004"/>
                  </a:ext>
                </a:extLst>
              </a:tr>
            </a:tbl>
          </a:graphicData>
        </a:graphic>
      </p:graphicFrame>
      <p:sp>
        <p:nvSpPr>
          <p:cNvPr id="9" name="Rectángulo 8">
            <a:extLst>
              <a:ext uri="{FF2B5EF4-FFF2-40B4-BE49-F238E27FC236}">
                <a16:creationId xmlns:a16="http://schemas.microsoft.com/office/drawing/2014/main" xmlns="" id="{DE7E9BE9-840F-4C36-ABF7-0B943C282EBF}"/>
              </a:ext>
            </a:extLst>
          </p:cNvPr>
          <p:cNvSpPr/>
          <p:nvPr/>
        </p:nvSpPr>
        <p:spPr>
          <a:xfrm>
            <a:off x="6858000" y="6477000"/>
            <a:ext cx="1557618" cy="2863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2270795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893D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TotalTime>
  <Words>3344</Words>
  <Application>Microsoft Office PowerPoint</Application>
  <PresentationFormat>Presentación en pantalla (4:3)</PresentationFormat>
  <Paragraphs>630</Paragraphs>
  <Slides>15</Slides>
  <Notes>2</Notes>
  <HiddenSlides>0</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15</vt:i4>
      </vt:variant>
    </vt:vector>
  </HeadingPairs>
  <TitlesOfParts>
    <vt:vector size="27" baseType="lpstr">
      <vt:lpstr>Arial</vt:lpstr>
      <vt:lpstr>Calibri</vt:lpstr>
      <vt:lpstr>Gill Sans MT</vt:lpstr>
      <vt:lpstr>Lucida Sans</vt:lpstr>
      <vt:lpstr>Microsoft Sans Serif</vt:lpstr>
      <vt:lpstr>Tahoma</vt:lpstr>
      <vt:lpstr>Times New Roman</vt:lpstr>
      <vt:lpstr>Verdana</vt:lpstr>
      <vt:lpstr>Wingdings</vt:lpstr>
      <vt:lpstr>Wingdings 3</vt:lpstr>
      <vt:lpstr>Office Theme</vt:lpstr>
      <vt:lpstr>1_Office Theme</vt:lpstr>
      <vt:lpstr>Presentación de PowerPoint</vt:lpstr>
      <vt:lpstr>Presentación de PowerPoint</vt:lpstr>
      <vt:lpstr>¿Cuáles son las habilidades básicas del diagnóstico?   </vt:lpstr>
      <vt:lpstr>Interpretación del diagnóstico Nacional   </vt:lpstr>
      <vt:lpstr>Diagnóstico del Eje 1. Sentido numérico y pensamiento algebraico</vt:lpstr>
      <vt:lpstr>Diagnóstico del Eje 1. Sentido numérico y pensamiento algebraico</vt:lpstr>
      <vt:lpstr>Presentación de PowerPoint</vt:lpstr>
      <vt:lpstr>Contraste con el Diagnóstico Nacional del Eje 2. Manejo de información   </vt:lpstr>
      <vt:lpstr>Contraste con el Diagnóstico  estatal del Eje 2. Manejo de información   </vt:lpstr>
      <vt:lpstr>Presentación de PowerPoint</vt:lpstr>
      <vt:lpstr>Diagnóstico nacional del Eje 3. Forma, espacio y medida   </vt:lpstr>
      <vt:lpstr>Diagnóstico nacional del Eje 3. Forma, espacio y medida   </vt:lpstr>
      <vt:lpstr>Presentación de PowerPoint</vt:lpstr>
      <vt:lpstr>Sugerencias de estrategias de comunicación y fomento del uso</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Ramses Vazquez Lira</dc:creator>
  <cp:lastModifiedBy>Alejandro</cp:lastModifiedBy>
  <cp:revision>29</cp:revision>
  <dcterms:created xsi:type="dcterms:W3CDTF">2019-05-27T15:14:35Z</dcterms:created>
  <dcterms:modified xsi:type="dcterms:W3CDTF">2019-05-27T19:45:19Z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2019-03-25T00:00:00Z</vt:filetime>
  </property>
  <property fmtid="{D5CDD505-2E9C-101B-9397-08002B2CF9AE}" pid="3" name="Creator">
    <vt:lpwstr>Microsoft® PowerPoint® para Office 365</vt:lpwstr>
  </property>
  <property fmtid="{D5CDD505-2E9C-101B-9397-08002B2CF9AE}" pid="4" name="LastSaved">
    <vt:filetime>2019-05-27T00:00:00Z</vt:filetime>
  </property>
</Properties>
</file>