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D11E-DE0B-400D-803D-CE5B783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/>
              <a:t>Notas para el Examen Final del Taller de Metodología de la Investigación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E0E7-57BB-4BF7-BD81-50271C99B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(Esta información coincide con lo presentado en la Síntesis del Programa de Estudios que se les entregó al principio del curso escolar)</a:t>
            </a:r>
          </a:p>
        </p:txBody>
      </p:sp>
    </p:spTree>
    <p:extLst>
      <p:ext uri="{BB962C8B-B14F-4D97-AF65-F5344CB8AC3E}">
        <p14:creationId xmlns:p14="http://schemas.microsoft.com/office/powerpoint/2010/main" val="12271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1.- Para exentar la evaluación final se requiere:</a:t>
            </a:r>
          </a:p>
          <a:p>
            <a:pPr lvl="1"/>
            <a:r>
              <a:rPr lang="es-MX" dirty="0"/>
              <a:t>Promedio anual de 9.0 (o más)</a:t>
            </a:r>
          </a:p>
          <a:p>
            <a:pPr lvl="1"/>
            <a:r>
              <a:rPr lang="es-MX" dirty="0"/>
              <a:t>80% de asistencia</a:t>
            </a: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dirty="0"/>
              <a:t>2.- Para aquellos que tengan que presentar final, su calificación definitiva en actas estará compuesta de la siguiente forma:</a:t>
            </a:r>
          </a:p>
          <a:p>
            <a:pPr lvl="1"/>
            <a:r>
              <a:rPr lang="es-MX" dirty="0"/>
              <a:t>60%  - Calificación anual en la materia</a:t>
            </a:r>
          </a:p>
          <a:p>
            <a:pPr lvl="1"/>
            <a:r>
              <a:rPr lang="es-MX" dirty="0"/>
              <a:t>40%  - Calificación en la Evaluación final (únicamente en caso de ser aprobatoria)</a:t>
            </a:r>
          </a:p>
        </p:txBody>
      </p:sp>
    </p:spTree>
    <p:extLst>
      <p:ext uri="{BB962C8B-B14F-4D97-AF65-F5344CB8AC3E}">
        <p14:creationId xmlns:p14="http://schemas.microsoft.com/office/powerpoint/2010/main" val="26878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Evaluación Final se realiza en </a:t>
            </a:r>
            <a:r>
              <a:rPr lang="es-MX" b="1" dirty="0"/>
              <a:t>dos vueltas</a:t>
            </a:r>
            <a:r>
              <a:rPr lang="es-MX" dirty="0"/>
              <a:t>, es decir, tienen </a:t>
            </a:r>
            <a:r>
              <a:rPr lang="es-MX" b="1" dirty="0"/>
              <a:t>dos oportunidades </a:t>
            </a:r>
            <a:r>
              <a:rPr lang="es-MX" dirty="0"/>
              <a:t>para acreditarla.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Sólo los alumnos que </a:t>
            </a:r>
            <a:r>
              <a:rPr lang="es-MX" b="1" dirty="0"/>
              <a:t>no aprueben</a:t>
            </a:r>
            <a:r>
              <a:rPr lang="es-MX" dirty="0"/>
              <a:t> la primera vuelta tendrán que presentar la segunda, (cada vuelta tiene sus propias características)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alumnos que </a:t>
            </a:r>
            <a:r>
              <a:rPr lang="es-MX" b="1" dirty="0"/>
              <a:t>no aprueben ninguna de las dos vueltas</a:t>
            </a:r>
            <a:r>
              <a:rPr lang="es-MX" dirty="0"/>
              <a:t>, se irán directamente a </a:t>
            </a:r>
            <a:r>
              <a:rPr lang="es-MX" b="1" dirty="0"/>
              <a:t>examen extraordinario.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</a:t>
            </a:r>
            <a:r>
              <a:rPr lang="es-MX" b="1" dirty="0"/>
              <a:t>definitivamente </a:t>
            </a:r>
            <a:r>
              <a:rPr lang="es-MX" dirty="0"/>
              <a:t>están en 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*Dadas las calificaciones registradas en los primeros tres periodos, estos alumnos no alcanzarían el promedio de 9.0 anual </a:t>
            </a:r>
            <a:r>
              <a:rPr lang="es-MX" b="1" dirty="0"/>
              <a:t>ni aún</a:t>
            </a:r>
            <a:r>
              <a:rPr lang="es-MX" dirty="0"/>
              <a:t> sacando 10 en el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38531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están </a:t>
            </a:r>
            <a:r>
              <a:rPr lang="es-MX" b="1" dirty="0"/>
              <a:t>en riesgo de presentar </a:t>
            </a:r>
            <a:r>
              <a:rPr lang="es-MX" dirty="0"/>
              <a:t>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*Alumnos que todavía pueden alcanzar el 9.0 de promedio final, asumiendo que su desempeño no baja durante este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40233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s-ES" dirty="0"/>
              <a:t>Entrega de trabajo de investigación con las siguientes características:</a:t>
            </a:r>
            <a:endParaRPr lang="es-MX" sz="4400" dirty="0"/>
          </a:p>
          <a:p>
            <a:r>
              <a:rPr lang="es-ES" dirty="0"/>
              <a:t>0) Índice y Resumen general del trabajo</a:t>
            </a:r>
            <a:endParaRPr lang="es-MX" sz="4800" dirty="0"/>
          </a:p>
          <a:p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r>
              <a:rPr lang="es-ES" dirty="0"/>
              <a:t>2) Un Marco Teórico con al menos 10 referencias.</a:t>
            </a:r>
            <a:endParaRPr lang="es-MX" sz="4800" dirty="0"/>
          </a:p>
          <a:p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r>
              <a:rPr lang="es-ES" dirty="0"/>
              <a:t>5) Discusión y Conclusiones</a:t>
            </a:r>
            <a:endParaRPr lang="es-MX" sz="4800" dirty="0"/>
          </a:p>
          <a:p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/>
              <a:t>Revisión crítica de un artículo de investigación.</a:t>
            </a:r>
            <a:endParaRPr lang="es-MX" sz="4400" dirty="0"/>
          </a:p>
          <a:p>
            <a:r>
              <a:rPr lang="es-MX" dirty="0"/>
              <a:t>Se asignará un artículo de investigación para que los estudiantes revisen, identificando sus fortalezas y debilidades de acuerdo con una serie de preguntas guía.</a:t>
            </a:r>
            <a:endParaRPr lang="es-MX" sz="4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/>
              <a:t>Examen de conocimientos.</a:t>
            </a:r>
            <a:endParaRPr lang="es-MX" sz="4400" dirty="0"/>
          </a:p>
          <a:p>
            <a:r>
              <a:rPr lang="es-MX" dirty="0"/>
              <a:t>30 preguntas de opción múltiple y 10 preguntas abiertas.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400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Notas para el Examen Final del Taller de Metodología de la Investigación </vt:lpstr>
      <vt:lpstr>Evaluación Final</vt:lpstr>
      <vt:lpstr>Evaluación Final</vt:lpstr>
      <vt:lpstr>Alumnos que definitivamente están en examen final</vt:lpstr>
      <vt:lpstr>Alumnos que están en riesgo de presentar examen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 </dc:title>
  <dc:creator>Adriana Chávez</dc:creator>
  <cp:lastModifiedBy>Adriana Chávez</cp:lastModifiedBy>
  <cp:revision>5</cp:revision>
  <dcterms:created xsi:type="dcterms:W3CDTF">2020-04-15T20:49:20Z</dcterms:created>
  <dcterms:modified xsi:type="dcterms:W3CDTF">2020-04-15T21:03:20Z</dcterms:modified>
</cp:coreProperties>
</file>