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2" r:id="rId3"/>
    <p:sldId id="316" r:id="rId4"/>
    <p:sldId id="317" r:id="rId5"/>
    <p:sldId id="303" r:id="rId6"/>
    <p:sldId id="304" r:id="rId7"/>
    <p:sldId id="313" r:id="rId8"/>
    <p:sldId id="305" r:id="rId9"/>
    <p:sldId id="306" r:id="rId10"/>
    <p:sldId id="386" r:id="rId11"/>
    <p:sldId id="388" r:id="rId12"/>
    <p:sldId id="394" r:id="rId13"/>
    <p:sldId id="395" r:id="rId14"/>
    <p:sldId id="397" r:id="rId15"/>
    <p:sldId id="399" r:id="rId16"/>
    <p:sldId id="328" r:id="rId17"/>
    <p:sldId id="329" r:id="rId18"/>
    <p:sldId id="336" r:id="rId19"/>
    <p:sldId id="337" r:id="rId20"/>
    <p:sldId id="398" r:id="rId21"/>
    <p:sldId id="400" r:id="rId22"/>
    <p:sldId id="402" r:id="rId23"/>
    <p:sldId id="403" r:id="rId24"/>
    <p:sldId id="404" r:id="rId25"/>
    <p:sldId id="406" r:id="rId26"/>
    <p:sldId id="407" r:id="rId27"/>
    <p:sldId id="411" r:id="rId28"/>
    <p:sldId id="342" r:id="rId29"/>
    <p:sldId id="350" r:id="rId30"/>
    <p:sldId id="261" r:id="rId31"/>
    <p:sldId id="355" r:id="rId32"/>
    <p:sldId id="358" r:id="rId33"/>
    <p:sldId id="367" r:id="rId34"/>
    <p:sldId id="378" r:id="rId35"/>
    <p:sldId id="379" r:id="rId36"/>
    <p:sldId id="382" r:id="rId37"/>
    <p:sldId id="381" r:id="rId38"/>
    <p:sldId id="383" r:id="rId39"/>
    <p:sldId id="384" r:id="rId40"/>
    <p:sldId id="417" r:id="rId41"/>
    <p:sldId id="418" r:id="rId42"/>
    <p:sldId id="413" r:id="rId43"/>
    <p:sldId id="419" r:id="rId44"/>
    <p:sldId id="420" r:id="rId45"/>
    <p:sldId id="421" r:id="rId46"/>
    <p:sldId id="422" r:id="rId47"/>
    <p:sldId id="428" r:id="rId48"/>
    <p:sldId id="429" r:id="rId49"/>
    <p:sldId id="430" r:id="rId50"/>
    <p:sldId id="431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16"/>
            <p14:sldId id="317"/>
            <p14:sldId id="303"/>
            <p14:sldId id="304"/>
            <p14:sldId id="313"/>
            <p14:sldId id="305"/>
            <p14:sldId id="306"/>
            <p14:sldId id="386"/>
            <p14:sldId id="388"/>
            <p14:sldId id="394"/>
            <p14:sldId id="395"/>
            <p14:sldId id="397"/>
            <p14:sldId id="399"/>
            <p14:sldId id="328"/>
            <p14:sldId id="329"/>
            <p14:sldId id="336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2"/>
            <p14:sldId id="403"/>
            <p14:sldId id="404"/>
            <p14:sldId id="406"/>
            <p14:sldId id="407"/>
            <p14:sldId id="411"/>
            <p14:sldId id="342"/>
            <p14:sldId id="350"/>
            <p14:sldId id="261"/>
            <p14:sldId id="355"/>
            <p14:sldId id="358"/>
            <p14:sldId id="367"/>
            <p14:sldId id="378"/>
            <p14:sldId id="379"/>
            <p14:sldId id="382"/>
            <p14:sldId id="381"/>
            <p14:sldId id="383"/>
            <p14:sldId id="384"/>
            <p14:sldId id="417"/>
            <p14:sldId id="418"/>
            <p14:sldId id="413"/>
            <p14:sldId id="419"/>
            <p14:sldId id="420"/>
            <p14:sldId id="421"/>
            <p14:sldId id="422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28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77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53.png"/><Relationship Id="rId5" Type="http://schemas.openxmlformats.org/officeDocument/2006/relationships/image" Target="../media/image33.png"/><Relationship Id="rId10" Type="http://schemas.openxmlformats.org/officeDocument/2006/relationships/image" Target="../media/image52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9572DA7B-DE11-426B-963E-819BD620E273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34B329-567F-472C-9E02-CD38E74A7ECC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498F7-61E5-4BC8-B9FE-60917CC45884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  <p:pic>
        <p:nvPicPr>
          <p:cNvPr id="8" name="Picture 2" descr="Resultado de imagen para chico escuela">
            <a:extLst>
              <a:ext uri="{FF2B5EF4-FFF2-40B4-BE49-F238E27FC236}">
                <a16:creationId xmlns:a16="http://schemas.microsoft.com/office/drawing/2014/main" id="{16849D7E-7876-4E10-8E79-BB8982C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4109" y="2905691"/>
            <a:ext cx="1853375" cy="27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chico escuela">
            <a:extLst>
              <a:ext uri="{FF2B5EF4-FFF2-40B4-BE49-F238E27FC236}">
                <a16:creationId xmlns:a16="http://schemas.microsoft.com/office/drawing/2014/main" id="{D0E18F4A-F3B6-4A1C-9C21-A1BBEDE3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78" y="3713209"/>
            <a:ext cx="1931069" cy="2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6" y="2659682"/>
            <a:ext cx="1455309" cy="21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chico escuela">
            <a:extLst>
              <a:ext uri="{FF2B5EF4-FFF2-40B4-BE49-F238E27FC236}">
                <a16:creationId xmlns:a16="http://schemas.microsoft.com/office/drawing/2014/main" id="{BDDBF42F-CBB5-4D47-B227-BEACE55D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8682" y="2659682"/>
            <a:ext cx="1455309" cy="21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3926BB-F9AF-4891-B402-F2967970F60B}"/>
              </a:ext>
            </a:extLst>
          </p:cNvPr>
          <p:cNvSpPr txBox="1"/>
          <p:nvPr/>
        </p:nvSpPr>
        <p:spPr>
          <a:xfrm>
            <a:off x="436098" y="5377552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la mano </a:t>
            </a:r>
            <a:r>
              <a:rPr lang="es-MX" b="1" u="sng" dirty="0"/>
              <a:t>izquierda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08E3F0-E0D3-4E70-A427-FC0B8CECAB10}"/>
              </a:ext>
            </a:extLst>
          </p:cNvPr>
          <p:cNvSpPr txBox="1"/>
          <p:nvPr/>
        </p:nvSpPr>
        <p:spPr>
          <a:xfrm>
            <a:off x="6552382" y="5325978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mano </a:t>
            </a:r>
            <a:r>
              <a:rPr lang="es-MX" b="1" u="sng" dirty="0"/>
              <a:t>derecha</a:t>
            </a:r>
            <a:r>
              <a:rPr lang="es-MX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DF93EC-33BB-43B8-9F09-001C32807FC1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8B0359-4AEF-44AD-9088-D2089F009253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B2FFEAD-34DB-4538-B7E1-27B3F22A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E2790A7-B945-4108-B676-1C07CBBA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E47EE8-8AB8-444C-89C9-FDFC18C9999E}"/>
              </a:ext>
            </a:extLst>
          </p:cNvPr>
          <p:cNvSpPr/>
          <p:nvPr/>
        </p:nvSpPr>
        <p:spPr>
          <a:xfrm>
            <a:off x="6611815" y="182880"/>
            <a:ext cx="3127496" cy="1069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8BCB73-DEBC-4748-80BE-ED9E2016352B}"/>
              </a:ext>
            </a:extLst>
          </p:cNvPr>
          <p:cNvSpPr/>
          <p:nvPr/>
        </p:nvSpPr>
        <p:spPr>
          <a:xfrm rot="10800000">
            <a:off x="8102805" y="2847340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7EF22B-F3CB-435F-A44D-F4AC5FDEEC19}"/>
              </a:ext>
            </a:extLst>
          </p:cNvPr>
          <p:cNvSpPr/>
          <p:nvPr/>
        </p:nvSpPr>
        <p:spPr>
          <a:xfrm>
            <a:off x="5627077" y="2630658"/>
            <a:ext cx="1505243" cy="79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561D6A-1A6C-4356-9B07-991A7F759525}"/>
              </a:ext>
            </a:extLst>
          </p:cNvPr>
          <p:cNvSpPr/>
          <p:nvPr/>
        </p:nvSpPr>
        <p:spPr>
          <a:xfrm rot="13541696">
            <a:off x="4524732" y="2151671"/>
            <a:ext cx="1716258" cy="339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12CF464-A384-407B-B233-B2E4667B4D46}"/>
              </a:ext>
            </a:extLst>
          </p:cNvPr>
          <p:cNvSpPr/>
          <p:nvPr/>
        </p:nvSpPr>
        <p:spPr>
          <a:xfrm rot="10800000">
            <a:off x="8102804" y="4155764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3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531377-0AAD-4D97-B2C2-F7CA30B86609}"/>
              </a:ext>
            </a:extLst>
          </p:cNvPr>
          <p:cNvSpPr/>
          <p:nvPr/>
        </p:nvSpPr>
        <p:spPr>
          <a:xfrm>
            <a:off x="838200" y="5387926"/>
            <a:ext cx="371622" cy="789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87BF21-5408-4C68-8A91-2B06F4CA5C05}"/>
              </a:ext>
            </a:extLst>
          </p:cNvPr>
          <p:cNvSpPr/>
          <p:nvPr/>
        </p:nvSpPr>
        <p:spPr>
          <a:xfrm>
            <a:off x="1209822" y="5387926"/>
            <a:ext cx="371622" cy="64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marL="0" indent="0" algn="ctr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787" t="-2956" b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8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La probabilidad de que la evidencia acompañe a cualquier estado posible del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33129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93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7849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0.049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∗(0.01))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(0.99))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D0FC7E-18E6-4162-B8F8-76AE820E8FB3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2220937-DA43-4ADC-9134-773BDBA4AB35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6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0.059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66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(0.01)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.1694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(0.05)(0.99)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0.049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.8389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Continúas esperando, </a:t>
            </a:r>
            <a:r>
              <a:rPr lang="es-MX" b="1" dirty="0">
                <a:solidFill>
                  <a:srgbClr val="7030A0"/>
                </a:solidFill>
              </a:rPr>
              <a:t>ya sólo quedan 15 maletas por salir. ¿Cuál es la probabilidad de que, si la maleta número 86 se ve igual a la tuya, sea la tuya?</a:t>
            </a:r>
          </a:p>
        </p:txBody>
      </p:sp>
    </p:spTree>
    <p:extLst>
      <p:ext uri="{BB962C8B-B14F-4D97-AF65-F5344CB8AC3E}">
        <p14:creationId xmlns:p14="http://schemas.microsoft.com/office/powerpoint/2010/main" val="17636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54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666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1049" t="-3448" b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0.0666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0.04665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=0.1132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∗(0.0666))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(0.9333))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5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0.1132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DFBBF30B-DD0B-497A-9ACF-6156682998E1}"/>
              </a:ext>
            </a:extLst>
          </p:cNvPr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2F97E08-690A-4B7F-B020-3986751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(0.0666)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0.0666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.5883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(0.05)(0.9333)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0.04665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.4121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87CE4-E5A5-4F47-B2E2-9114925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1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1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109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1990</Words>
  <Application>Microsoft Office PowerPoint</Application>
  <PresentationFormat>Panorámica</PresentationFormat>
  <Paragraphs>434</Paragraphs>
  <Slides>50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Inferencia Probabilística</vt:lpstr>
      <vt:lpstr>Inferencia Probabilística</vt:lpstr>
      <vt:lpstr>1. Definición clásica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 </vt:lpstr>
      <vt:lpstr> </vt:lpstr>
      <vt:lpstr> </vt:lpstr>
      <vt:lpstr> </vt:lpstr>
      <vt:lpstr>Conceptos clave: </vt:lpstr>
      <vt:lpstr>Probabilidad condicional</vt:lpstr>
      <vt:lpstr>¿Qué tan probable es…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Adriana Chávez</cp:lastModifiedBy>
  <cp:revision>98</cp:revision>
  <dcterms:created xsi:type="dcterms:W3CDTF">2017-03-28T22:38:11Z</dcterms:created>
  <dcterms:modified xsi:type="dcterms:W3CDTF">2020-04-15T17:57:56Z</dcterms:modified>
</cp:coreProperties>
</file>