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chico escuela">
            <a:extLst>
              <a:ext uri="{FF2B5EF4-FFF2-40B4-BE49-F238E27FC236}">
                <a16:creationId xmlns:a16="http://schemas.microsoft.com/office/drawing/2014/main" id="{BDDBF42F-CBB5-4D47-B227-BEACE55D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8682" y="2659682"/>
            <a:ext cx="1455309" cy="21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1990</Words>
  <Application>Microsoft Office PowerPoint</Application>
  <PresentationFormat>Panorámica</PresentationFormat>
  <Paragraphs>434</Paragraphs>
  <Slides>50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Adriana Chávez</cp:lastModifiedBy>
  <cp:revision>98</cp:revision>
  <dcterms:created xsi:type="dcterms:W3CDTF">2017-03-28T22:38:11Z</dcterms:created>
  <dcterms:modified xsi:type="dcterms:W3CDTF">2020-04-15T17:57:40Z</dcterms:modified>
</cp:coreProperties>
</file>