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65" r:id="rId3"/>
    <p:sldId id="257" r:id="rId4"/>
    <p:sldId id="261" r:id="rId5"/>
    <p:sldId id="263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0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4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6F81-9395-4920-A853-233DD2862205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D92F8-FC45-44C1-9B6C-7AFB6E276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41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21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42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7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32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78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7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57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11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08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06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13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4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6DEE-E6EE-456C-84BD-89DB222967A8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41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Evaluación Diagnóstica Cognitiva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Se utilizaron los datos de la aplicación nacional de la prueba PLANEA – ELSEN para sexto de primaria para calibrar las estimaciones realizadas a los estudiantes de la Escuela Lancaster.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938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Para </a:t>
            </a:r>
            <a:r>
              <a:rPr lang="es-MX" b="1" dirty="0" smtClean="0"/>
              <a:t>todos</a:t>
            </a:r>
            <a:r>
              <a:rPr lang="es-MX" dirty="0"/>
              <a:t> </a:t>
            </a:r>
            <a:r>
              <a:rPr lang="es-MX" dirty="0" smtClean="0"/>
              <a:t>los estudiantes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(Muestra total)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065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33926"/>
              </p:ext>
            </p:extLst>
          </p:nvPr>
        </p:nvGraphicFramePr>
        <p:xfrm>
          <a:off x="129985" y="5047595"/>
          <a:ext cx="11658604" cy="160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problemas matemáticos contextualizados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del Sistema Internacional de Unidades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Definición de tecnicismos del lenguaje formal de la geometría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Operación de valores posicionales con números naturales y decimales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viso-espacial de figuras geométricas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17385">
                <a:tc>
                  <a:txBody>
                    <a:bodyPr/>
                    <a:lstStyle/>
                    <a:p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H104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Ubicación de una coordenada en el primer cuadrante del plano artesiano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H108</a:t>
                      </a:r>
                      <a:endParaRPr lang="es-MX" sz="1000" b="1" u="none" kern="1200" baseline="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las características geométricas de los cuadriláteros</a:t>
                      </a:r>
                      <a:endParaRPr lang="es-MX" sz="1000" b="1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38" y="0"/>
            <a:ext cx="9501728" cy="49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07513"/>
              </p:ext>
            </p:extLst>
          </p:nvPr>
        </p:nvGraphicFramePr>
        <p:xfrm>
          <a:off x="266698" y="5197987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288413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H209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dirty="0" smtClean="0"/>
                        <a:t>Comparación de razones con cantidades discretas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H202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Comparación de la proporcionalidad de razones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H203 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9" y="0"/>
            <a:ext cx="9529478" cy="492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52663"/>
              </p:ext>
            </p:extLst>
          </p:nvPr>
        </p:nvGraphicFramePr>
        <p:xfrm>
          <a:off x="174809" y="4876800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84094"/>
                <a:gridCol w="3962401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 del modelo aritmético de la división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aseline="0" dirty="0" smtClean="0"/>
                        <a:t>Representación del modelo multiplicativo de números fraccionarios por naturales </a:t>
                      </a:r>
                      <a:endParaRPr lang="es-MX" sz="10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H304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Representación de modelos aritméticos</a:t>
                      </a:r>
                      <a:r>
                        <a:rPr lang="es-MX" sz="1000" baseline="0" dirty="0" smtClean="0"/>
                        <a:t> de la mediana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H305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Amplificación de fracciones (Equivalencia de fracciones por amplificación)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031" y="0"/>
            <a:ext cx="7337937" cy="474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</TotalTime>
  <Words>361</Words>
  <Application>Microsoft Office PowerPoint</Application>
  <PresentationFormat>Panorámica</PresentationFormat>
  <Paragraphs>78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Evaluación Diagnóstica Cognitiva</vt:lpstr>
      <vt:lpstr>Para todos los estudiantes</vt:lpstr>
      <vt:lpstr> 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50</cp:revision>
  <dcterms:created xsi:type="dcterms:W3CDTF">2019-02-06T19:33:10Z</dcterms:created>
  <dcterms:modified xsi:type="dcterms:W3CDTF">2019-06-05T22:29:01Z</dcterms:modified>
</cp:coreProperties>
</file>