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2" r:id="rId6"/>
    <p:sldId id="260" r:id="rId7"/>
    <p:sldId id="264" r:id="rId8"/>
    <p:sldId id="265" r:id="rId9"/>
    <p:sldId id="266" r:id="rId10"/>
    <p:sldId id="272" r:id="rId11"/>
    <p:sldId id="274" r:id="rId12"/>
    <p:sldId id="267" r:id="rId13"/>
    <p:sldId id="273" r:id="rId14"/>
    <p:sldId id="269" r:id="rId15"/>
    <p:sldId id="270" r:id="rId16"/>
    <p:sldId id="275" r:id="rId17"/>
    <p:sldId id="268" r:id="rId18"/>
    <p:sldId id="271" r:id="rId19"/>
    <p:sldId id="276" r:id="rId20"/>
    <p:sldId id="263" r:id="rId21"/>
    <p:sldId id="278" r:id="rId22"/>
    <p:sldId id="277" r:id="rId23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70E9B1-CC9A-46E4-8D03-D43D6EA952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B8DE892-5E3D-4E58-B11F-BEC45531DD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BBB9748-B47E-45B8-9919-48A106333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39240-3A3E-46DA-B4DA-9D21833AE8F2}" type="datetimeFigureOut">
              <a:rPr lang="es-MX" smtClean="0"/>
              <a:t>24/03/2020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952A64D-CD9E-4122-A9C2-4EBA85D4E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6A557B5-7F9A-4C19-80DA-4014F3D4D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B4D61-BBED-4AC6-8C45-A80E4768230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76344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5E5278-08E8-46DE-9E17-9371A9AAE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9281B2F-0782-4579-83A0-B15F81449B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1A2DC0B-523A-4A4B-8AD2-7F27E255B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39240-3A3E-46DA-B4DA-9D21833AE8F2}" type="datetimeFigureOut">
              <a:rPr lang="es-MX" smtClean="0"/>
              <a:t>24/03/2020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BFC50AA-5239-4063-81B2-8FB7EE627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F671E61-FAD9-46FC-A33D-2FA3ADB3E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B4D61-BBED-4AC6-8C45-A80E4768230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71335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C6A3377-41D3-49CE-86DA-195C332CAC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FD1A69B-DD2A-4AF3-A1CD-078BFCEC66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4132803-A3CC-4FCE-93D8-148FCF182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39240-3A3E-46DA-B4DA-9D21833AE8F2}" type="datetimeFigureOut">
              <a:rPr lang="es-MX" smtClean="0"/>
              <a:t>24/03/2020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8F3A45C-5006-4AE2-A35A-2C1AA8802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F68927E-974C-43A9-A13F-4B232A11C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B4D61-BBED-4AC6-8C45-A80E4768230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592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611455-DD75-4544-8B21-AA5345070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CC76E85-D6E6-4786-B4EE-F2E9D92B88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6A75BCE-CD8A-4000-8BA2-9CE10A258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39240-3A3E-46DA-B4DA-9D21833AE8F2}" type="datetimeFigureOut">
              <a:rPr lang="es-MX" smtClean="0"/>
              <a:t>24/03/2020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C5CA83A-8EB7-4C15-A363-3600E89C7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1864311-E475-4626-B6CA-3277D4552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B4D61-BBED-4AC6-8C45-A80E4768230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02110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614341-029D-4D62-9588-4BFA45A08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93AB5B0-C71E-4F2B-9788-77ABE8BFC9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DDFE1FA-137B-4AE2-99C7-49BDB929A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39240-3A3E-46DA-B4DA-9D21833AE8F2}" type="datetimeFigureOut">
              <a:rPr lang="es-MX" smtClean="0"/>
              <a:t>24/03/2020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73F7407-C86F-4B03-8D96-F21DB2D5A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677B102-6A7E-4C0A-97FA-E7405AE2D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B4D61-BBED-4AC6-8C45-A80E4768230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59860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ECB81E-152F-4E33-9789-E3AC0A18D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34F1418-5F1A-4B0E-9589-CA4C10DE88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6ADE57D-8731-46A1-9C56-CBB7D72EAE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A5F873B-F81A-4FCE-8F08-D56807760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39240-3A3E-46DA-B4DA-9D21833AE8F2}" type="datetimeFigureOut">
              <a:rPr lang="es-MX" smtClean="0"/>
              <a:t>24/03/2020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9B1F967-A9D9-4293-8510-14D8BEAB1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8775F8A-7D5D-4CED-9D6D-CF7AA92A9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B4D61-BBED-4AC6-8C45-A80E4768230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65772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859A92-A3A6-450D-AD3F-F07D80031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AB7A404-0F02-4D11-AC7F-3CA1CEB7DF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35F6FFB-A4FC-42EE-ACD2-9FB5C2C132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EAFFA57-E5AE-4E94-882B-994CAC9EF6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FE2C874-540B-4F32-8706-35485906B7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7C1E210-C97B-46B6-8F34-2C2313DDC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39240-3A3E-46DA-B4DA-9D21833AE8F2}" type="datetimeFigureOut">
              <a:rPr lang="es-MX" smtClean="0"/>
              <a:t>24/03/2020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D2DB6AD-01FE-4773-8CC2-D8CF0065F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C52C263-16CE-4DFB-AD4D-922D0B4E6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B4D61-BBED-4AC6-8C45-A80E4768230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08078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73E954-0764-4A5C-AE3A-628C5DB84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1356480-DCB7-4996-9865-6F08B0728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39240-3A3E-46DA-B4DA-9D21833AE8F2}" type="datetimeFigureOut">
              <a:rPr lang="es-MX" smtClean="0"/>
              <a:t>24/03/2020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4EE2821-B926-4646-8D62-C5A51DC39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6643838-2EF1-42A1-8584-6D7088BCF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B4D61-BBED-4AC6-8C45-A80E4768230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33397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3E06D63-8424-4BFB-9648-9432723DC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39240-3A3E-46DA-B4DA-9D21833AE8F2}" type="datetimeFigureOut">
              <a:rPr lang="es-MX" smtClean="0"/>
              <a:t>24/03/2020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EA45DAD-45D9-42EA-BB74-832474827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070E025-17AA-4573-A267-679AC54C0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B4D61-BBED-4AC6-8C45-A80E4768230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06492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332B5D-1ACA-4CC3-AF5F-B7E17D1C9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6B2FF1D-E529-491E-860A-A048488CB7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C54C586-D881-406A-91E1-0B7B3DB4F9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7E37454-82B2-4F4A-8F9C-C1E192354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39240-3A3E-46DA-B4DA-9D21833AE8F2}" type="datetimeFigureOut">
              <a:rPr lang="es-MX" smtClean="0"/>
              <a:t>24/03/2020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0EDA1BD-9114-40D7-9DE8-70FF36BE3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FB9C18F-32C4-471D-B1B8-460AB7084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B4D61-BBED-4AC6-8C45-A80E4768230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41896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FBA89E-C986-4238-BEE0-7283D175D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FC3B1ED-EE70-4EAE-9058-FFC6AD4075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D5CD7D4-1774-47B3-A58E-9B4DC9F893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6DC7DE7-0189-4089-A062-E54A1B120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39240-3A3E-46DA-B4DA-9D21833AE8F2}" type="datetimeFigureOut">
              <a:rPr lang="es-MX" smtClean="0"/>
              <a:t>24/03/2020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AF5B0BE-AB4C-4361-9CC5-A3AC3B256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E57F786-85DA-450B-A961-7BAEB343B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B4D61-BBED-4AC6-8C45-A80E4768230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43841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2B8188D-F401-443A-A310-CF6819382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4D610EB-A9A1-4105-B2B9-1EE0AF1A5B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46501B9-2649-450E-9F73-06BE002CD1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39240-3A3E-46DA-B4DA-9D21833AE8F2}" type="datetimeFigureOut">
              <a:rPr lang="es-MX" smtClean="0"/>
              <a:t>24/03/2020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74381B5-F27E-4D85-94DB-590941C62F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50625DF-3308-49FA-973B-296CB1C126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EB4D61-BBED-4AC6-8C45-A80E4768230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05601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ACA217-971F-4692-9EE5-D52B125690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EFAD048-238D-44F3-B01C-0B995E28D5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75CFEA8-2187-4337-8C4C-0EF07CEDD7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34" y="1704310"/>
            <a:ext cx="9210204" cy="3103303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F34D65C1-EA56-4A60-BCB5-0C3F6272339E}"/>
              </a:ext>
            </a:extLst>
          </p:cNvPr>
          <p:cNvSpPr/>
          <p:nvPr/>
        </p:nvSpPr>
        <p:spPr>
          <a:xfrm>
            <a:off x="0" y="0"/>
            <a:ext cx="12192000" cy="112236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2D67EBC3-FD0F-4FC9-9FFF-E676F0B8C001}"/>
              </a:ext>
            </a:extLst>
          </p:cNvPr>
          <p:cNvSpPr/>
          <p:nvPr/>
        </p:nvSpPr>
        <p:spPr>
          <a:xfrm>
            <a:off x="0" y="5672356"/>
            <a:ext cx="12192000" cy="112236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097269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EECD00-1A6C-4ED6-9426-8D70B5CB5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A4FE9C1-B3E6-4841-9701-5C1435772A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9DF998B-FB5A-48BC-BCEC-29A7DD69A1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550" y="381185"/>
            <a:ext cx="9982900" cy="6111690"/>
          </a:xfrm>
          <a:prstGeom prst="rect">
            <a:avLst/>
          </a:prstGeom>
        </p:spPr>
      </p:pic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FBFEAF47-B65A-4AA5-8842-4F3559202E3F}"/>
              </a:ext>
            </a:extLst>
          </p:cNvPr>
          <p:cNvSpPr/>
          <p:nvPr/>
        </p:nvSpPr>
        <p:spPr>
          <a:xfrm>
            <a:off x="1104549" y="1014911"/>
            <a:ext cx="581637" cy="4605713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470311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EECD00-1A6C-4ED6-9426-8D70B5CB5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A4FE9C1-B3E6-4841-9701-5C1435772A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9DF998B-FB5A-48BC-BCEC-29A7DD69A1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550" y="381185"/>
            <a:ext cx="9982900" cy="6111690"/>
          </a:xfrm>
          <a:prstGeom prst="rect">
            <a:avLst/>
          </a:prstGeom>
        </p:spPr>
      </p:pic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FBFEAF47-B65A-4AA5-8842-4F3559202E3F}"/>
              </a:ext>
            </a:extLst>
          </p:cNvPr>
          <p:cNvSpPr/>
          <p:nvPr/>
        </p:nvSpPr>
        <p:spPr>
          <a:xfrm>
            <a:off x="1104549" y="1014911"/>
            <a:ext cx="581637" cy="4605713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FD5366DA-0AEB-493C-A8C7-1EED395FA62D}"/>
              </a:ext>
            </a:extLst>
          </p:cNvPr>
          <p:cNvSpPr/>
          <p:nvPr/>
        </p:nvSpPr>
        <p:spPr>
          <a:xfrm>
            <a:off x="1770077" y="4966283"/>
            <a:ext cx="9001387" cy="5872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082931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FFB626-6308-4A02-BFC7-3D93A923C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6D537EA-A033-401F-98EF-F343BA2355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A122953-BE59-4159-81F5-09C4AB2376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063" y="541031"/>
            <a:ext cx="10041405" cy="6129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2548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FFB626-6308-4A02-BFC7-3D93A923C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6D537EA-A033-401F-98EF-F343BA2355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A122953-BE59-4159-81F5-09C4AB2376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063" y="541031"/>
            <a:ext cx="10041405" cy="6129353"/>
          </a:xfrm>
          <a:prstGeom prst="rect">
            <a:avLst/>
          </a:prstGeom>
        </p:spPr>
      </p:pic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6C9CEF1E-01C1-454F-8034-2E4E30FE7F6F}"/>
              </a:ext>
            </a:extLst>
          </p:cNvPr>
          <p:cNvSpPr/>
          <p:nvPr/>
        </p:nvSpPr>
        <p:spPr>
          <a:xfrm>
            <a:off x="1104549" y="914400"/>
            <a:ext cx="581637" cy="4806891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896902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8AD7BB-3038-4152-99A6-286A878B1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A038968-CB15-4386-931B-8A7B86E29F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696600A-1E36-4154-8C34-7DEDC5C538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9319" y="200600"/>
            <a:ext cx="9873362" cy="629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1169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AA018C-6628-49A2-9108-47B08FC4C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99BE8A4-E382-4063-B015-9CB9CC1E75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BEF9BEE-E06F-4825-9864-6FB1722558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976" y="0"/>
            <a:ext cx="10268824" cy="6556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4788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460B266-1A5A-455D-AB68-B9575AE8E4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China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45BDE5BA-B3BE-402D-BB7D-E15B51DBC1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731223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3CC699-83A0-4EE0-ACFB-7AE019BDF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773BCEF-A47F-4C40-B8CF-086F30BAF8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01FC9D9-82D8-4111-AA5A-30F2FC67C1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524" y="0"/>
            <a:ext cx="116349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2163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49BC70-8AC8-4231-B6BA-AB131AC66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2C34039-600E-4E8C-BB3D-99149DEDA5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F58B6EA-B34A-4885-A958-25680E1F87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612" y="251670"/>
            <a:ext cx="10417956" cy="6372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1703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460B266-1A5A-455D-AB68-B9575AE8E4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Eastern </a:t>
            </a:r>
            <a:r>
              <a:rPr lang="es-MX" dirty="0" err="1"/>
              <a:t>Countries</a:t>
            </a:r>
            <a:endParaRPr lang="es-MX" dirty="0"/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45BDE5BA-B3BE-402D-BB7D-E15B51DBC1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36980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C01D25D-1DEE-48AA-8716-7132CC7C1CD5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>
            <a:normAutofit/>
          </a:bodyPr>
          <a:lstStyle/>
          <a:p>
            <a:r>
              <a:rPr lang="en-US" b="1" dirty="0"/>
              <a:t>1. How Many Cases of Coronavirus Will There Be in Your Area?</a:t>
            </a:r>
            <a:endParaRPr lang="es-MX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EBF68F9C-235E-458F-B6AE-ECE547E66E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908078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8E0B07-0E77-4E4B-8369-3B1734BF1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6570A7C-D326-402C-8D8C-22CC46EEC3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028D18B-60D4-428E-874A-BD9219760F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976" y="0"/>
            <a:ext cx="1105004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3575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460B266-1A5A-455D-AB68-B9575AE8E4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Washington </a:t>
            </a:r>
            <a:r>
              <a:rPr lang="es-MX" dirty="0" err="1"/>
              <a:t>State</a:t>
            </a:r>
            <a:endParaRPr lang="es-MX" dirty="0"/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45BDE5BA-B3BE-402D-BB7D-E15B51DBC1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464949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169751-E090-4C3E-A8F0-7F4613100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A9C51F8-F552-4E11-BFC1-03D95334DE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13A5758-98AB-4346-AD5F-D33F8D9A3B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0350" y="1400175"/>
            <a:ext cx="6591300" cy="40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760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C68E52-B8FD-47EE-8C5B-8F192CE50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FED141D-FDB1-4610-8A3E-E5FFF79A5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F230C21-9E11-4018-8ABA-D2094868C6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962" y="149599"/>
            <a:ext cx="10323616" cy="6250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324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C68E52-B8FD-47EE-8C5B-8F192CE50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FED141D-FDB1-4610-8A3E-E5FFF79A5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F230C21-9E11-4018-8ABA-D2094868C6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962" y="149599"/>
            <a:ext cx="10323616" cy="6250997"/>
          </a:xfrm>
          <a:prstGeom prst="rect">
            <a:avLst/>
          </a:prstGeom>
        </p:spPr>
      </p:pic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66461CFE-A4F2-4F8B-A8D4-F43EFD29A094}"/>
              </a:ext>
            </a:extLst>
          </p:cNvPr>
          <p:cNvSpPr/>
          <p:nvPr/>
        </p:nvSpPr>
        <p:spPr>
          <a:xfrm>
            <a:off x="1057011" y="5519752"/>
            <a:ext cx="10586907" cy="880844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30518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C68E52-B8FD-47EE-8C5B-8F192CE50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FED141D-FDB1-4610-8A3E-E5FFF79A5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F230C21-9E11-4018-8ABA-D2094868C6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962" y="149599"/>
            <a:ext cx="10323616" cy="6250997"/>
          </a:xfrm>
          <a:prstGeom prst="rect">
            <a:avLst/>
          </a:prstGeom>
        </p:spPr>
      </p:pic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8E83416C-D37C-46DE-89B0-6913C47C95E6}"/>
              </a:ext>
            </a:extLst>
          </p:cNvPr>
          <p:cNvSpPr/>
          <p:nvPr/>
        </p:nvSpPr>
        <p:spPr>
          <a:xfrm>
            <a:off x="461394" y="1385202"/>
            <a:ext cx="889234" cy="4351337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05687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C68E52-B8FD-47EE-8C5B-8F192CE50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FED141D-FDB1-4610-8A3E-E5FFF79A5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F230C21-9E11-4018-8ABA-D2094868C6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962" y="149599"/>
            <a:ext cx="10323616" cy="6250997"/>
          </a:xfrm>
          <a:prstGeom prst="rect">
            <a:avLst/>
          </a:prstGeom>
        </p:spPr>
      </p:pic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B6FF3484-63E6-4906-BAC3-B22F365A53CC}"/>
              </a:ext>
            </a:extLst>
          </p:cNvPr>
          <p:cNvSpPr/>
          <p:nvPr/>
        </p:nvSpPr>
        <p:spPr>
          <a:xfrm>
            <a:off x="1711354" y="83890"/>
            <a:ext cx="8246378" cy="880844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00652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C68E52-B8FD-47EE-8C5B-8F192CE50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FED141D-FDB1-4610-8A3E-E5FFF79A5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F230C21-9E11-4018-8ABA-D2094868C6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962" y="149599"/>
            <a:ext cx="10323616" cy="6250997"/>
          </a:xfrm>
          <a:prstGeom prst="rect">
            <a:avLst/>
          </a:prstGeom>
        </p:spPr>
      </p:pic>
      <p:sp>
        <p:nvSpPr>
          <p:cNvPr id="5" name="Elipse 4">
            <a:extLst>
              <a:ext uri="{FF2B5EF4-FFF2-40B4-BE49-F238E27FC236}">
                <a16:creationId xmlns:a16="http://schemas.microsoft.com/office/drawing/2014/main" id="{969A81FF-EC70-41E9-966A-F721821B966D}"/>
              </a:ext>
            </a:extLst>
          </p:cNvPr>
          <p:cNvSpPr/>
          <p:nvPr/>
        </p:nvSpPr>
        <p:spPr>
          <a:xfrm>
            <a:off x="1719743" y="3607266"/>
            <a:ext cx="3120705" cy="130029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29516E9A-FBA1-4081-9265-EB0265C0C1C9}"/>
              </a:ext>
            </a:extLst>
          </p:cNvPr>
          <p:cNvSpPr/>
          <p:nvPr/>
        </p:nvSpPr>
        <p:spPr>
          <a:xfrm>
            <a:off x="7868873" y="2701000"/>
            <a:ext cx="3120705" cy="130029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591242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A20CEC-C8E4-45CB-B7BA-6E2B86DFA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6868E22-BAA6-4274-A424-C0750EB843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878A147-2FE3-4DCE-8FD5-C5AD1AABA8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413" y="259597"/>
            <a:ext cx="10245667" cy="6362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4971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EECD00-1A6C-4ED6-9426-8D70B5CB5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A4FE9C1-B3E6-4841-9701-5C1435772A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9DF998B-FB5A-48BC-BCEC-29A7DD69A1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550" y="346133"/>
            <a:ext cx="9982900" cy="6111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04992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20</Words>
  <Application>Microsoft Office PowerPoint</Application>
  <PresentationFormat>Panorámica</PresentationFormat>
  <Paragraphs>5</Paragraphs>
  <Slides>22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Tema de Office</vt:lpstr>
      <vt:lpstr> </vt:lpstr>
      <vt:lpstr>1. How Many Cases of Coronavirus Will There Be in Your Area?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China</vt:lpstr>
      <vt:lpstr>Presentación de PowerPoint</vt:lpstr>
      <vt:lpstr>Presentación de PowerPoint</vt:lpstr>
      <vt:lpstr>Eastern Countries</vt:lpstr>
      <vt:lpstr>Presentación de PowerPoint</vt:lpstr>
      <vt:lpstr>Washington State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asus</dc:creator>
  <cp:lastModifiedBy>asus</cp:lastModifiedBy>
  <cp:revision>5</cp:revision>
  <dcterms:created xsi:type="dcterms:W3CDTF">2020-03-24T17:37:19Z</dcterms:created>
  <dcterms:modified xsi:type="dcterms:W3CDTF">2020-03-24T19:20:36Z</dcterms:modified>
</cp:coreProperties>
</file>