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70" r:id="rId5"/>
    <p:sldId id="271" r:id="rId6"/>
    <p:sldId id="258" r:id="rId7"/>
    <p:sldId id="259" r:id="rId8"/>
    <p:sldId id="260" r:id="rId9"/>
    <p:sldId id="261" r:id="rId10"/>
    <p:sldId id="262" r:id="rId11"/>
    <p:sldId id="263" r:id="rId12"/>
    <p:sldId id="264" r:id="rId13"/>
    <p:sldId id="265" r:id="rId14"/>
    <p:sldId id="266" r:id="rId15"/>
    <p:sldId id="267" r:id="rId1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100" d="100"/>
          <a:sy n="100" d="100"/>
        </p:scale>
        <p:origin x="990"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5A9E96-7A63-4EB8-BE12-4067D93F8AC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30240992-75CF-408B-BA6D-9EC2205318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DB582551-F1ED-4401-9A86-923D299FB5C5}"/>
              </a:ext>
            </a:extLst>
          </p:cNvPr>
          <p:cNvSpPr>
            <a:spLocks noGrp="1"/>
          </p:cNvSpPr>
          <p:nvPr>
            <p:ph type="dt" sz="half" idx="10"/>
          </p:nvPr>
        </p:nvSpPr>
        <p:spPr/>
        <p:txBody>
          <a:bodyPr/>
          <a:lstStyle/>
          <a:p>
            <a:fld id="{4CA5DEA9-08CA-4398-AF66-2D6204C00BA0}" type="datetimeFigureOut">
              <a:rPr lang="es-MX" smtClean="0"/>
              <a:t>19/03/2020</a:t>
            </a:fld>
            <a:endParaRPr lang="es-MX"/>
          </a:p>
        </p:txBody>
      </p:sp>
      <p:sp>
        <p:nvSpPr>
          <p:cNvPr id="5" name="Marcador de pie de página 4">
            <a:extLst>
              <a:ext uri="{FF2B5EF4-FFF2-40B4-BE49-F238E27FC236}">
                <a16:creationId xmlns:a16="http://schemas.microsoft.com/office/drawing/2014/main" id="{A9792806-638F-47C2-A361-6314CF75DCD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5AE83FE-2B23-4649-9945-AFD1E0C99142}"/>
              </a:ext>
            </a:extLst>
          </p:cNvPr>
          <p:cNvSpPr>
            <a:spLocks noGrp="1"/>
          </p:cNvSpPr>
          <p:nvPr>
            <p:ph type="sldNum" sz="quarter" idx="12"/>
          </p:nvPr>
        </p:nvSpPr>
        <p:spPr/>
        <p:txBody>
          <a:bodyPr/>
          <a:lstStyle/>
          <a:p>
            <a:fld id="{5B10C7C2-9E92-46CA-8869-2C97CF71BDFC}" type="slidenum">
              <a:rPr lang="es-MX" smtClean="0"/>
              <a:t>‹Nº›</a:t>
            </a:fld>
            <a:endParaRPr lang="es-MX"/>
          </a:p>
        </p:txBody>
      </p:sp>
    </p:spTree>
    <p:extLst>
      <p:ext uri="{BB962C8B-B14F-4D97-AF65-F5344CB8AC3E}">
        <p14:creationId xmlns:p14="http://schemas.microsoft.com/office/powerpoint/2010/main" val="835223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F8F60F-45F3-4FDB-A6F2-571F2EF20DD0}"/>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856DC7D9-E22E-4E75-B449-FE358C1A429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DD8608F-062C-4303-9DD6-0976617D67D6}"/>
              </a:ext>
            </a:extLst>
          </p:cNvPr>
          <p:cNvSpPr>
            <a:spLocks noGrp="1"/>
          </p:cNvSpPr>
          <p:nvPr>
            <p:ph type="dt" sz="half" idx="10"/>
          </p:nvPr>
        </p:nvSpPr>
        <p:spPr/>
        <p:txBody>
          <a:bodyPr/>
          <a:lstStyle/>
          <a:p>
            <a:fld id="{4CA5DEA9-08CA-4398-AF66-2D6204C00BA0}" type="datetimeFigureOut">
              <a:rPr lang="es-MX" smtClean="0"/>
              <a:t>19/03/2020</a:t>
            </a:fld>
            <a:endParaRPr lang="es-MX"/>
          </a:p>
        </p:txBody>
      </p:sp>
      <p:sp>
        <p:nvSpPr>
          <p:cNvPr id="5" name="Marcador de pie de página 4">
            <a:extLst>
              <a:ext uri="{FF2B5EF4-FFF2-40B4-BE49-F238E27FC236}">
                <a16:creationId xmlns:a16="http://schemas.microsoft.com/office/drawing/2014/main" id="{3949D6F7-C533-4D49-9107-224E192EB0F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5909654-07F1-445E-A29E-706974B40B65}"/>
              </a:ext>
            </a:extLst>
          </p:cNvPr>
          <p:cNvSpPr>
            <a:spLocks noGrp="1"/>
          </p:cNvSpPr>
          <p:nvPr>
            <p:ph type="sldNum" sz="quarter" idx="12"/>
          </p:nvPr>
        </p:nvSpPr>
        <p:spPr/>
        <p:txBody>
          <a:bodyPr/>
          <a:lstStyle/>
          <a:p>
            <a:fld id="{5B10C7C2-9E92-46CA-8869-2C97CF71BDFC}" type="slidenum">
              <a:rPr lang="es-MX" smtClean="0"/>
              <a:t>‹Nº›</a:t>
            </a:fld>
            <a:endParaRPr lang="es-MX"/>
          </a:p>
        </p:txBody>
      </p:sp>
    </p:spTree>
    <p:extLst>
      <p:ext uri="{BB962C8B-B14F-4D97-AF65-F5344CB8AC3E}">
        <p14:creationId xmlns:p14="http://schemas.microsoft.com/office/powerpoint/2010/main" val="2456775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C6A4817-9C77-46E2-8C88-408DE2BA291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DA84386A-C9E2-4856-85AF-6CF35B4E233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09936605-269E-4B25-BEF3-B46537AD541A}"/>
              </a:ext>
            </a:extLst>
          </p:cNvPr>
          <p:cNvSpPr>
            <a:spLocks noGrp="1"/>
          </p:cNvSpPr>
          <p:nvPr>
            <p:ph type="dt" sz="half" idx="10"/>
          </p:nvPr>
        </p:nvSpPr>
        <p:spPr/>
        <p:txBody>
          <a:bodyPr/>
          <a:lstStyle/>
          <a:p>
            <a:fld id="{4CA5DEA9-08CA-4398-AF66-2D6204C00BA0}" type="datetimeFigureOut">
              <a:rPr lang="es-MX" smtClean="0"/>
              <a:t>19/03/2020</a:t>
            </a:fld>
            <a:endParaRPr lang="es-MX"/>
          </a:p>
        </p:txBody>
      </p:sp>
      <p:sp>
        <p:nvSpPr>
          <p:cNvPr id="5" name="Marcador de pie de página 4">
            <a:extLst>
              <a:ext uri="{FF2B5EF4-FFF2-40B4-BE49-F238E27FC236}">
                <a16:creationId xmlns:a16="http://schemas.microsoft.com/office/drawing/2014/main" id="{472EF54D-A840-4A86-BB17-03DE3B9E85D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3333C62-E520-4149-9BB9-FEA114F50859}"/>
              </a:ext>
            </a:extLst>
          </p:cNvPr>
          <p:cNvSpPr>
            <a:spLocks noGrp="1"/>
          </p:cNvSpPr>
          <p:nvPr>
            <p:ph type="sldNum" sz="quarter" idx="12"/>
          </p:nvPr>
        </p:nvSpPr>
        <p:spPr/>
        <p:txBody>
          <a:bodyPr/>
          <a:lstStyle/>
          <a:p>
            <a:fld id="{5B10C7C2-9E92-46CA-8869-2C97CF71BDFC}" type="slidenum">
              <a:rPr lang="es-MX" smtClean="0"/>
              <a:t>‹Nº›</a:t>
            </a:fld>
            <a:endParaRPr lang="es-MX"/>
          </a:p>
        </p:txBody>
      </p:sp>
    </p:spTree>
    <p:extLst>
      <p:ext uri="{BB962C8B-B14F-4D97-AF65-F5344CB8AC3E}">
        <p14:creationId xmlns:p14="http://schemas.microsoft.com/office/powerpoint/2010/main" val="3038730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895D26-E9D4-4960-BF14-B62CFC7CEBA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43E77A21-ED91-4F1B-8073-CBFD4D8F1EA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2751C538-7681-4F19-8830-8C04547E4C68}"/>
              </a:ext>
            </a:extLst>
          </p:cNvPr>
          <p:cNvSpPr>
            <a:spLocks noGrp="1"/>
          </p:cNvSpPr>
          <p:nvPr>
            <p:ph type="dt" sz="half" idx="10"/>
          </p:nvPr>
        </p:nvSpPr>
        <p:spPr/>
        <p:txBody>
          <a:bodyPr/>
          <a:lstStyle/>
          <a:p>
            <a:fld id="{4CA5DEA9-08CA-4398-AF66-2D6204C00BA0}" type="datetimeFigureOut">
              <a:rPr lang="es-MX" smtClean="0"/>
              <a:t>19/03/2020</a:t>
            </a:fld>
            <a:endParaRPr lang="es-MX"/>
          </a:p>
        </p:txBody>
      </p:sp>
      <p:sp>
        <p:nvSpPr>
          <p:cNvPr id="5" name="Marcador de pie de página 4">
            <a:extLst>
              <a:ext uri="{FF2B5EF4-FFF2-40B4-BE49-F238E27FC236}">
                <a16:creationId xmlns:a16="http://schemas.microsoft.com/office/drawing/2014/main" id="{9C1624AD-1572-416F-8A9D-72F194EA26F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81665F5-3715-4874-9402-0A58AE76D71F}"/>
              </a:ext>
            </a:extLst>
          </p:cNvPr>
          <p:cNvSpPr>
            <a:spLocks noGrp="1"/>
          </p:cNvSpPr>
          <p:nvPr>
            <p:ph type="sldNum" sz="quarter" idx="12"/>
          </p:nvPr>
        </p:nvSpPr>
        <p:spPr/>
        <p:txBody>
          <a:bodyPr/>
          <a:lstStyle/>
          <a:p>
            <a:fld id="{5B10C7C2-9E92-46CA-8869-2C97CF71BDFC}" type="slidenum">
              <a:rPr lang="es-MX" smtClean="0"/>
              <a:t>‹Nº›</a:t>
            </a:fld>
            <a:endParaRPr lang="es-MX"/>
          </a:p>
        </p:txBody>
      </p:sp>
    </p:spTree>
    <p:extLst>
      <p:ext uri="{BB962C8B-B14F-4D97-AF65-F5344CB8AC3E}">
        <p14:creationId xmlns:p14="http://schemas.microsoft.com/office/powerpoint/2010/main" val="34635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19ABDC-6397-45FC-8ED9-5EB2BCFCA73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0C7476AF-4809-436F-933F-7A5B8EF372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713674E-C4EB-457C-AF9B-FABADB1F35E1}"/>
              </a:ext>
            </a:extLst>
          </p:cNvPr>
          <p:cNvSpPr>
            <a:spLocks noGrp="1"/>
          </p:cNvSpPr>
          <p:nvPr>
            <p:ph type="dt" sz="half" idx="10"/>
          </p:nvPr>
        </p:nvSpPr>
        <p:spPr/>
        <p:txBody>
          <a:bodyPr/>
          <a:lstStyle/>
          <a:p>
            <a:fld id="{4CA5DEA9-08CA-4398-AF66-2D6204C00BA0}" type="datetimeFigureOut">
              <a:rPr lang="es-MX" smtClean="0"/>
              <a:t>19/03/2020</a:t>
            </a:fld>
            <a:endParaRPr lang="es-MX"/>
          </a:p>
        </p:txBody>
      </p:sp>
      <p:sp>
        <p:nvSpPr>
          <p:cNvPr id="5" name="Marcador de pie de página 4">
            <a:extLst>
              <a:ext uri="{FF2B5EF4-FFF2-40B4-BE49-F238E27FC236}">
                <a16:creationId xmlns:a16="http://schemas.microsoft.com/office/drawing/2014/main" id="{11D5A4C3-3584-43D6-9333-732A772B5D7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98C7469-DB17-4D29-84BF-9DB5D1EE1560}"/>
              </a:ext>
            </a:extLst>
          </p:cNvPr>
          <p:cNvSpPr>
            <a:spLocks noGrp="1"/>
          </p:cNvSpPr>
          <p:nvPr>
            <p:ph type="sldNum" sz="quarter" idx="12"/>
          </p:nvPr>
        </p:nvSpPr>
        <p:spPr/>
        <p:txBody>
          <a:bodyPr/>
          <a:lstStyle/>
          <a:p>
            <a:fld id="{5B10C7C2-9E92-46CA-8869-2C97CF71BDFC}" type="slidenum">
              <a:rPr lang="es-MX" smtClean="0"/>
              <a:t>‹Nº›</a:t>
            </a:fld>
            <a:endParaRPr lang="es-MX"/>
          </a:p>
        </p:txBody>
      </p:sp>
    </p:spTree>
    <p:extLst>
      <p:ext uri="{BB962C8B-B14F-4D97-AF65-F5344CB8AC3E}">
        <p14:creationId xmlns:p14="http://schemas.microsoft.com/office/powerpoint/2010/main" val="4189279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996B20-BE41-4315-8A90-349442983C82}"/>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879F7F63-A50D-4114-A199-41ED363BFCE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5466DCDD-201D-420F-B2C2-61BDF01CDF9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AE325D17-B7CD-40DE-9DB2-E431ACD6D64E}"/>
              </a:ext>
            </a:extLst>
          </p:cNvPr>
          <p:cNvSpPr>
            <a:spLocks noGrp="1"/>
          </p:cNvSpPr>
          <p:nvPr>
            <p:ph type="dt" sz="half" idx="10"/>
          </p:nvPr>
        </p:nvSpPr>
        <p:spPr/>
        <p:txBody>
          <a:bodyPr/>
          <a:lstStyle/>
          <a:p>
            <a:fld id="{4CA5DEA9-08CA-4398-AF66-2D6204C00BA0}" type="datetimeFigureOut">
              <a:rPr lang="es-MX" smtClean="0"/>
              <a:t>19/03/2020</a:t>
            </a:fld>
            <a:endParaRPr lang="es-MX"/>
          </a:p>
        </p:txBody>
      </p:sp>
      <p:sp>
        <p:nvSpPr>
          <p:cNvPr id="6" name="Marcador de pie de página 5">
            <a:extLst>
              <a:ext uri="{FF2B5EF4-FFF2-40B4-BE49-F238E27FC236}">
                <a16:creationId xmlns:a16="http://schemas.microsoft.com/office/drawing/2014/main" id="{882763CC-0307-4141-94DE-940B19C65ADA}"/>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250BBC54-515D-4846-B2A8-2F0F3C170ED1}"/>
              </a:ext>
            </a:extLst>
          </p:cNvPr>
          <p:cNvSpPr>
            <a:spLocks noGrp="1"/>
          </p:cNvSpPr>
          <p:nvPr>
            <p:ph type="sldNum" sz="quarter" idx="12"/>
          </p:nvPr>
        </p:nvSpPr>
        <p:spPr/>
        <p:txBody>
          <a:bodyPr/>
          <a:lstStyle/>
          <a:p>
            <a:fld id="{5B10C7C2-9E92-46CA-8869-2C97CF71BDFC}" type="slidenum">
              <a:rPr lang="es-MX" smtClean="0"/>
              <a:t>‹Nº›</a:t>
            </a:fld>
            <a:endParaRPr lang="es-MX"/>
          </a:p>
        </p:txBody>
      </p:sp>
    </p:spTree>
    <p:extLst>
      <p:ext uri="{BB962C8B-B14F-4D97-AF65-F5344CB8AC3E}">
        <p14:creationId xmlns:p14="http://schemas.microsoft.com/office/powerpoint/2010/main" val="161854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DEEE22-363F-47EF-BCE0-D4E1827C8CB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0529AFC-A75C-48FF-9BA9-C5743CEF0B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B9F7E74-730D-4DCC-9153-759E26C072E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ACBE31B6-B99A-43E2-9998-AC16DAB7F1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28EA800-9365-43CB-8D81-BA6D95092F3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CE332AD8-C329-4C93-A626-167D407810BA}"/>
              </a:ext>
            </a:extLst>
          </p:cNvPr>
          <p:cNvSpPr>
            <a:spLocks noGrp="1"/>
          </p:cNvSpPr>
          <p:nvPr>
            <p:ph type="dt" sz="half" idx="10"/>
          </p:nvPr>
        </p:nvSpPr>
        <p:spPr/>
        <p:txBody>
          <a:bodyPr/>
          <a:lstStyle/>
          <a:p>
            <a:fld id="{4CA5DEA9-08CA-4398-AF66-2D6204C00BA0}" type="datetimeFigureOut">
              <a:rPr lang="es-MX" smtClean="0"/>
              <a:t>19/03/2020</a:t>
            </a:fld>
            <a:endParaRPr lang="es-MX"/>
          </a:p>
        </p:txBody>
      </p:sp>
      <p:sp>
        <p:nvSpPr>
          <p:cNvPr id="8" name="Marcador de pie de página 7">
            <a:extLst>
              <a:ext uri="{FF2B5EF4-FFF2-40B4-BE49-F238E27FC236}">
                <a16:creationId xmlns:a16="http://schemas.microsoft.com/office/drawing/2014/main" id="{3FF632A4-08F7-47AE-97AC-857D9D938C73}"/>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C4F012B8-85E5-4E60-8A30-D50BC2A2F0E1}"/>
              </a:ext>
            </a:extLst>
          </p:cNvPr>
          <p:cNvSpPr>
            <a:spLocks noGrp="1"/>
          </p:cNvSpPr>
          <p:nvPr>
            <p:ph type="sldNum" sz="quarter" idx="12"/>
          </p:nvPr>
        </p:nvSpPr>
        <p:spPr/>
        <p:txBody>
          <a:bodyPr/>
          <a:lstStyle/>
          <a:p>
            <a:fld id="{5B10C7C2-9E92-46CA-8869-2C97CF71BDFC}" type="slidenum">
              <a:rPr lang="es-MX" smtClean="0"/>
              <a:t>‹Nº›</a:t>
            </a:fld>
            <a:endParaRPr lang="es-MX"/>
          </a:p>
        </p:txBody>
      </p:sp>
    </p:spTree>
    <p:extLst>
      <p:ext uri="{BB962C8B-B14F-4D97-AF65-F5344CB8AC3E}">
        <p14:creationId xmlns:p14="http://schemas.microsoft.com/office/powerpoint/2010/main" val="850058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562BD5-C62C-498D-BA81-CADE55F5D824}"/>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0142AD38-207D-4B2C-9078-430A7157C98D}"/>
              </a:ext>
            </a:extLst>
          </p:cNvPr>
          <p:cNvSpPr>
            <a:spLocks noGrp="1"/>
          </p:cNvSpPr>
          <p:nvPr>
            <p:ph type="dt" sz="half" idx="10"/>
          </p:nvPr>
        </p:nvSpPr>
        <p:spPr/>
        <p:txBody>
          <a:bodyPr/>
          <a:lstStyle/>
          <a:p>
            <a:fld id="{4CA5DEA9-08CA-4398-AF66-2D6204C00BA0}" type="datetimeFigureOut">
              <a:rPr lang="es-MX" smtClean="0"/>
              <a:t>19/03/2020</a:t>
            </a:fld>
            <a:endParaRPr lang="es-MX"/>
          </a:p>
        </p:txBody>
      </p:sp>
      <p:sp>
        <p:nvSpPr>
          <p:cNvPr id="4" name="Marcador de pie de página 3">
            <a:extLst>
              <a:ext uri="{FF2B5EF4-FFF2-40B4-BE49-F238E27FC236}">
                <a16:creationId xmlns:a16="http://schemas.microsoft.com/office/drawing/2014/main" id="{152C7439-9290-45E7-9FAB-5B35303FFC45}"/>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BBCF7C5C-236D-46DD-95EA-FA13B549ADEB}"/>
              </a:ext>
            </a:extLst>
          </p:cNvPr>
          <p:cNvSpPr>
            <a:spLocks noGrp="1"/>
          </p:cNvSpPr>
          <p:nvPr>
            <p:ph type="sldNum" sz="quarter" idx="12"/>
          </p:nvPr>
        </p:nvSpPr>
        <p:spPr/>
        <p:txBody>
          <a:bodyPr/>
          <a:lstStyle/>
          <a:p>
            <a:fld id="{5B10C7C2-9E92-46CA-8869-2C97CF71BDFC}" type="slidenum">
              <a:rPr lang="es-MX" smtClean="0"/>
              <a:t>‹Nº›</a:t>
            </a:fld>
            <a:endParaRPr lang="es-MX"/>
          </a:p>
        </p:txBody>
      </p:sp>
    </p:spTree>
    <p:extLst>
      <p:ext uri="{BB962C8B-B14F-4D97-AF65-F5344CB8AC3E}">
        <p14:creationId xmlns:p14="http://schemas.microsoft.com/office/powerpoint/2010/main" val="3252279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5130C9F-BB2A-4704-841D-BB80EB483FF3}"/>
              </a:ext>
            </a:extLst>
          </p:cNvPr>
          <p:cNvSpPr>
            <a:spLocks noGrp="1"/>
          </p:cNvSpPr>
          <p:nvPr>
            <p:ph type="dt" sz="half" idx="10"/>
          </p:nvPr>
        </p:nvSpPr>
        <p:spPr/>
        <p:txBody>
          <a:bodyPr/>
          <a:lstStyle/>
          <a:p>
            <a:fld id="{4CA5DEA9-08CA-4398-AF66-2D6204C00BA0}" type="datetimeFigureOut">
              <a:rPr lang="es-MX" smtClean="0"/>
              <a:t>19/03/2020</a:t>
            </a:fld>
            <a:endParaRPr lang="es-MX"/>
          </a:p>
        </p:txBody>
      </p:sp>
      <p:sp>
        <p:nvSpPr>
          <p:cNvPr id="3" name="Marcador de pie de página 2">
            <a:extLst>
              <a:ext uri="{FF2B5EF4-FFF2-40B4-BE49-F238E27FC236}">
                <a16:creationId xmlns:a16="http://schemas.microsoft.com/office/drawing/2014/main" id="{71DDB252-2E55-4A61-AD91-79B1885A5557}"/>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1B00AC1D-9D5C-42ED-A1A5-156B57B7EE82}"/>
              </a:ext>
            </a:extLst>
          </p:cNvPr>
          <p:cNvSpPr>
            <a:spLocks noGrp="1"/>
          </p:cNvSpPr>
          <p:nvPr>
            <p:ph type="sldNum" sz="quarter" idx="12"/>
          </p:nvPr>
        </p:nvSpPr>
        <p:spPr/>
        <p:txBody>
          <a:bodyPr/>
          <a:lstStyle/>
          <a:p>
            <a:fld id="{5B10C7C2-9E92-46CA-8869-2C97CF71BDFC}" type="slidenum">
              <a:rPr lang="es-MX" smtClean="0"/>
              <a:t>‹Nº›</a:t>
            </a:fld>
            <a:endParaRPr lang="es-MX"/>
          </a:p>
        </p:txBody>
      </p:sp>
    </p:spTree>
    <p:extLst>
      <p:ext uri="{BB962C8B-B14F-4D97-AF65-F5344CB8AC3E}">
        <p14:creationId xmlns:p14="http://schemas.microsoft.com/office/powerpoint/2010/main" val="3811500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64BA0D-5BA4-4ADF-A28D-4F2C0243C11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26F19266-D1C3-4E7E-BE0C-7E064758EC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1FE5CB8A-4112-4019-9C93-648D7C94D0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7A582E4-E128-4F6B-8139-06226897626B}"/>
              </a:ext>
            </a:extLst>
          </p:cNvPr>
          <p:cNvSpPr>
            <a:spLocks noGrp="1"/>
          </p:cNvSpPr>
          <p:nvPr>
            <p:ph type="dt" sz="half" idx="10"/>
          </p:nvPr>
        </p:nvSpPr>
        <p:spPr/>
        <p:txBody>
          <a:bodyPr/>
          <a:lstStyle/>
          <a:p>
            <a:fld id="{4CA5DEA9-08CA-4398-AF66-2D6204C00BA0}" type="datetimeFigureOut">
              <a:rPr lang="es-MX" smtClean="0"/>
              <a:t>19/03/2020</a:t>
            </a:fld>
            <a:endParaRPr lang="es-MX"/>
          </a:p>
        </p:txBody>
      </p:sp>
      <p:sp>
        <p:nvSpPr>
          <p:cNvPr id="6" name="Marcador de pie de página 5">
            <a:extLst>
              <a:ext uri="{FF2B5EF4-FFF2-40B4-BE49-F238E27FC236}">
                <a16:creationId xmlns:a16="http://schemas.microsoft.com/office/drawing/2014/main" id="{CBF4D694-7466-4D40-B302-A0BE19722DE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D62BDCAE-4191-4882-B5AD-7E0205D7AF6B}"/>
              </a:ext>
            </a:extLst>
          </p:cNvPr>
          <p:cNvSpPr>
            <a:spLocks noGrp="1"/>
          </p:cNvSpPr>
          <p:nvPr>
            <p:ph type="sldNum" sz="quarter" idx="12"/>
          </p:nvPr>
        </p:nvSpPr>
        <p:spPr/>
        <p:txBody>
          <a:bodyPr/>
          <a:lstStyle/>
          <a:p>
            <a:fld id="{5B10C7C2-9E92-46CA-8869-2C97CF71BDFC}" type="slidenum">
              <a:rPr lang="es-MX" smtClean="0"/>
              <a:t>‹Nº›</a:t>
            </a:fld>
            <a:endParaRPr lang="es-MX"/>
          </a:p>
        </p:txBody>
      </p:sp>
    </p:spTree>
    <p:extLst>
      <p:ext uri="{BB962C8B-B14F-4D97-AF65-F5344CB8AC3E}">
        <p14:creationId xmlns:p14="http://schemas.microsoft.com/office/powerpoint/2010/main" val="1824436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022EE9-AEDE-4A98-85AC-4805BFA1B55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3B31BF0D-0AF0-4092-BDFE-2DF693B98F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19E106B1-A101-49B1-BC6F-F5E474698A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B5D00F4-55A1-470A-937F-FFBB95254425}"/>
              </a:ext>
            </a:extLst>
          </p:cNvPr>
          <p:cNvSpPr>
            <a:spLocks noGrp="1"/>
          </p:cNvSpPr>
          <p:nvPr>
            <p:ph type="dt" sz="half" idx="10"/>
          </p:nvPr>
        </p:nvSpPr>
        <p:spPr/>
        <p:txBody>
          <a:bodyPr/>
          <a:lstStyle/>
          <a:p>
            <a:fld id="{4CA5DEA9-08CA-4398-AF66-2D6204C00BA0}" type="datetimeFigureOut">
              <a:rPr lang="es-MX" smtClean="0"/>
              <a:t>19/03/2020</a:t>
            </a:fld>
            <a:endParaRPr lang="es-MX"/>
          </a:p>
        </p:txBody>
      </p:sp>
      <p:sp>
        <p:nvSpPr>
          <p:cNvPr id="6" name="Marcador de pie de página 5">
            <a:extLst>
              <a:ext uri="{FF2B5EF4-FFF2-40B4-BE49-F238E27FC236}">
                <a16:creationId xmlns:a16="http://schemas.microsoft.com/office/drawing/2014/main" id="{6BD6AB9B-0246-4B96-86B7-8163BAF6612A}"/>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5F197E3C-31C4-453A-9B82-8FD6DE221478}"/>
              </a:ext>
            </a:extLst>
          </p:cNvPr>
          <p:cNvSpPr>
            <a:spLocks noGrp="1"/>
          </p:cNvSpPr>
          <p:nvPr>
            <p:ph type="sldNum" sz="quarter" idx="12"/>
          </p:nvPr>
        </p:nvSpPr>
        <p:spPr/>
        <p:txBody>
          <a:bodyPr/>
          <a:lstStyle/>
          <a:p>
            <a:fld id="{5B10C7C2-9E92-46CA-8869-2C97CF71BDFC}" type="slidenum">
              <a:rPr lang="es-MX" smtClean="0"/>
              <a:t>‹Nº›</a:t>
            </a:fld>
            <a:endParaRPr lang="es-MX"/>
          </a:p>
        </p:txBody>
      </p:sp>
    </p:spTree>
    <p:extLst>
      <p:ext uri="{BB962C8B-B14F-4D97-AF65-F5344CB8AC3E}">
        <p14:creationId xmlns:p14="http://schemas.microsoft.com/office/powerpoint/2010/main" val="1909605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25C90F8-7EA4-4DD9-A75C-13A7A393F6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4DE5365F-0E24-4C0C-9FE8-D1929F8346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494E6AC-5E63-42F9-A997-2BBC1FFE9D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5DEA9-08CA-4398-AF66-2D6204C00BA0}" type="datetimeFigureOut">
              <a:rPr lang="es-MX" smtClean="0"/>
              <a:t>19/03/2020</a:t>
            </a:fld>
            <a:endParaRPr lang="es-MX"/>
          </a:p>
        </p:txBody>
      </p:sp>
      <p:sp>
        <p:nvSpPr>
          <p:cNvPr id="5" name="Marcador de pie de página 4">
            <a:extLst>
              <a:ext uri="{FF2B5EF4-FFF2-40B4-BE49-F238E27FC236}">
                <a16:creationId xmlns:a16="http://schemas.microsoft.com/office/drawing/2014/main" id="{760B6D6A-2D0E-4D51-8FB3-BB2DB1D531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D74C2C7E-1706-4BE5-BD9F-50138C22AC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10C7C2-9E92-46CA-8869-2C97CF71BDFC}" type="slidenum">
              <a:rPr lang="es-MX" smtClean="0"/>
              <a:t>‹Nº›</a:t>
            </a:fld>
            <a:endParaRPr lang="es-MX"/>
          </a:p>
        </p:txBody>
      </p:sp>
    </p:spTree>
    <p:extLst>
      <p:ext uri="{BB962C8B-B14F-4D97-AF65-F5344CB8AC3E}">
        <p14:creationId xmlns:p14="http://schemas.microsoft.com/office/powerpoint/2010/main" val="62678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medium.com/@tomaspueyo/coronavirus-act-today-or-people-will-die-f4d3d9cd99c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ED1835-91A3-4734-A6A5-C0977FE982B8}"/>
              </a:ext>
            </a:extLst>
          </p:cNvPr>
          <p:cNvSpPr>
            <a:spLocks noGrp="1"/>
          </p:cNvSpPr>
          <p:nvPr>
            <p:ph type="ctrTitle"/>
          </p:nvPr>
        </p:nvSpPr>
        <p:spPr/>
        <p:txBody>
          <a:bodyPr>
            <a:normAutofit fontScale="90000"/>
          </a:bodyPr>
          <a:lstStyle/>
          <a:p>
            <a:r>
              <a:rPr lang="es-MX" dirty="0"/>
              <a:t>Actividad 1: </a:t>
            </a:r>
            <a:br>
              <a:rPr lang="es-MX" dirty="0"/>
            </a:br>
            <a:r>
              <a:rPr lang="es-MX" dirty="0"/>
              <a:t>“El mundo en tiempos del Coronavirus”</a:t>
            </a:r>
          </a:p>
        </p:txBody>
      </p:sp>
      <p:sp>
        <p:nvSpPr>
          <p:cNvPr id="3" name="Subtítulo 2">
            <a:extLst>
              <a:ext uri="{FF2B5EF4-FFF2-40B4-BE49-F238E27FC236}">
                <a16:creationId xmlns:a16="http://schemas.microsoft.com/office/drawing/2014/main" id="{7EA5B6F6-ECF8-4FE0-A806-3456C19AA271}"/>
              </a:ext>
            </a:extLst>
          </p:cNvPr>
          <p:cNvSpPr>
            <a:spLocks noGrp="1"/>
          </p:cNvSpPr>
          <p:nvPr>
            <p:ph type="subTitle" idx="1"/>
          </p:nvPr>
        </p:nvSpPr>
        <p:spPr>
          <a:xfrm>
            <a:off x="1524000" y="4499660"/>
            <a:ext cx="9144000" cy="1655762"/>
          </a:xfrm>
        </p:spPr>
        <p:txBody>
          <a:bodyPr/>
          <a:lstStyle/>
          <a:p>
            <a:r>
              <a:rPr lang="es-MX" dirty="0"/>
              <a:t>Fecha de entrega:</a:t>
            </a:r>
          </a:p>
          <a:p>
            <a:r>
              <a:rPr lang="es-MX" dirty="0"/>
              <a:t>Viernes 27 de marzo, antes de las 9 am</a:t>
            </a:r>
          </a:p>
        </p:txBody>
      </p:sp>
    </p:spTree>
    <p:extLst>
      <p:ext uri="{BB962C8B-B14F-4D97-AF65-F5344CB8AC3E}">
        <p14:creationId xmlns:p14="http://schemas.microsoft.com/office/powerpoint/2010/main" val="3223091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CC0347-BE67-4A29-BBF3-9B81A8B5F930}"/>
              </a:ext>
            </a:extLst>
          </p:cNvPr>
          <p:cNvSpPr>
            <a:spLocks noGrp="1"/>
          </p:cNvSpPr>
          <p:nvPr>
            <p:ph type="title"/>
          </p:nvPr>
        </p:nvSpPr>
        <p:spPr/>
        <p:txBody>
          <a:bodyPr/>
          <a:lstStyle/>
          <a:p>
            <a:r>
              <a:rPr lang="es-MX" dirty="0"/>
              <a:t>Equipo: Corea del Sur</a:t>
            </a:r>
          </a:p>
        </p:txBody>
      </p:sp>
      <p:sp>
        <p:nvSpPr>
          <p:cNvPr id="3" name="Marcador de contenido 2">
            <a:extLst>
              <a:ext uri="{FF2B5EF4-FFF2-40B4-BE49-F238E27FC236}">
                <a16:creationId xmlns:a16="http://schemas.microsoft.com/office/drawing/2014/main" id="{85908272-ED9F-4284-93EC-2228E60ABEBA}"/>
              </a:ext>
            </a:extLst>
          </p:cNvPr>
          <p:cNvSpPr>
            <a:spLocks noGrp="1"/>
          </p:cNvSpPr>
          <p:nvPr>
            <p:ph idx="1"/>
          </p:nvPr>
        </p:nvSpPr>
        <p:spPr/>
        <p:txBody>
          <a:bodyPr/>
          <a:lstStyle/>
          <a:p>
            <a:r>
              <a:rPr lang="es-MX" dirty="0"/>
              <a:t>Héctor Pineda</a:t>
            </a:r>
          </a:p>
          <a:p>
            <a:r>
              <a:rPr lang="es-MX" dirty="0"/>
              <a:t>René Vargas</a:t>
            </a:r>
          </a:p>
          <a:p>
            <a:r>
              <a:rPr lang="es-MX" dirty="0"/>
              <a:t>Valeria Rico</a:t>
            </a:r>
          </a:p>
          <a:p>
            <a:r>
              <a:rPr lang="es-MX" dirty="0"/>
              <a:t>Karina Luna</a:t>
            </a:r>
          </a:p>
        </p:txBody>
      </p:sp>
      <p:sp>
        <p:nvSpPr>
          <p:cNvPr id="4" name="Título 1">
            <a:extLst>
              <a:ext uri="{FF2B5EF4-FFF2-40B4-BE49-F238E27FC236}">
                <a16:creationId xmlns:a16="http://schemas.microsoft.com/office/drawing/2014/main" id="{3B90BC94-F223-4B4B-94B2-F1B6948E392F}"/>
              </a:ext>
            </a:extLst>
          </p:cNvPr>
          <p:cNvSpPr txBox="1">
            <a:spLocks/>
          </p:cNvSpPr>
          <p:nvPr/>
        </p:nvSpPr>
        <p:spPr>
          <a:xfrm>
            <a:off x="0" y="18255"/>
            <a:ext cx="12192000" cy="1325563"/>
          </a:xfrm>
          <a:prstGeom prst="rect">
            <a:avLst/>
          </a:prstGeom>
          <a:solidFill>
            <a:schemeClr val="tx1">
              <a:lumMod val="95000"/>
              <a:lumOff val="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dirty="0">
                <a:solidFill>
                  <a:schemeClr val="bg1"/>
                </a:solidFill>
              </a:rPr>
              <a:t>Equipo: Corea del Sur</a:t>
            </a:r>
          </a:p>
        </p:txBody>
      </p:sp>
      <p:sp>
        <p:nvSpPr>
          <p:cNvPr id="5" name="Elipse 4">
            <a:extLst>
              <a:ext uri="{FF2B5EF4-FFF2-40B4-BE49-F238E27FC236}">
                <a16:creationId xmlns:a16="http://schemas.microsoft.com/office/drawing/2014/main" id="{A9493D09-1361-4FF7-8882-695C97823A31}"/>
              </a:ext>
            </a:extLst>
          </p:cNvPr>
          <p:cNvSpPr/>
          <p:nvPr/>
        </p:nvSpPr>
        <p:spPr>
          <a:xfrm>
            <a:off x="9525000" y="127397"/>
            <a:ext cx="2305050" cy="97155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MX" sz="3800" dirty="0">
                <a:solidFill>
                  <a:schemeClr val="tx1"/>
                </a:solidFill>
              </a:rPr>
              <a:t>5°A</a:t>
            </a:r>
          </a:p>
        </p:txBody>
      </p:sp>
      <p:pic>
        <p:nvPicPr>
          <p:cNvPr id="9218" name="Picture 2" descr="Resultado de imagen para Kore covid 19">
            <a:extLst>
              <a:ext uri="{FF2B5EF4-FFF2-40B4-BE49-F238E27FC236}">
                <a16:creationId xmlns:a16="http://schemas.microsoft.com/office/drawing/2014/main" id="{FBEBD79F-80E2-44FE-AFAB-E6EB00244C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8186" y="3895725"/>
            <a:ext cx="5233813" cy="2944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6522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F9B663-F941-4EEE-9F16-0B2FBFCD1968}"/>
              </a:ext>
            </a:extLst>
          </p:cNvPr>
          <p:cNvSpPr>
            <a:spLocks noGrp="1"/>
          </p:cNvSpPr>
          <p:nvPr>
            <p:ph type="title"/>
          </p:nvPr>
        </p:nvSpPr>
        <p:spPr/>
        <p:txBody>
          <a:bodyPr/>
          <a:lstStyle/>
          <a:p>
            <a:r>
              <a:rPr lang="es-MX" dirty="0"/>
              <a:t>Equipo: Irán</a:t>
            </a:r>
          </a:p>
        </p:txBody>
      </p:sp>
      <p:sp>
        <p:nvSpPr>
          <p:cNvPr id="3" name="Marcador de contenido 2">
            <a:extLst>
              <a:ext uri="{FF2B5EF4-FFF2-40B4-BE49-F238E27FC236}">
                <a16:creationId xmlns:a16="http://schemas.microsoft.com/office/drawing/2014/main" id="{23BA9275-EB34-4011-AAF0-D17ACC0323E7}"/>
              </a:ext>
            </a:extLst>
          </p:cNvPr>
          <p:cNvSpPr>
            <a:spLocks noGrp="1"/>
          </p:cNvSpPr>
          <p:nvPr>
            <p:ph idx="1"/>
          </p:nvPr>
        </p:nvSpPr>
        <p:spPr/>
        <p:txBody>
          <a:bodyPr/>
          <a:lstStyle/>
          <a:p>
            <a:r>
              <a:rPr lang="es-MX" dirty="0" err="1"/>
              <a:t>Fer</a:t>
            </a:r>
            <a:r>
              <a:rPr lang="es-MX" dirty="0"/>
              <a:t> Quezada</a:t>
            </a:r>
          </a:p>
          <a:p>
            <a:r>
              <a:rPr lang="es-MX" dirty="0"/>
              <a:t>Araceli Roa</a:t>
            </a:r>
          </a:p>
          <a:p>
            <a:r>
              <a:rPr lang="es-MX" dirty="0"/>
              <a:t>Arantxa Martínez</a:t>
            </a:r>
          </a:p>
          <a:p>
            <a:r>
              <a:rPr lang="es-MX" dirty="0"/>
              <a:t>Ariadna Laurent</a:t>
            </a:r>
          </a:p>
          <a:p>
            <a:r>
              <a:rPr lang="es-MX" dirty="0"/>
              <a:t>Pau Muciño</a:t>
            </a:r>
          </a:p>
        </p:txBody>
      </p:sp>
      <p:sp>
        <p:nvSpPr>
          <p:cNvPr id="4" name="Título 1">
            <a:extLst>
              <a:ext uri="{FF2B5EF4-FFF2-40B4-BE49-F238E27FC236}">
                <a16:creationId xmlns:a16="http://schemas.microsoft.com/office/drawing/2014/main" id="{245B1842-92DE-43C1-85AF-472FF0406DC0}"/>
              </a:ext>
            </a:extLst>
          </p:cNvPr>
          <p:cNvSpPr txBox="1">
            <a:spLocks/>
          </p:cNvSpPr>
          <p:nvPr/>
        </p:nvSpPr>
        <p:spPr>
          <a:xfrm>
            <a:off x="0" y="18255"/>
            <a:ext cx="12192000" cy="1325563"/>
          </a:xfrm>
          <a:prstGeom prst="rect">
            <a:avLst/>
          </a:prstGeom>
          <a:solidFill>
            <a:schemeClr val="tx1">
              <a:lumMod val="95000"/>
              <a:lumOff val="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dirty="0">
                <a:solidFill>
                  <a:schemeClr val="bg1"/>
                </a:solidFill>
              </a:rPr>
              <a:t>Equipo: Brasil</a:t>
            </a:r>
          </a:p>
        </p:txBody>
      </p:sp>
      <p:sp>
        <p:nvSpPr>
          <p:cNvPr id="5" name="Elipse 4">
            <a:extLst>
              <a:ext uri="{FF2B5EF4-FFF2-40B4-BE49-F238E27FC236}">
                <a16:creationId xmlns:a16="http://schemas.microsoft.com/office/drawing/2014/main" id="{DC77B9FA-7306-4BB7-B06D-96EDD4C448C7}"/>
              </a:ext>
            </a:extLst>
          </p:cNvPr>
          <p:cNvSpPr/>
          <p:nvPr/>
        </p:nvSpPr>
        <p:spPr>
          <a:xfrm>
            <a:off x="9525000" y="127397"/>
            <a:ext cx="2305050" cy="97155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MX" sz="3800" dirty="0">
                <a:solidFill>
                  <a:schemeClr val="tx1"/>
                </a:solidFill>
              </a:rPr>
              <a:t>5°A</a:t>
            </a:r>
          </a:p>
        </p:txBody>
      </p:sp>
      <p:pic>
        <p:nvPicPr>
          <p:cNvPr id="6146" name="Picture 2" descr="Resultado de imagen para Brazil covid 19">
            <a:extLst>
              <a:ext uri="{FF2B5EF4-FFF2-40B4-BE49-F238E27FC236}">
                <a16:creationId xmlns:a16="http://schemas.microsoft.com/office/drawing/2014/main" id="{7874B1A2-1F88-4BD9-835D-DDA1C34656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1451" y="4367195"/>
            <a:ext cx="4400550" cy="247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815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5E305C-30A6-41AE-B0E4-CE5194881C97}"/>
              </a:ext>
            </a:extLst>
          </p:cNvPr>
          <p:cNvSpPr>
            <a:spLocks noGrp="1"/>
          </p:cNvSpPr>
          <p:nvPr>
            <p:ph type="title"/>
          </p:nvPr>
        </p:nvSpPr>
        <p:spPr/>
        <p:txBody>
          <a:bodyPr/>
          <a:lstStyle/>
          <a:p>
            <a:r>
              <a:rPr lang="es-MX" dirty="0"/>
              <a:t>Equipo: Francia</a:t>
            </a:r>
          </a:p>
        </p:txBody>
      </p:sp>
      <p:sp>
        <p:nvSpPr>
          <p:cNvPr id="3" name="Marcador de contenido 2">
            <a:extLst>
              <a:ext uri="{FF2B5EF4-FFF2-40B4-BE49-F238E27FC236}">
                <a16:creationId xmlns:a16="http://schemas.microsoft.com/office/drawing/2014/main" id="{29DA7B28-9D8D-4848-B609-4005CDD2424C}"/>
              </a:ext>
            </a:extLst>
          </p:cNvPr>
          <p:cNvSpPr>
            <a:spLocks noGrp="1"/>
          </p:cNvSpPr>
          <p:nvPr>
            <p:ph idx="1"/>
          </p:nvPr>
        </p:nvSpPr>
        <p:spPr/>
        <p:txBody>
          <a:bodyPr/>
          <a:lstStyle/>
          <a:p>
            <a:r>
              <a:rPr lang="es-MX" dirty="0"/>
              <a:t>Ana </a:t>
            </a:r>
            <a:r>
              <a:rPr lang="es-MX" dirty="0" err="1"/>
              <a:t>Sofi</a:t>
            </a:r>
            <a:r>
              <a:rPr lang="es-MX" dirty="0"/>
              <a:t> González (</a:t>
            </a:r>
            <a:r>
              <a:rPr lang="es-MX" b="1" dirty="0"/>
              <a:t>¡Por favor, no lo mandes en </a:t>
            </a:r>
            <a:r>
              <a:rPr lang="es-MX" b="1" dirty="0" err="1"/>
              <a:t>pages</a:t>
            </a:r>
            <a:r>
              <a:rPr lang="es-MX" b="1" dirty="0"/>
              <a:t>!)</a:t>
            </a:r>
          </a:p>
          <a:p>
            <a:r>
              <a:rPr lang="es-MX" dirty="0"/>
              <a:t>Paulina García</a:t>
            </a:r>
          </a:p>
          <a:p>
            <a:r>
              <a:rPr lang="es-MX" dirty="0"/>
              <a:t>Max Figueroa</a:t>
            </a:r>
          </a:p>
          <a:p>
            <a:r>
              <a:rPr lang="es-MX" dirty="0"/>
              <a:t>Montse </a:t>
            </a:r>
            <a:r>
              <a:rPr lang="es-MX" dirty="0" err="1"/>
              <a:t>Fugarolas</a:t>
            </a:r>
            <a:endParaRPr lang="es-MX" dirty="0"/>
          </a:p>
          <a:p>
            <a:r>
              <a:rPr lang="es-MX" dirty="0"/>
              <a:t>Alex Rosales</a:t>
            </a:r>
          </a:p>
        </p:txBody>
      </p:sp>
      <p:sp>
        <p:nvSpPr>
          <p:cNvPr id="4" name="Título 1">
            <a:extLst>
              <a:ext uri="{FF2B5EF4-FFF2-40B4-BE49-F238E27FC236}">
                <a16:creationId xmlns:a16="http://schemas.microsoft.com/office/drawing/2014/main" id="{12511CEE-49F1-42D3-89BB-4844A0FAFB10}"/>
              </a:ext>
            </a:extLst>
          </p:cNvPr>
          <p:cNvSpPr txBox="1">
            <a:spLocks/>
          </p:cNvSpPr>
          <p:nvPr/>
        </p:nvSpPr>
        <p:spPr>
          <a:xfrm>
            <a:off x="0" y="18255"/>
            <a:ext cx="12192000" cy="1325563"/>
          </a:xfrm>
          <a:prstGeom prst="rect">
            <a:avLst/>
          </a:prstGeom>
          <a:solidFill>
            <a:schemeClr val="tx1">
              <a:lumMod val="95000"/>
              <a:lumOff val="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dirty="0">
                <a:solidFill>
                  <a:schemeClr val="bg1"/>
                </a:solidFill>
              </a:rPr>
              <a:t>Equipo: Francia</a:t>
            </a:r>
          </a:p>
        </p:txBody>
      </p:sp>
      <p:sp>
        <p:nvSpPr>
          <p:cNvPr id="5" name="Elipse 4">
            <a:extLst>
              <a:ext uri="{FF2B5EF4-FFF2-40B4-BE49-F238E27FC236}">
                <a16:creationId xmlns:a16="http://schemas.microsoft.com/office/drawing/2014/main" id="{7A2AE810-CE61-4AB4-9506-F80F91D99A92}"/>
              </a:ext>
            </a:extLst>
          </p:cNvPr>
          <p:cNvSpPr/>
          <p:nvPr/>
        </p:nvSpPr>
        <p:spPr>
          <a:xfrm>
            <a:off x="9525000" y="127397"/>
            <a:ext cx="2305050" cy="97155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MX" sz="3800" dirty="0">
                <a:solidFill>
                  <a:schemeClr val="tx1"/>
                </a:solidFill>
              </a:rPr>
              <a:t>5°A</a:t>
            </a:r>
          </a:p>
        </p:txBody>
      </p:sp>
      <p:pic>
        <p:nvPicPr>
          <p:cNvPr id="8194" name="Picture 2" descr="Resultado de imagen para France covid 19">
            <a:extLst>
              <a:ext uri="{FF2B5EF4-FFF2-40B4-BE49-F238E27FC236}">
                <a16:creationId xmlns:a16="http://schemas.microsoft.com/office/drawing/2014/main" id="{0E84E5FD-B3EE-40B2-A77C-ADEF4389C9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5575" y="3673602"/>
            <a:ext cx="5686425" cy="3184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0127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B35F2A-E1A8-4046-8AB5-70DF8333AB04}"/>
              </a:ext>
            </a:extLst>
          </p:cNvPr>
          <p:cNvSpPr>
            <a:spLocks noGrp="1"/>
          </p:cNvSpPr>
          <p:nvPr>
            <p:ph type="title"/>
          </p:nvPr>
        </p:nvSpPr>
        <p:spPr/>
        <p:txBody>
          <a:bodyPr/>
          <a:lstStyle/>
          <a:p>
            <a:r>
              <a:rPr lang="es-MX" dirty="0"/>
              <a:t>Equipo: Alemania</a:t>
            </a:r>
          </a:p>
        </p:txBody>
      </p:sp>
      <p:sp>
        <p:nvSpPr>
          <p:cNvPr id="3" name="Marcador de contenido 2">
            <a:extLst>
              <a:ext uri="{FF2B5EF4-FFF2-40B4-BE49-F238E27FC236}">
                <a16:creationId xmlns:a16="http://schemas.microsoft.com/office/drawing/2014/main" id="{97790A61-7C21-44D9-A5CE-725BB478AEEA}"/>
              </a:ext>
            </a:extLst>
          </p:cNvPr>
          <p:cNvSpPr>
            <a:spLocks noGrp="1"/>
          </p:cNvSpPr>
          <p:nvPr>
            <p:ph idx="1"/>
          </p:nvPr>
        </p:nvSpPr>
        <p:spPr/>
        <p:txBody>
          <a:bodyPr/>
          <a:lstStyle/>
          <a:p>
            <a:r>
              <a:rPr lang="es-MX" dirty="0"/>
              <a:t>Ulises Báez</a:t>
            </a:r>
          </a:p>
          <a:p>
            <a:r>
              <a:rPr lang="es-MX" dirty="0"/>
              <a:t>Susana Alcalá</a:t>
            </a:r>
          </a:p>
          <a:p>
            <a:r>
              <a:rPr lang="es-MX" dirty="0"/>
              <a:t>Tamara Gaytán</a:t>
            </a:r>
          </a:p>
          <a:p>
            <a:r>
              <a:rPr lang="es-MX" dirty="0"/>
              <a:t>Santiago Rosas</a:t>
            </a:r>
          </a:p>
        </p:txBody>
      </p:sp>
      <p:sp>
        <p:nvSpPr>
          <p:cNvPr id="4" name="Título 1">
            <a:extLst>
              <a:ext uri="{FF2B5EF4-FFF2-40B4-BE49-F238E27FC236}">
                <a16:creationId xmlns:a16="http://schemas.microsoft.com/office/drawing/2014/main" id="{C219F701-447A-4DF4-835E-707384423500}"/>
              </a:ext>
            </a:extLst>
          </p:cNvPr>
          <p:cNvSpPr txBox="1">
            <a:spLocks/>
          </p:cNvSpPr>
          <p:nvPr/>
        </p:nvSpPr>
        <p:spPr>
          <a:xfrm>
            <a:off x="0" y="18255"/>
            <a:ext cx="12192000" cy="1325563"/>
          </a:xfrm>
          <a:prstGeom prst="rect">
            <a:avLst/>
          </a:prstGeom>
          <a:solidFill>
            <a:schemeClr val="tx1">
              <a:lumMod val="95000"/>
              <a:lumOff val="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dirty="0">
                <a:solidFill>
                  <a:schemeClr val="bg1"/>
                </a:solidFill>
              </a:rPr>
              <a:t>Equipo: Alemania</a:t>
            </a:r>
          </a:p>
        </p:txBody>
      </p:sp>
      <p:sp>
        <p:nvSpPr>
          <p:cNvPr id="5" name="Elipse 4">
            <a:extLst>
              <a:ext uri="{FF2B5EF4-FFF2-40B4-BE49-F238E27FC236}">
                <a16:creationId xmlns:a16="http://schemas.microsoft.com/office/drawing/2014/main" id="{CB9198ED-218D-4DF4-ABDF-B11ECE538D22}"/>
              </a:ext>
            </a:extLst>
          </p:cNvPr>
          <p:cNvSpPr/>
          <p:nvPr/>
        </p:nvSpPr>
        <p:spPr>
          <a:xfrm>
            <a:off x="9525000" y="127397"/>
            <a:ext cx="2305050" cy="97155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MX" sz="3800" dirty="0">
                <a:solidFill>
                  <a:schemeClr val="tx1"/>
                </a:solidFill>
              </a:rPr>
              <a:t>5°B</a:t>
            </a:r>
          </a:p>
        </p:txBody>
      </p:sp>
      <p:pic>
        <p:nvPicPr>
          <p:cNvPr id="7170" name="Picture 2" descr="Resultado de imagen para Germany covid 19">
            <a:extLst>
              <a:ext uri="{FF2B5EF4-FFF2-40B4-BE49-F238E27FC236}">
                <a16:creationId xmlns:a16="http://schemas.microsoft.com/office/drawing/2014/main" id="{8E76CF6F-6618-4FE3-AE7E-DEFCF9C0B0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5395" y="3529012"/>
            <a:ext cx="4996605" cy="3328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561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866FCE-948C-408A-BBB0-95F15044AAEB}"/>
              </a:ext>
            </a:extLst>
          </p:cNvPr>
          <p:cNvSpPr>
            <a:spLocks noGrp="1"/>
          </p:cNvSpPr>
          <p:nvPr>
            <p:ph type="title"/>
          </p:nvPr>
        </p:nvSpPr>
        <p:spPr/>
        <p:txBody>
          <a:bodyPr/>
          <a:lstStyle/>
          <a:p>
            <a:r>
              <a:rPr lang="es-MX" dirty="0"/>
              <a:t>Equipo: Japón</a:t>
            </a:r>
          </a:p>
        </p:txBody>
      </p:sp>
      <p:sp>
        <p:nvSpPr>
          <p:cNvPr id="3" name="Marcador de contenido 2">
            <a:extLst>
              <a:ext uri="{FF2B5EF4-FFF2-40B4-BE49-F238E27FC236}">
                <a16:creationId xmlns:a16="http://schemas.microsoft.com/office/drawing/2014/main" id="{0114791E-1F5E-464B-82A1-7849788E8F2B}"/>
              </a:ext>
            </a:extLst>
          </p:cNvPr>
          <p:cNvSpPr>
            <a:spLocks noGrp="1"/>
          </p:cNvSpPr>
          <p:nvPr>
            <p:ph idx="1"/>
          </p:nvPr>
        </p:nvSpPr>
        <p:spPr/>
        <p:txBody>
          <a:bodyPr/>
          <a:lstStyle/>
          <a:p>
            <a:r>
              <a:rPr lang="es-MX" dirty="0"/>
              <a:t>Pina Gil</a:t>
            </a:r>
          </a:p>
          <a:p>
            <a:r>
              <a:rPr lang="es-MX" dirty="0"/>
              <a:t>Nicolás De Silva</a:t>
            </a:r>
          </a:p>
          <a:p>
            <a:r>
              <a:rPr lang="es-MX" dirty="0"/>
              <a:t>Andrés Tarango</a:t>
            </a:r>
          </a:p>
          <a:p>
            <a:r>
              <a:rPr lang="es-MX" dirty="0"/>
              <a:t>José Antonio Oviedo</a:t>
            </a:r>
          </a:p>
          <a:p>
            <a:r>
              <a:rPr lang="es-MX" dirty="0"/>
              <a:t>Valeria Valdespino</a:t>
            </a:r>
          </a:p>
        </p:txBody>
      </p:sp>
      <p:sp>
        <p:nvSpPr>
          <p:cNvPr id="4" name="Título 1">
            <a:extLst>
              <a:ext uri="{FF2B5EF4-FFF2-40B4-BE49-F238E27FC236}">
                <a16:creationId xmlns:a16="http://schemas.microsoft.com/office/drawing/2014/main" id="{8DE5A163-EB00-433D-8D55-154A52A92529}"/>
              </a:ext>
            </a:extLst>
          </p:cNvPr>
          <p:cNvSpPr txBox="1">
            <a:spLocks/>
          </p:cNvSpPr>
          <p:nvPr/>
        </p:nvSpPr>
        <p:spPr>
          <a:xfrm>
            <a:off x="0" y="18255"/>
            <a:ext cx="12192000" cy="1325563"/>
          </a:xfrm>
          <a:prstGeom prst="rect">
            <a:avLst/>
          </a:prstGeom>
          <a:solidFill>
            <a:schemeClr val="tx1">
              <a:lumMod val="95000"/>
              <a:lumOff val="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dirty="0">
                <a:solidFill>
                  <a:schemeClr val="bg1"/>
                </a:solidFill>
              </a:rPr>
              <a:t>Equipo: Japón</a:t>
            </a:r>
          </a:p>
        </p:txBody>
      </p:sp>
      <p:pic>
        <p:nvPicPr>
          <p:cNvPr id="5122" name="Picture 2" descr="Resultado de imagen para japón covid 19">
            <a:extLst>
              <a:ext uri="{FF2B5EF4-FFF2-40B4-BE49-F238E27FC236}">
                <a16:creationId xmlns:a16="http://schemas.microsoft.com/office/drawing/2014/main" id="{8C43FFCC-E8EB-47B7-99BB-8721712194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9812" y="3705225"/>
            <a:ext cx="4732188" cy="3152775"/>
          </a:xfrm>
          <a:prstGeom prst="rect">
            <a:avLst/>
          </a:prstGeom>
          <a:noFill/>
          <a:extLst>
            <a:ext uri="{909E8E84-426E-40DD-AFC4-6F175D3DCCD1}">
              <a14:hiddenFill xmlns:a14="http://schemas.microsoft.com/office/drawing/2010/main">
                <a:solidFill>
                  <a:srgbClr val="FFFFFF"/>
                </a:solidFill>
              </a14:hiddenFill>
            </a:ext>
          </a:extLst>
        </p:spPr>
      </p:pic>
      <p:sp>
        <p:nvSpPr>
          <p:cNvPr id="6" name="Elipse 5">
            <a:extLst>
              <a:ext uri="{FF2B5EF4-FFF2-40B4-BE49-F238E27FC236}">
                <a16:creationId xmlns:a16="http://schemas.microsoft.com/office/drawing/2014/main" id="{45D08C79-77FB-4C7D-B003-9206D2AB0548}"/>
              </a:ext>
            </a:extLst>
          </p:cNvPr>
          <p:cNvSpPr/>
          <p:nvPr/>
        </p:nvSpPr>
        <p:spPr>
          <a:xfrm>
            <a:off x="9525000" y="127397"/>
            <a:ext cx="2305050" cy="97155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MX" sz="3800" dirty="0">
                <a:solidFill>
                  <a:schemeClr val="tx1"/>
                </a:solidFill>
              </a:rPr>
              <a:t>5°B</a:t>
            </a:r>
          </a:p>
        </p:txBody>
      </p:sp>
    </p:spTree>
    <p:extLst>
      <p:ext uri="{BB962C8B-B14F-4D97-AF65-F5344CB8AC3E}">
        <p14:creationId xmlns:p14="http://schemas.microsoft.com/office/powerpoint/2010/main" val="3115264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9C470D-313B-4113-9F69-20F08C5B911D}"/>
              </a:ext>
            </a:extLst>
          </p:cNvPr>
          <p:cNvSpPr>
            <a:spLocks noGrp="1"/>
          </p:cNvSpPr>
          <p:nvPr>
            <p:ph type="title"/>
          </p:nvPr>
        </p:nvSpPr>
        <p:spPr/>
        <p:txBody>
          <a:bodyPr/>
          <a:lstStyle/>
          <a:p>
            <a:r>
              <a:rPr lang="es-MX" dirty="0"/>
              <a:t>Equipo: México</a:t>
            </a:r>
          </a:p>
        </p:txBody>
      </p:sp>
      <p:sp>
        <p:nvSpPr>
          <p:cNvPr id="3" name="Marcador de contenido 2">
            <a:extLst>
              <a:ext uri="{FF2B5EF4-FFF2-40B4-BE49-F238E27FC236}">
                <a16:creationId xmlns:a16="http://schemas.microsoft.com/office/drawing/2014/main" id="{7C006CC7-8A7C-4FEF-8781-9D9D1CB7B85D}"/>
              </a:ext>
            </a:extLst>
          </p:cNvPr>
          <p:cNvSpPr>
            <a:spLocks noGrp="1"/>
          </p:cNvSpPr>
          <p:nvPr>
            <p:ph idx="1"/>
          </p:nvPr>
        </p:nvSpPr>
        <p:spPr/>
        <p:txBody>
          <a:bodyPr/>
          <a:lstStyle/>
          <a:p>
            <a:r>
              <a:rPr lang="es-MX" dirty="0"/>
              <a:t>Sam </a:t>
            </a:r>
            <a:r>
              <a:rPr lang="es-MX" dirty="0" err="1"/>
              <a:t>Barbiaux</a:t>
            </a:r>
            <a:endParaRPr lang="es-MX" dirty="0"/>
          </a:p>
          <a:p>
            <a:r>
              <a:rPr lang="es-MX" dirty="0"/>
              <a:t>Diego Miravete</a:t>
            </a:r>
          </a:p>
          <a:p>
            <a:r>
              <a:rPr lang="es-MX" dirty="0"/>
              <a:t>Alejandra Rosales</a:t>
            </a:r>
          </a:p>
          <a:p>
            <a:r>
              <a:rPr lang="es-MX" dirty="0"/>
              <a:t>Daphne </a:t>
            </a:r>
            <a:r>
              <a:rPr lang="es-MX" dirty="0" err="1"/>
              <a:t>Gallardo</a:t>
            </a:r>
            <a:endParaRPr lang="es-MX" dirty="0"/>
          </a:p>
          <a:p>
            <a:r>
              <a:rPr lang="es-MX" dirty="0"/>
              <a:t>Raúl Ramírez</a:t>
            </a:r>
          </a:p>
        </p:txBody>
      </p:sp>
      <p:sp>
        <p:nvSpPr>
          <p:cNvPr id="4" name="Título 1">
            <a:extLst>
              <a:ext uri="{FF2B5EF4-FFF2-40B4-BE49-F238E27FC236}">
                <a16:creationId xmlns:a16="http://schemas.microsoft.com/office/drawing/2014/main" id="{F34C7133-5A1F-4E23-ACB6-2EFBDFD0F120}"/>
              </a:ext>
            </a:extLst>
          </p:cNvPr>
          <p:cNvSpPr txBox="1">
            <a:spLocks/>
          </p:cNvSpPr>
          <p:nvPr/>
        </p:nvSpPr>
        <p:spPr>
          <a:xfrm>
            <a:off x="0" y="18255"/>
            <a:ext cx="12192000" cy="1325563"/>
          </a:xfrm>
          <a:prstGeom prst="rect">
            <a:avLst/>
          </a:prstGeom>
          <a:solidFill>
            <a:schemeClr val="tx1">
              <a:lumMod val="95000"/>
              <a:lumOff val="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dirty="0">
                <a:solidFill>
                  <a:schemeClr val="bg1"/>
                </a:solidFill>
              </a:rPr>
              <a:t>Equipo: México</a:t>
            </a:r>
          </a:p>
        </p:txBody>
      </p:sp>
      <p:sp>
        <p:nvSpPr>
          <p:cNvPr id="5" name="Elipse 4">
            <a:extLst>
              <a:ext uri="{FF2B5EF4-FFF2-40B4-BE49-F238E27FC236}">
                <a16:creationId xmlns:a16="http://schemas.microsoft.com/office/drawing/2014/main" id="{F5AD78F2-6228-4CFE-87DC-C1FA490C3154}"/>
              </a:ext>
            </a:extLst>
          </p:cNvPr>
          <p:cNvSpPr/>
          <p:nvPr/>
        </p:nvSpPr>
        <p:spPr>
          <a:xfrm>
            <a:off x="9525000" y="127397"/>
            <a:ext cx="2305050" cy="97155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MX" sz="3800" dirty="0">
                <a:solidFill>
                  <a:schemeClr val="tx1"/>
                </a:solidFill>
              </a:rPr>
              <a:t>5°B</a:t>
            </a:r>
          </a:p>
        </p:txBody>
      </p:sp>
      <p:pic>
        <p:nvPicPr>
          <p:cNvPr id="4098" name="Picture 2" descr="Resultado de imagen para méxico covid 19">
            <a:extLst>
              <a:ext uri="{FF2B5EF4-FFF2-40B4-BE49-F238E27FC236}">
                <a16:creationId xmlns:a16="http://schemas.microsoft.com/office/drawing/2014/main" id="{B31BE43F-3B02-4EB1-BCB0-4C225AFBEB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8650" y="4276725"/>
            <a:ext cx="3943350" cy="258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94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1BE3D-3BEC-4ACD-A989-F56B79836A1B}"/>
              </a:ext>
            </a:extLst>
          </p:cNvPr>
          <p:cNvSpPr>
            <a:spLocks noGrp="1"/>
          </p:cNvSpPr>
          <p:nvPr>
            <p:ph type="title"/>
          </p:nvPr>
        </p:nvSpPr>
        <p:spPr>
          <a:solidFill>
            <a:srgbClr val="FFC000"/>
          </a:solidFill>
        </p:spPr>
        <p:txBody>
          <a:bodyPr/>
          <a:lstStyle/>
          <a:p>
            <a:r>
              <a:rPr lang="es-MX" dirty="0"/>
              <a:t>Instrucciones</a:t>
            </a:r>
          </a:p>
        </p:txBody>
      </p:sp>
      <p:sp>
        <p:nvSpPr>
          <p:cNvPr id="3" name="Marcador de contenido 2">
            <a:extLst>
              <a:ext uri="{FF2B5EF4-FFF2-40B4-BE49-F238E27FC236}">
                <a16:creationId xmlns:a16="http://schemas.microsoft.com/office/drawing/2014/main" id="{11A268FB-07EA-40BD-9931-E761500B0852}"/>
              </a:ext>
            </a:extLst>
          </p:cNvPr>
          <p:cNvSpPr>
            <a:spLocks noGrp="1"/>
          </p:cNvSpPr>
          <p:nvPr>
            <p:ph idx="1"/>
          </p:nvPr>
        </p:nvSpPr>
        <p:spPr/>
        <p:txBody>
          <a:bodyPr>
            <a:normAutofit/>
          </a:bodyPr>
          <a:lstStyle/>
          <a:p>
            <a:pPr marL="514350" indent="-514350">
              <a:buFont typeface="+mj-lt"/>
              <a:buAutoNum type="arabicPeriod"/>
            </a:pPr>
            <a:r>
              <a:rPr lang="es-MX" dirty="0"/>
              <a:t>Leer con atención el siguiente artículo de divulgación sobre el avance del Coronavirus en el mundo, publicado el 10 de marzo del 2020. Sólo es necesario que lean el segmento 1, en cuanto lleguen al subtítulo “</a:t>
            </a:r>
            <a:r>
              <a:rPr lang="en-US" b="1" dirty="0"/>
              <a:t>2. What Will Happen When These Coronavirus Cases Materialize?</a:t>
            </a:r>
            <a:r>
              <a:rPr lang="en-US" dirty="0"/>
              <a:t>”, </a:t>
            </a:r>
            <a:r>
              <a:rPr lang="en-US" dirty="0" err="1"/>
              <a:t>pueden</a:t>
            </a:r>
            <a:r>
              <a:rPr lang="en-US" dirty="0"/>
              <a:t> </a:t>
            </a:r>
            <a:r>
              <a:rPr lang="en-US" dirty="0" err="1"/>
              <a:t>parar</a:t>
            </a:r>
            <a:r>
              <a:rPr lang="en-US" dirty="0"/>
              <a:t> (la </a:t>
            </a:r>
            <a:r>
              <a:rPr lang="en-US" dirty="0" err="1"/>
              <a:t>lectura</a:t>
            </a:r>
            <a:r>
              <a:rPr lang="en-US" dirty="0"/>
              <a:t> a </a:t>
            </a:r>
            <a:r>
              <a:rPr lang="en-US" dirty="0" err="1"/>
              <a:t>partir</a:t>
            </a:r>
            <a:r>
              <a:rPr lang="en-US" dirty="0"/>
              <a:t> de </a:t>
            </a:r>
            <a:r>
              <a:rPr lang="en-US" dirty="0" err="1"/>
              <a:t>este</a:t>
            </a:r>
            <a:r>
              <a:rPr lang="en-US" dirty="0"/>
              <a:t> punto es </a:t>
            </a:r>
            <a:r>
              <a:rPr lang="en-US" dirty="0" err="1"/>
              <a:t>voluntaria</a:t>
            </a:r>
            <a:r>
              <a:rPr lang="en-US" dirty="0"/>
              <a:t>; la </a:t>
            </a:r>
            <a:r>
              <a:rPr lang="en-US" dirty="0" err="1"/>
              <a:t>parte</a:t>
            </a:r>
            <a:r>
              <a:rPr lang="en-US" dirty="0"/>
              <a:t> 3 la </a:t>
            </a:r>
            <a:r>
              <a:rPr lang="en-US" dirty="0" err="1"/>
              <a:t>revisaremos</a:t>
            </a:r>
            <a:r>
              <a:rPr lang="en-US" dirty="0"/>
              <a:t> </a:t>
            </a:r>
            <a:r>
              <a:rPr lang="en-US" dirty="0" err="1"/>
              <a:t>en</a:t>
            </a:r>
            <a:r>
              <a:rPr lang="en-US" dirty="0"/>
              <a:t> una </a:t>
            </a:r>
            <a:r>
              <a:rPr lang="en-US" dirty="0" err="1"/>
              <a:t>clase</a:t>
            </a:r>
            <a:r>
              <a:rPr lang="en-US" dirty="0"/>
              <a:t> posterior).</a:t>
            </a:r>
            <a:endParaRPr lang="es-MX" dirty="0"/>
          </a:p>
          <a:p>
            <a:pPr marL="0" indent="0">
              <a:buNone/>
            </a:pPr>
            <a:r>
              <a:rPr lang="es-MX" dirty="0">
                <a:hlinkClick r:id="rId2"/>
              </a:rPr>
              <a:t>https://medium.com/@tomaspueyo/coronavirus-act-today-or-people-will-die-f4d3d9cd99ca</a:t>
            </a:r>
            <a:endParaRPr lang="es-MX" dirty="0"/>
          </a:p>
          <a:p>
            <a:pPr marL="514350" indent="-514350">
              <a:buFont typeface="+mj-lt"/>
              <a:buAutoNum type="arabicPeriod"/>
            </a:pPr>
            <a:endParaRPr lang="es-MX" dirty="0"/>
          </a:p>
          <a:p>
            <a:pPr marL="0" indent="0">
              <a:buNone/>
            </a:pPr>
            <a:r>
              <a:rPr lang="es-MX" dirty="0"/>
              <a:t>2.  (Ver siguiente diapositiva) </a:t>
            </a:r>
          </a:p>
          <a:p>
            <a:pPr marL="514350" indent="-514350">
              <a:buFont typeface="+mj-lt"/>
              <a:buAutoNum type="arabicPeriod"/>
            </a:pPr>
            <a:endParaRPr lang="es-MX" dirty="0">
              <a:hlinkClick r:id="rId2"/>
            </a:endParaRPr>
          </a:p>
          <a:p>
            <a:pPr marL="0" indent="0">
              <a:buNone/>
            </a:pPr>
            <a:endParaRPr lang="es-MX" dirty="0"/>
          </a:p>
          <a:p>
            <a:pPr marL="514350" indent="-514350">
              <a:buFont typeface="+mj-lt"/>
              <a:buAutoNum type="arabicPeriod"/>
            </a:pPr>
            <a:endParaRPr lang="es-MX" dirty="0"/>
          </a:p>
        </p:txBody>
      </p:sp>
      <p:sp>
        <p:nvSpPr>
          <p:cNvPr id="4" name="Flecha: a la derecha 3">
            <a:extLst>
              <a:ext uri="{FF2B5EF4-FFF2-40B4-BE49-F238E27FC236}">
                <a16:creationId xmlns:a16="http://schemas.microsoft.com/office/drawing/2014/main" id="{4F1A37E1-9826-4ABD-973B-BBB29DC56930}"/>
              </a:ext>
            </a:extLst>
          </p:cNvPr>
          <p:cNvSpPr/>
          <p:nvPr/>
        </p:nvSpPr>
        <p:spPr>
          <a:xfrm>
            <a:off x="8905875" y="5048250"/>
            <a:ext cx="2638425" cy="1444625"/>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s-MX" dirty="0">
                <a:solidFill>
                  <a:schemeClr val="tx1"/>
                </a:solidFill>
              </a:rPr>
              <a:t>Ver más</a:t>
            </a:r>
          </a:p>
        </p:txBody>
      </p:sp>
    </p:spTree>
    <p:extLst>
      <p:ext uri="{BB962C8B-B14F-4D97-AF65-F5344CB8AC3E}">
        <p14:creationId xmlns:p14="http://schemas.microsoft.com/office/powerpoint/2010/main" val="3591480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1BE3D-3BEC-4ACD-A989-F56B79836A1B}"/>
              </a:ext>
            </a:extLst>
          </p:cNvPr>
          <p:cNvSpPr>
            <a:spLocks noGrp="1"/>
          </p:cNvSpPr>
          <p:nvPr>
            <p:ph type="title"/>
          </p:nvPr>
        </p:nvSpPr>
        <p:spPr>
          <a:solidFill>
            <a:srgbClr val="FFC000"/>
          </a:solidFill>
        </p:spPr>
        <p:txBody>
          <a:bodyPr/>
          <a:lstStyle/>
          <a:p>
            <a:r>
              <a:rPr lang="es-MX" dirty="0"/>
              <a:t>Instrucciones</a:t>
            </a:r>
          </a:p>
        </p:txBody>
      </p:sp>
      <p:sp>
        <p:nvSpPr>
          <p:cNvPr id="3" name="Marcador de contenido 2">
            <a:extLst>
              <a:ext uri="{FF2B5EF4-FFF2-40B4-BE49-F238E27FC236}">
                <a16:creationId xmlns:a16="http://schemas.microsoft.com/office/drawing/2014/main" id="{11A268FB-07EA-40BD-9931-E761500B0852}"/>
              </a:ext>
            </a:extLst>
          </p:cNvPr>
          <p:cNvSpPr>
            <a:spLocks noGrp="1"/>
          </p:cNvSpPr>
          <p:nvPr>
            <p:ph idx="1"/>
          </p:nvPr>
        </p:nvSpPr>
        <p:spPr/>
        <p:txBody>
          <a:bodyPr>
            <a:normAutofit/>
          </a:bodyPr>
          <a:lstStyle/>
          <a:p>
            <a:pPr marL="514350" indent="-514350">
              <a:buAutoNum type="arabicPeriod" startAt="2"/>
            </a:pPr>
            <a:r>
              <a:rPr lang="es-MX" dirty="0"/>
              <a:t>Como podrán ver, el artículo de investigación está desactualizado: Hay muchas cosas que han cambiado en los últimos 10 días.</a:t>
            </a:r>
          </a:p>
          <a:p>
            <a:pPr marL="514350" indent="-514350">
              <a:buAutoNum type="arabicPeriod" startAt="2"/>
            </a:pPr>
            <a:endParaRPr lang="es-MX" dirty="0"/>
          </a:p>
          <a:p>
            <a:pPr marL="0" indent="0">
              <a:buNone/>
            </a:pPr>
            <a:r>
              <a:rPr lang="es-MX" dirty="0"/>
              <a:t>He dividido a todos los alumnos de 5° año en 10 grupos, cada uno de los cuales se hará cargo de desarrollar una </a:t>
            </a:r>
            <a:r>
              <a:rPr lang="es-MX" dirty="0" err="1"/>
              <a:t>mini-investigación</a:t>
            </a:r>
            <a:r>
              <a:rPr lang="es-MX" dirty="0"/>
              <a:t> acerca del avance que ha tenido el Coronavirus en 10 países o regiones distintas. </a:t>
            </a:r>
          </a:p>
          <a:p>
            <a:pPr marL="0" indent="0">
              <a:buNone/>
            </a:pPr>
            <a:endParaRPr lang="es-MX" dirty="0"/>
          </a:p>
          <a:p>
            <a:pPr marL="0" indent="0">
              <a:buNone/>
            </a:pPr>
            <a:endParaRPr lang="es-MX" dirty="0"/>
          </a:p>
          <a:p>
            <a:pPr marL="514350" indent="-514350">
              <a:buAutoNum type="arabicPeriod" startAt="2"/>
            </a:pPr>
            <a:endParaRPr lang="es-MX" dirty="0"/>
          </a:p>
          <a:p>
            <a:pPr marL="514350" indent="-514350">
              <a:buFont typeface="+mj-lt"/>
              <a:buAutoNum type="arabicPeriod"/>
            </a:pPr>
            <a:endParaRPr lang="es-MX" dirty="0"/>
          </a:p>
        </p:txBody>
      </p:sp>
      <p:sp>
        <p:nvSpPr>
          <p:cNvPr id="4" name="Flecha: a la derecha 3">
            <a:extLst>
              <a:ext uri="{FF2B5EF4-FFF2-40B4-BE49-F238E27FC236}">
                <a16:creationId xmlns:a16="http://schemas.microsoft.com/office/drawing/2014/main" id="{7669E364-6C64-466D-90AA-DDEBE5B4CFDF}"/>
              </a:ext>
            </a:extLst>
          </p:cNvPr>
          <p:cNvSpPr/>
          <p:nvPr/>
        </p:nvSpPr>
        <p:spPr>
          <a:xfrm>
            <a:off x="8905875" y="5048250"/>
            <a:ext cx="2638425" cy="1444625"/>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s-MX" dirty="0">
                <a:solidFill>
                  <a:schemeClr val="tx1"/>
                </a:solidFill>
              </a:rPr>
              <a:t>Ver más</a:t>
            </a:r>
          </a:p>
        </p:txBody>
      </p:sp>
    </p:spTree>
    <p:extLst>
      <p:ext uri="{BB962C8B-B14F-4D97-AF65-F5344CB8AC3E}">
        <p14:creationId xmlns:p14="http://schemas.microsoft.com/office/powerpoint/2010/main" val="4024441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1BE3D-3BEC-4ACD-A989-F56B79836A1B}"/>
              </a:ext>
            </a:extLst>
          </p:cNvPr>
          <p:cNvSpPr>
            <a:spLocks noGrp="1"/>
          </p:cNvSpPr>
          <p:nvPr>
            <p:ph type="title"/>
          </p:nvPr>
        </p:nvSpPr>
        <p:spPr>
          <a:solidFill>
            <a:srgbClr val="FFC000"/>
          </a:solidFill>
        </p:spPr>
        <p:txBody>
          <a:bodyPr/>
          <a:lstStyle/>
          <a:p>
            <a:r>
              <a:rPr lang="es-MX" dirty="0"/>
              <a:t>Instrucciones</a:t>
            </a:r>
          </a:p>
        </p:txBody>
      </p:sp>
      <p:sp>
        <p:nvSpPr>
          <p:cNvPr id="3" name="Marcador de contenido 2">
            <a:extLst>
              <a:ext uri="{FF2B5EF4-FFF2-40B4-BE49-F238E27FC236}">
                <a16:creationId xmlns:a16="http://schemas.microsoft.com/office/drawing/2014/main" id="{11A268FB-07EA-40BD-9931-E761500B0852}"/>
              </a:ext>
            </a:extLst>
          </p:cNvPr>
          <p:cNvSpPr>
            <a:spLocks noGrp="1"/>
          </p:cNvSpPr>
          <p:nvPr>
            <p:ph idx="1"/>
          </p:nvPr>
        </p:nvSpPr>
        <p:spPr/>
        <p:txBody>
          <a:bodyPr>
            <a:normAutofit fontScale="77500" lnSpcReduction="20000"/>
          </a:bodyPr>
          <a:lstStyle/>
          <a:p>
            <a:pPr marL="0" indent="0">
              <a:buNone/>
            </a:pPr>
            <a:r>
              <a:rPr lang="es-MX" dirty="0"/>
              <a:t>Antes del próximo viernes a las 9 am, me tienen que enviar por correo un documento en Word donde presenten un resumen, breve, con información acerca del avance del Covid-19 en el país o región que les haya tocado. Su resumen debe contener información acerca de:</a:t>
            </a:r>
          </a:p>
          <a:p>
            <a:pPr marL="514350" indent="-514350">
              <a:buFont typeface="+mj-lt"/>
              <a:buAutoNum type="arabicPeriod"/>
            </a:pPr>
            <a:r>
              <a:rPr lang="es-MX" dirty="0"/>
              <a:t>Fecha del primer caso reportado en el país/región</a:t>
            </a:r>
          </a:p>
          <a:p>
            <a:pPr marL="514350" indent="-514350">
              <a:buFont typeface="+mj-lt"/>
              <a:buAutoNum type="arabicPeriod"/>
            </a:pPr>
            <a:r>
              <a:rPr lang="es-MX" dirty="0"/>
              <a:t>Fecha del primer deceso reportado por Covid-19 en el país/región, especificando cuántos casos habían reportados hasta entonces.</a:t>
            </a:r>
          </a:p>
          <a:p>
            <a:pPr marL="514350" indent="-514350">
              <a:buFont typeface="+mj-lt"/>
              <a:buAutoNum type="arabicPeriod"/>
            </a:pPr>
            <a:r>
              <a:rPr lang="es-MX" dirty="0"/>
              <a:t>Descripción general de la dispersión del </a:t>
            </a:r>
            <a:r>
              <a:rPr lang="es-MX" dirty="0" err="1"/>
              <a:t>Coronaviros</a:t>
            </a:r>
            <a:r>
              <a:rPr lang="es-MX" dirty="0"/>
              <a:t> en el país/región</a:t>
            </a:r>
          </a:p>
          <a:p>
            <a:pPr marL="514350" indent="-514350">
              <a:buFont typeface="+mj-lt"/>
              <a:buAutoNum type="arabicPeriod"/>
            </a:pPr>
            <a:r>
              <a:rPr lang="es-MX" dirty="0"/>
              <a:t>Puntos extras si incluyen gráficas que hayan encontrado, ilustrando el avance del virus en el país o región.</a:t>
            </a:r>
          </a:p>
          <a:p>
            <a:pPr marL="514350" indent="-514350">
              <a:buFont typeface="+mj-lt"/>
              <a:buAutoNum type="arabicPeriod"/>
            </a:pPr>
            <a:r>
              <a:rPr lang="es-MX" dirty="0"/>
              <a:t>Descripción de las medidas sanitarias adoptadas en cada país o región</a:t>
            </a:r>
          </a:p>
          <a:p>
            <a:pPr marL="514350" indent="-514350">
              <a:buFont typeface="+mj-lt"/>
              <a:buAutoNum type="arabicPeriod"/>
            </a:pPr>
            <a:r>
              <a:rPr lang="es-MX" dirty="0"/>
              <a:t>Descripción del estado actual en que viven las personas, ¿en qué punto estamos ahora?</a:t>
            </a:r>
          </a:p>
          <a:p>
            <a:pPr marL="0" indent="0">
              <a:buNone/>
            </a:pPr>
            <a:r>
              <a:rPr lang="es-MX" b="1" dirty="0"/>
              <a:t>La primera persona mencionada en cada equipo es la responsable de enviarme el trabajo en tiempo y forma </a:t>
            </a:r>
            <a:r>
              <a:rPr lang="es-MX" b="1" dirty="0">
                <a:sym typeface="Wingdings" panose="05000000000000000000" pitchFamily="2" charset="2"/>
              </a:rPr>
              <a:t></a:t>
            </a:r>
            <a:endParaRPr lang="es-MX" b="1" dirty="0"/>
          </a:p>
          <a:p>
            <a:pPr marL="0" indent="0">
              <a:buNone/>
            </a:pPr>
            <a:endParaRPr lang="es-MX" dirty="0"/>
          </a:p>
          <a:p>
            <a:pPr marL="514350" indent="-514350">
              <a:buAutoNum type="arabicPeriod" startAt="2"/>
            </a:pPr>
            <a:endParaRPr lang="es-MX" dirty="0"/>
          </a:p>
          <a:p>
            <a:pPr marL="514350" indent="-514350">
              <a:buFont typeface="+mj-lt"/>
              <a:buAutoNum type="arabicPeriod"/>
            </a:pPr>
            <a:endParaRPr lang="es-MX" dirty="0"/>
          </a:p>
        </p:txBody>
      </p:sp>
      <p:sp>
        <p:nvSpPr>
          <p:cNvPr id="5" name="Flecha: a la derecha 4">
            <a:extLst>
              <a:ext uri="{FF2B5EF4-FFF2-40B4-BE49-F238E27FC236}">
                <a16:creationId xmlns:a16="http://schemas.microsoft.com/office/drawing/2014/main" id="{A747D2DC-AE96-4765-B507-33ABDCC6C85F}"/>
              </a:ext>
            </a:extLst>
          </p:cNvPr>
          <p:cNvSpPr/>
          <p:nvPr/>
        </p:nvSpPr>
        <p:spPr>
          <a:xfrm>
            <a:off x="8905875" y="5924550"/>
            <a:ext cx="2638425" cy="568325"/>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s-MX" dirty="0">
                <a:solidFill>
                  <a:schemeClr val="tx1"/>
                </a:solidFill>
              </a:rPr>
              <a:t>Ver más</a:t>
            </a:r>
          </a:p>
        </p:txBody>
      </p:sp>
    </p:spTree>
    <p:extLst>
      <p:ext uri="{BB962C8B-B14F-4D97-AF65-F5344CB8AC3E}">
        <p14:creationId xmlns:p14="http://schemas.microsoft.com/office/powerpoint/2010/main" val="1233525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1BE3D-3BEC-4ACD-A989-F56B79836A1B}"/>
              </a:ext>
            </a:extLst>
          </p:cNvPr>
          <p:cNvSpPr>
            <a:spLocks noGrp="1"/>
          </p:cNvSpPr>
          <p:nvPr>
            <p:ph type="title"/>
          </p:nvPr>
        </p:nvSpPr>
        <p:spPr>
          <a:solidFill>
            <a:srgbClr val="FFC000"/>
          </a:solidFill>
        </p:spPr>
        <p:txBody>
          <a:bodyPr/>
          <a:lstStyle/>
          <a:p>
            <a:r>
              <a:rPr lang="es-MX" dirty="0"/>
              <a:t>Instrucciones</a:t>
            </a:r>
          </a:p>
        </p:txBody>
      </p:sp>
      <p:sp>
        <p:nvSpPr>
          <p:cNvPr id="3" name="Marcador de contenido 2">
            <a:extLst>
              <a:ext uri="{FF2B5EF4-FFF2-40B4-BE49-F238E27FC236}">
                <a16:creationId xmlns:a16="http://schemas.microsoft.com/office/drawing/2014/main" id="{11A268FB-07EA-40BD-9931-E761500B0852}"/>
              </a:ext>
            </a:extLst>
          </p:cNvPr>
          <p:cNvSpPr>
            <a:spLocks noGrp="1"/>
          </p:cNvSpPr>
          <p:nvPr>
            <p:ph idx="1"/>
          </p:nvPr>
        </p:nvSpPr>
        <p:spPr/>
        <p:txBody>
          <a:bodyPr>
            <a:normAutofit/>
          </a:bodyPr>
          <a:lstStyle/>
          <a:p>
            <a:pPr marL="0" indent="0">
              <a:buNone/>
            </a:pPr>
            <a:r>
              <a:rPr lang="es-MX" dirty="0"/>
              <a:t>En la próxima clase, revisaremos y discutiremos juntos el artículo (al menos en su sección 1) y lo utilizaremos como pretexto para repasar todo lo que sabemos sobre el uso de gráficas y otros recursos para la presentación de datos.</a:t>
            </a:r>
          </a:p>
          <a:p>
            <a:pPr marL="0" indent="0">
              <a:buNone/>
            </a:pPr>
            <a:endParaRPr lang="es-MX" dirty="0"/>
          </a:p>
          <a:p>
            <a:pPr marL="0" indent="0">
              <a:buNone/>
            </a:pPr>
            <a:r>
              <a:rPr lang="es-MX" dirty="0"/>
              <a:t>Utilizaremos la información y los datos que investiguen esta semana para nuestras próximas clases. </a:t>
            </a:r>
            <a:r>
              <a:rPr lang="es-MX" dirty="0">
                <a:sym typeface="Wingdings" panose="05000000000000000000" pitchFamily="2" charset="2"/>
              </a:rPr>
              <a:t> </a:t>
            </a:r>
            <a:endParaRPr lang="es-MX" dirty="0"/>
          </a:p>
          <a:p>
            <a:pPr marL="0" indent="0">
              <a:buNone/>
            </a:pPr>
            <a:endParaRPr lang="es-MX" dirty="0"/>
          </a:p>
          <a:p>
            <a:pPr marL="514350" indent="-514350">
              <a:buAutoNum type="arabicPeriod" startAt="2"/>
            </a:pPr>
            <a:endParaRPr lang="es-MX" dirty="0"/>
          </a:p>
          <a:p>
            <a:pPr marL="514350" indent="-514350">
              <a:buFont typeface="+mj-lt"/>
              <a:buAutoNum type="arabicPeriod"/>
            </a:pPr>
            <a:endParaRPr lang="es-MX" dirty="0"/>
          </a:p>
        </p:txBody>
      </p:sp>
      <p:sp>
        <p:nvSpPr>
          <p:cNvPr id="5" name="Flecha: a la derecha 4">
            <a:extLst>
              <a:ext uri="{FF2B5EF4-FFF2-40B4-BE49-F238E27FC236}">
                <a16:creationId xmlns:a16="http://schemas.microsoft.com/office/drawing/2014/main" id="{A747D2DC-AE96-4765-B507-33ABDCC6C85F}"/>
              </a:ext>
            </a:extLst>
          </p:cNvPr>
          <p:cNvSpPr/>
          <p:nvPr/>
        </p:nvSpPr>
        <p:spPr>
          <a:xfrm>
            <a:off x="8905875" y="5924550"/>
            <a:ext cx="2638425" cy="568325"/>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s-MX" dirty="0">
                <a:solidFill>
                  <a:schemeClr val="tx1"/>
                </a:solidFill>
              </a:rPr>
              <a:t>Ver más</a:t>
            </a:r>
          </a:p>
        </p:txBody>
      </p:sp>
    </p:spTree>
    <p:extLst>
      <p:ext uri="{BB962C8B-B14F-4D97-AF65-F5344CB8AC3E}">
        <p14:creationId xmlns:p14="http://schemas.microsoft.com/office/powerpoint/2010/main" val="2344045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F0AD30-E265-45BD-A290-423CD62CF555}"/>
              </a:ext>
            </a:extLst>
          </p:cNvPr>
          <p:cNvSpPr>
            <a:spLocks noGrp="1"/>
          </p:cNvSpPr>
          <p:nvPr>
            <p:ph type="title"/>
          </p:nvPr>
        </p:nvSpPr>
        <p:spPr>
          <a:xfrm>
            <a:off x="0" y="18255"/>
            <a:ext cx="12192000" cy="1325563"/>
          </a:xfrm>
          <a:solidFill>
            <a:schemeClr val="tx1">
              <a:lumMod val="95000"/>
              <a:lumOff val="5000"/>
            </a:schemeClr>
          </a:solidFill>
        </p:spPr>
        <p:txBody>
          <a:bodyPr/>
          <a:lstStyle/>
          <a:p>
            <a:r>
              <a:rPr lang="es-MX" dirty="0">
                <a:solidFill>
                  <a:schemeClr val="bg1"/>
                </a:solidFill>
              </a:rPr>
              <a:t>Equipo: Italia</a:t>
            </a:r>
          </a:p>
        </p:txBody>
      </p:sp>
      <p:sp>
        <p:nvSpPr>
          <p:cNvPr id="3" name="Marcador de contenido 2">
            <a:extLst>
              <a:ext uri="{FF2B5EF4-FFF2-40B4-BE49-F238E27FC236}">
                <a16:creationId xmlns:a16="http://schemas.microsoft.com/office/drawing/2014/main" id="{08DE093D-F502-4C7F-8612-7D9D7882589B}"/>
              </a:ext>
            </a:extLst>
          </p:cNvPr>
          <p:cNvSpPr>
            <a:spLocks noGrp="1"/>
          </p:cNvSpPr>
          <p:nvPr>
            <p:ph idx="1"/>
          </p:nvPr>
        </p:nvSpPr>
        <p:spPr/>
        <p:txBody>
          <a:bodyPr/>
          <a:lstStyle/>
          <a:p>
            <a:r>
              <a:rPr lang="es-MX" dirty="0"/>
              <a:t>Sebastián Estrada</a:t>
            </a:r>
          </a:p>
          <a:p>
            <a:r>
              <a:rPr lang="es-MX" dirty="0"/>
              <a:t>Diego Estrada</a:t>
            </a:r>
          </a:p>
          <a:p>
            <a:r>
              <a:rPr lang="es-MX" dirty="0" err="1"/>
              <a:t>Adrian</a:t>
            </a:r>
            <a:r>
              <a:rPr lang="es-MX" dirty="0"/>
              <a:t> López</a:t>
            </a:r>
          </a:p>
          <a:p>
            <a:r>
              <a:rPr lang="es-MX" dirty="0"/>
              <a:t>Carmen Aldrete</a:t>
            </a:r>
          </a:p>
          <a:p>
            <a:r>
              <a:rPr lang="es-MX" dirty="0"/>
              <a:t>Emiliano Villanueva</a:t>
            </a:r>
          </a:p>
          <a:p>
            <a:endParaRPr lang="es-MX" dirty="0"/>
          </a:p>
          <a:p>
            <a:endParaRPr lang="es-MX" dirty="0"/>
          </a:p>
        </p:txBody>
      </p:sp>
      <p:pic>
        <p:nvPicPr>
          <p:cNvPr id="1026" name="Picture 2" descr="Resultado de imagen para Italia">
            <a:extLst>
              <a:ext uri="{FF2B5EF4-FFF2-40B4-BE49-F238E27FC236}">
                <a16:creationId xmlns:a16="http://schemas.microsoft.com/office/drawing/2014/main" id="{D48ED8FF-0C1A-4C57-8ECC-78A9F954E7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8352" y="4133850"/>
            <a:ext cx="4853648" cy="2724150"/>
          </a:xfrm>
          <a:prstGeom prst="rect">
            <a:avLst/>
          </a:prstGeom>
          <a:noFill/>
          <a:extLst>
            <a:ext uri="{909E8E84-426E-40DD-AFC4-6F175D3DCCD1}">
              <a14:hiddenFill xmlns:a14="http://schemas.microsoft.com/office/drawing/2010/main">
                <a:solidFill>
                  <a:srgbClr val="FFFFFF"/>
                </a:solidFill>
              </a14:hiddenFill>
            </a:ext>
          </a:extLst>
        </p:spPr>
      </p:pic>
      <p:sp>
        <p:nvSpPr>
          <p:cNvPr id="4" name="Elipse 3">
            <a:extLst>
              <a:ext uri="{FF2B5EF4-FFF2-40B4-BE49-F238E27FC236}">
                <a16:creationId xmlns:a16="http://schemas.microsoft.com/office/drawing/2014/main" id="{EF77F227-CDFD-493F-967F-848A5DB61CC2}"/>
              </a:ext>
            </a:extLst>
          </p:cNvPr>
          <p:cNvSpPr/>
          <p:nvPr/>
        </p:nvSpPr>
        <p:spPr>
          <a:xfrm>
            <a:off x="9525000" y="127397"/>
            <a:ext cx="2305050" cy="97155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MX" sz="3800" dirty="0">
                <a:solidFill>
                  <a:schemeClr val="tx1"/>
                </a:solidFill>
              </a:rPr>
              <a:t>5°A</a:t>
            </a:r>
          </a:p>
        </p:txBody>
      </p:sp>
    </p:spTree>
    <p:extLst>
      <p:ext uri="{BB962C8B-B14F-4D97-AF65-F5344CB8AC3E}">
        <p14:creationId xmlns:p14="http://schemas.microsoft.com/office/powerpoint/2010/main" val="2375060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EA0B86-E7FB-4A6F-B976-0FEB19F6631C}"/>
              </a:ext>
            </a:extLst>
          </p:cNvPr>
          <p:cNvSpPr>
            <a:spLocks noGrp="1"/>
          </p:cNvSpPr>
          <p:nvPr>
            <p:ph type="title"/>
          </p:nvPr>
        </p:nvSpPr>
        <p:spPr/>
        <p:txBody>
          <a:bodyPr/>
          <a:lstStyle/>
          <a:p>
            <a:r>
              <a:rPr lang="es-MX" dirty="0"/>
              <a:t>Equipo: España</a:t>
            </a:r>
          </a:p>
        </p:txBody>
      </p:sp>
      <p:sp>
        <p:nvSpPr>
          <p:cNvPr id="3" name="Marcador de contenido 2">
            <a:extLst>
              <a:ext uri="{FF2B5EF4-FFF2-40B4-BE49-F238E27FC236}">
                <a16:creationId xmlns:a16="http://schemas.microsoft.com/office/drawing/2014/main" id="{4AE38F93-8CDC-4FDF-AF80-5A0BAE77359F}"/>
              </a:ext>
            </a:extLst>
          </p:cNvPr>
          <p:cNvSpPr>
            <a:spLocks noGrp="1"/>
          </p:cNvSpPr>
          <p:nvPr>
            <p:ph idx="1"/>
          </p:nvPr>
        </p:nvSpPr>
        <p:spPr/>
        <p:txBody>
          <a:bodyPr/>
          <a:lstStyle/>
          <a:p>
            <a:r>
              <a:rPr lang="es-MX" dirty="0"/>
              <a:t>Diego Botello</a:t>
            </a:r>
          </a:p>
          <a:p>
            <a:r>
              <a:rPr lang="es-MX" dirty="0" err="1"/>
              <a:t>Yeriko</a:t>
            </a:r>
            <a:r>
              <a:rPr lang="es-MX" dirty="0"/>
              <a:t> Becerril</a:t>
            </a:r>
          </a:p>
          <a:p>
            <a:r>
              <a:rPr lang="es-MX" dirty="0"/>
              <a:t>Alberto Rodríguez</a:t>
            </a:r>
          </a:p>
          <a:p>
            <a:r>
              <a:rPr lang="es-MX" dirty="0"/>
              <a:t>Eduardo Pichardo</a:t>
            </a:r>
          </a:p>
          <a:p>
            <a:r>
              <a:rPr lang="es-MX" dirty="0"/>
              <a:t>Jimena Cuevas</a:t>
            </a:r>
          </a:p>
        </p:txBody>
      </p:sp>
      <p:sp>
        <p:nvSpPr>
          <p:cNvPr id="4" name="Título 1">
            <a:extLst>
              <a:ext uri="{FF2B5EF4-FFF2-40B4-BE49-F238E27FC236}">
                <a16:creationId xmlns:a16="http://schemas.microsoft.com/office/drawing/2014/main" id="{7B56B6CB-C464-4691-98DE-AE495CF2235C}"/>
              </a:ext>
            </a:extLst>
          </p:cNvPr>
          <p:cNvSpPr txBox="1">
            <a:spLocks/>
          </p:cNvSpPr>
          <p:nvPr/>
        </p:nvSpPr>
        <p:spPr>
          <a:xfrm>
            <a:off x="0" y="18255"/>
            <a:ext cx="12192000" cy="1325563"/>
          </a:xfrm>
          <a:prstGeom prst="rect">
            <a:avLst/>
          </a:prstGeom>
          <a:solidFill>
            <a:schemeClr val="tx1">
              <a:lumMod val="95000"/>
              <a:lumOff val="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dirty="0">
                <a:solidFill>
                  <a:schemeClr val="bg1"/>
                </a:solidFill>
              </a:rPr>
              <a:t>Equipo: España</a:t>
            </a:r>
          </a:p>
        </p:txBody>
      </p:sp>
      <p:sp>
        <p:nvSpPr>
          <p:cNvPr id="5" name="Elipse 4">
            <a:extLst>
              <a:ext uri="{FF2B5EF4-FFF2-40B4-BE49-F238E27FC236}">
                <a16:creationId xmlns:a16="http://schemas.microsoft.com/office/drawing/2014/main" id="{C649FA57-AB07-4442-AE81-AEBAF614A2D6}"/>
              </a:ext>
            </a:extLst>
          </p:cNvPr>
          <p:cNvSpPr/>
          <p:nvPr/>
        </p:nvSpPr>
        <p:spPr>
          <a:xfrm>
            <a:off x="9525000" y="127397"/>
            <a:ext cx="2305050" cy="97155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MX" sz="3800" dirty="0">
                <a:solidFill>
                  <a:schemeClr val="tx1"/>
                </a:solidFill>
              </a:rPr>
              <a:t>5°A</a:t>
            </a:r>
          </a:p>
        </p:txBody>
      </p:sp>
      <p:pic>
        <p:nvPicPr>
          <p:cNvPr id="3074" name="Picture 2" descr="Resultado de imagen para españa covid 19">
            <a:extLst>
              <a:ext uri="{FF2B5EF4-FFF2-40B4-BE49-F238E27FC236}">
                <a16:creationId xmlns:a16="http://schemas.microsoft.com/office/drawing/2014/main" id="{CE784124-B2EB-4AD4-BA4D-D9C9C32FCE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2970" y="3867549"/>
            <a:ext cx="4839030" cy="2972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6164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CA2D0106-B498-46F0-B3EE-E0AA88F7E87C}"/>
              </a:ext>
            </a:extLst>
          </p:cNvPr>
          <p:cNvSpPr>
            <a:spLocks noGrp="1"/>
          </p:cNvSpPr>
          <p:nvPr>
            <p:ph type="title"/>
          </p:nvPr>
        </p:nvSpPr>
        <p:spPr/>
        <p:txBody>
          <a:bodyPr/>
          <a:lstStyle/>
          <a:p>
            <a:endParaRPr lang="es-MX" dirty="0"/>
          </a:p>
        </p:txBody>
      </p:sp>
      <p:sp>
        <p:nvSpPr>
          <p:cNvPr id="6" name="Título 1">
            <a:extLst>
              <a:ext uri="{FF2B5EF4-FFF2-40B4-BE49-F238E27FC236}">
                <a16:creationId xmlns:a16="http://schemas.microsoft.com/office/drawing/2014/main" id="{55E60971-804C-4BBE-BD32-F3A3EFEF07A3}"/>
              </a:ext>
            </a:extLst>
          </p:cNvPr>
          <p:cNvSpPr txBox="1">
            <a:spLocks/>
          </p:cNvSpPr>
          <p:nvPr/>
        </p:nvSpPr>
        <p:spPr>
          <a:xfrm>
            <a:off x="0" y="18255"/>
            <a:ext cx="12192000" cy="1325563"/>
          </a:xfrm>
          <a:prstGeom prst="rect">
            <a:avLst/>
          </a:prstGeom>
          <a:solidFill>
            <a:schemeClr val="tx1">
              <a:lumMod val="95000"/>
              <a:lumOff val="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dirty="0">
                <a:solidFill>
                  <a:schemeClr val="bg1"/>
                </a:solidFill>
              </a:rPr>
              <a:t>Equipo: China</a:t>
            </a:r>
          </a:p>
        </p:txBody>
      </p:sp>
      <p:sp>
        <p:nvSpPr>
          <p:cNvPr id="7" name="Elipse 6">
            <a:extLst>
              <a:ext uri="{FF2B5EF4-FFF2-40B4-BE49-F238E27FC236}">
                <a16:creationId xmlns:a16="http://schemas.microsoft.com/office/drawing/2014/main" id="{934E95D8-E94A-44F2-9144-46258675222A}"/>
              </a:ext>
            </a:extLst>
          </p:cNvPr>
          <p:cNvSpPr/>
          <p:nvPr/>
        </p:nvSpPr>
        <p:spPr>
          <a:xfrm>
            <a:off x="9525000" y="127397"/>
            <a:ext cx="2305050" cy="97155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MX" sz="3800" dirty="0">
                <a:solidFill>
                  <a:schemeClr val="tx1"/>
                </a:solidFill>
              </a:rPr>
              <a:t>5°B</a:t>
            </a:r>
          </a:p>
        </p:txBody>
      </p:sp>
      <p:sp>
        <p:nvSpPr>
          <p:cNvPr id="8" name="Marcador de contenido 7">
            <a:extLst>
              <a:ext uri="{FF2B5EF4-FFF2-40B4-BE49-F238E27FC236}">
                <a16:creationId xmlns:a16="http://schemas.microsoft.com/office/drawing/2014/main" id="{4BBDB3DC-62DD-41C8-B0FD-6D2A9F4E0059}"/>
              </a:ext>
            </a:extLst>
          </p:cNvPr>
          <p:cNvSpPr>
            <a:spLocks noGrp="1"/>
          </p:cNvSpPr>
          <p:nvPr>
            <p:ph idx="1"/>
          </p:nvPr>
        </p:nvSpPr>
        <p:spPr/>
        <p:txBody>
          <a:bodyPr/>
          <a:lstStyle/>
          <a:p>
            <a:r>
              <a:rPr lang="es-MX" dirty="0"/>
              <a:t>Pablo López</a:t>
            </a:r>
          </a:p>
          <a:p>
            <a:r>
              <a:rPr lang="es-MX" dirty="0"/>
              <a:t>Ariadna Irina</a:t>
            </a:r>
          </a:p>
          <a:p>
            <a:r>
              <a:rPr lang="es-MX" dirty="0"/>
              <a:t>Alejandra Urbieta</a:t>
            </a:r>
          </a:p>
          <a:p>
            <a:r>
              <a:rPr lang="es-MX" dirty="0"/>
              <a:t>Alejandro Rocha</a:t>
            </a:r>
          </a:p>
          <a:p>
            <a:r>
              <a:rPr lang="es-MX" dirty="0"/>
              <a:t>Samantha Joyce</a:t>
            </a:r>
          </a:p>
        </p:txBody>
      </p:sp>
      <p:pic>
        <p:nvPicPr>
          <p:cNvPr id="2052" name="Picture 4" descr="Resultado de imagen para China covid 19">
            <a:extLst>
              <a:ext uri="{FF2B5EF4-FFF2-40B4-BE49-F238E27FC236}">
                <a16:creationId xmlns:a16="http://schemas.microsoft.com/office/drawing/2014/main" id="{C30DFCD7-1803-4BAD-BB54-0E5249305C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7300" y="2096295"/>
            <a:ext cx="7124700" cy="474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2312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5A2858-B2BB-4574-BAEC-19E6FF321E66}"/>
              </a:ext>
            </a:extLst>
          </p:cNvPr>
          <p:cNvSpPr>
            <a:spLocks noGrp="1"/>
          </p:cNvSpPr>
          <p:nvPr>
            <p:ph type="title"/>
          </p:nvPr>
        </p:nvSpPr>
        <p:spPr/>
        <p:txBody>
          <a:bodyPr/>
          <a:lstStyle/>
          <a:p>
            <a:r>
              <a:rPr lang="es-MX" dirty="0"/>
              <a:t>Equipo: Norteamérica (US y </a:t>
            </a:r>
            <a:r>
              <a:rPr lang="es-MX" dirty="0" err="1"/>
              <a:t>Canada</a:t>
            </a:r>
            <a:r>
              <a:rPr lang="es-MX" dirty="0"/>
              <a:t>)</a:t>
            </a:r>
          </a:p>
        </p:txBody>
      </p:sp>
      <p:sp>
        <p:nvSpPr>
          <p:cNvPr id="3" name="Marcador de contenido 2">
            <a:extLst>
              <a:ext uri="{FF2B5EF4-FFF2-40B4-BE49-F238E27FC236}">
                <a16:creationId xmlns:a16="http://schemas.microsoft.com/office/drawing/2014/main" id="{C9529868-0EAA-4A8A-8985-6D8AB3F28F72}"/>
              </a:ext>
            </a:extLst>
          </p:cNvPr>
          <p:cNvSpPr>
            <a:spLocks noGrp="1"/>
          </p:cNvSpPr>
          <p:nvPr>
            <p:ph idx="1"/>
          </p:nvPr>
        </p:nvSpPr>
        <p:spPr/>
        <p:txBody>
          <a:bodyPr/>
          <a:lstStyle/>
          <a:p>
            <a:r>
              <a:rPr lang="es-MX" dirty="0"/>
              <a:t>Luis Diego Tinajero</a:t>
            </a:r>
          </a:p>
          <a:p>
            <a:r>
              <a:rPr lang="es-MX" dirty="0"/>
              <a:t>Julián Rosas</a:t>
            </a:r>
          </a:p>
          <a:p>
            <a:r>
              <a:rPr lang="es-MX" dirty="0" err="1"/>
              <a:t>Xel</a:t>
            </a:r>
            <a:r>
              <a:rPr lang="es-MX" dirty="0"/>
              <a:t> Reyes</a:t>
            </a:r>
          </a:p>
          <a:p>
            <a:r>
              <a:rPr lang="es-MX" dirty="0"/>
              <a:t>Emiliano Barba</a:t>
            </a:r>
          </a:p>
        </p:txBody>
      </p:sp>
      <p:sp>
        <p:nvSpPr>
          <p:cNvPr id="4" name="Título 1">
            <a:extLst>
              <a:ext uri="{FF2B5EF4-FFF2-40B4-BE49-F238E27FC236}">
                <a16:creationId xmlns:a16="http://schemas.microsoft.com/office/drawing/2014/main" id="{BA2CF359-F3BC-4853-9834-0A815CB07D65}"/>
              </a:ext>
            </a:extLst>
          </p:cNvPr>
          <p:cNvSpPr txBox="1">
            <a:spLocks/>
          </p:cNvSpPr>
          <p:nvPr/>
        </p:nvSpPr>
        <p:spPr>
          <a:xfrm>
            <a:off x="0" y="18255"/>
            <a:ext cx="12192000" cy="1325563"/>
          </a:xfrm>
          <a:prstGeom prst="rect">
            <a:avLst/>
          </a:prstGeom>
          <a:solidFill>
            <a:schemeClr val="tx1">
              <a:lumMod val="95000"/>
              <a:lumOff val="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dirty="0">
                <a:solidFill>
                  <a:schemeClr val="bg1"/>
                </a:solidFill>
              </a:rPr>
              <a:t>Equipo: Norteamérica (US y Canadá)</a:t>
            </a:r>
          </a:p>
        </p:txBody>
      </p:sp>
      <p:sp>
        <p:nvSpPr>
          <p:cNvPr id="5" name="Elipse 4">
            <a:extLst>
              <a:ext uri="{FF2B5EF4-FFF2-40B4-BE49-F238E27FC236}">
                <a16:creationId xmlns:a16="http://schemas.microsoft.com/office/drawing/2014/main" id="{97410F7F-F9E6-40D6-B0B1-1CD1D6E2A42D}"/>
              </a:ext>
            </a:extLst>
          </p:cNvPr>
          <p:cNvSpPr/>
          <p:nvPr/>
        </p:nvSpPr>
        <p:spPr>
          <a:xfrm>
            <a:off x="9525000" y="127397"/>
            <a:ext cx="2305050" cy="97155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MX" sz="3800" dirty="0">
                <a:solidFill>
                  <a:schemeClr val="tx1"/>
                </a:solidFill>
              </a:rPr>
              <a:t>5°B</a:t>
            </a:r>
          </a:p>
        </p:txBody>
      </p:sp>
      <p:pic>
        <p:nvPicPr>
          <p:cNvPr id="10242" name="Picture 2" descr="Resultado de imagen para US covid 19">
            <a:extLst>
              <a:ext uri="{FF2B5EF4-FFF2-40B4-BE49-F238E27FC236}">
                <a16:creationId xmlns:a16="http://schemas.microsoft.com/office/drawing/2014/main" id="{2BCBE544-27CC-4DAA-B272-1633BE307A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8587" y="3182145"/>
            <a:ext cx="4873413"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54872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619</Words>
  <Application>Microsoft Office PowerPoint</Application>
  <PresentationFormat>Panorámica</PresentationFormat>
  <Paragraphs>109</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Calibri</vt:lpstr>
      <vt:lpstr>Calibri Light</vt:lpstr>
      <vt:lpstr>Tema de Office</vt:lpstr>
      <vt:lpstr>Actividad 1:  “El mundo en tiempos del Coronavirus”</vt:lpstr>
      <vt:lpstr>Instrucciones</vt:lpstr>
      <vt:lpstr>Instrucciones</vt:lpstr>
      <vt:lpstr>Instrucciones</vt:lpstr>
      <vt:lpstr>Instrucciones</vt:lpstr>
      <vt:lpstr>Equipo: Italia</vt:lpstr>
      <vt:lpstr>Equipo: España</vt:lpstr>
      <vt:lpstr>Presentación de PowerPoint</vt:lpstr>
      <vt:lpstr>Equipo: Norteamérica (US y Canada)</vt:lpstr>
      <vt:lpstr>Equipo: Corea del Sur</vt:lpstr>
      <vt:lpstr>Equipo: Irán</vt:lpstr>
      <vt:lpstr>Equipo: Francia</vt:lpstr>
      <vt:lpstr>Equipo: Alemania</vt:lpstr>
      <vt:lpstr>Equipo: Japón</vt:lpstr>
      <vt:lpstr>Equipo: México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Adriana Chávez</dc:creator>
  <cp:lastModifiedBy>asus</cp:lastModifiedBy>
  <cp:revision>11</cp:revision>
  <dcterms:created xsi:type="dcterms:W3CDTF">2020-03-19T23:29:28Z</dcterms:created>
  <dcterms:modified xsi:type="dcterms:W3CDTF">2020-03-20T05:57:29Z</dcterms:modified>
</cp:coreProperties>
</file>