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7" r:id="rId6"/>
    <p:sldId id="265" r:id="rId7"/>
    <p:sldId id="268" r:id="rId8"/>
    <p:sldId id="269" r:id="rId9"/>
    <p:sldId id="263" r:id="rId10"/>
    <p:sldId id="259" r:id="rId11"/>
    <p:sldId id="271" r:id="rId12"/>
    <p:sldId id="272" r:id="rId13"/>
    <p:sldId id="261" r:id="rId14"/>
    <p:sldId id="262" r:id="rId15"/>
    <p:sldId id="273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2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92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4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0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6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9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5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ci-hub.tw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-ok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Búsqueda de Información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0288"/>
          </a:xfrm>
        </p:spPr>
        <p:txBody>
          <a:bodyPr/>
          <a:lstStyle/>
          <a:p>
            <a:r>
              <a:rPr lang="es-MX" b="1" dirty="0" smtClean="0"/>
              <a:t>UNIDAD II</a:t>
            </a:r>
          </a:p>
          <a:p>
            <a:r>
              <a:rPr lang="es-MX" b="1" dirty="0" smtClean="0"/>
              <a:t>COMPONENTES  </a:t>
            </a:r>
            <a:r>
              <a:rPr lang="es-MX" b="1" dirty="0"/>
              <a:t>PRINCIPALES DE UN PROYECTO DE INVESTIGACIÓN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236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5621867"/>
            <a:ext cx="12192000" cy="1236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3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378" y="187325"/>
            <a:ext cx="3750733" cy="13255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/>
          <a:lstStyle/>
          <a:p>
            <a:r>
              <a:rPr lang="es-MX" dirty="0" smtClean="0"/>
              <a:t>Google </a:t>
            </a:r>
            <a:r>
              <a:rPr lang="es-MX" dirty="0" err="1" smtClean="0"/>
              <a:t>Scholar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745" y="1961091"/>
            <a:ext cx="7885389" cy="35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33375"/>
            <a:ext cx="11049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3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2" y="730992"/>
            <a:ext cx="11508318" cy="53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6722" y="5156779"/>
            <a:ext cx="4698555" cy="1325563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r>
              <a:rPr lang="es-MX" dirty="0">
                <a:hlinkClick r:id="rId2"/>
              </a:rPr>
              <a:t>https://sci-hub.tw/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8" y="665587"/>
            <a:ext cx="11905911" cy="41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7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59" y="0"/>
            <a:ext cx="8278813" cy="681592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3203" y="3312067"/>
            <a:ext cx="196714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https://b-ok.org/</a:t>
            </a:r>
            <a:endParaRPr lang="es-MX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9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65125"/>
            <a:ext cx="10710333" cy="1325563"/>
          </a:xfrm>
        </p:spPr>
        <p:txBody>
          <a:bodyPr/>
          <a:lstStyle/>
          <a:p>
            <a:r>
              <a:rPr lang="es-MX" b="1" dirty="0" smtClean="0"/>
              <a:t>Herramientas para la Búsqueda de Información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/>
          <a:lstStyle/>
          <a:p>
            <a:r>
              <a:rPr lang="es-MX" dirty="0" smtClean="0"/>
              <a:t>Bibliotecas</a:t>
            </a:r>
          </a:p>
          <a:p>
            <a:endParaRPr lang="es-MX" dirty="0"/>
          </a:p>
          <a:p>
            <a:r>
              <a:rPr lang="es-MX" dirty="0" smtClean="0"/>
              <a:t>Buscadores de internet</a:t>
            </a:r>
          </a:p>
          <a:p>
            <a:endParaRPr lang="es-MX" dirty="0"/>
          </a:p>
          <a:p>
            <a:r>
              <a:rPr lang="es-MX" dirty="0" smtClean="0"/>
              <a:t>Trazar una red de referencias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5503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5808133"/>
            <a:ext cx="12192000" cy="10498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36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694"/>
            <a:ext cx="12192000" cy="5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8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33375"/>
            <a:ext cx="11049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7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7" y="1027906"/>
            <a:ext cx="10936360" cy="48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4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5" y="105833"/>
            <a:ext cx="11409210" cy="66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6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Objetivos de la Clase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Identificar cuáles son las </a:t>
            </a:r>
            <a:r>
              <a:rPr lang="es-ES_tradnl" b="1" dirty="0" smtClean="0"/>
              <a:t>f</a:t>
            </a:r>
            <a:r>
              <a:rPr lang="es-ES_tradnl" b="1" dirty="0" smtClean="0"/>
              <a:t>uentes </a:t>
            </a:r>
            <a:r>
              <a:rPr lang="es-ES_tradnl" b="1" dirty="0"/>
              <a:t>de </a:t>
            </a:r>
            <a:r>
              <a:rPr lang="es-ES_tradnl" b="1" dirty="0" smtClean="0"/>
              <a:t>información </a:t>
            </a:r>
            <a:r>
              <a:rPr lang="es-ES_tradnl" b="1" u="sng" dirty="0" smtClean="0"/>
              <a:t>confiable</a:t>
            </a:r>
            <a:endParaRPr lang="es-MX" b="1" u="sng" dirty="0"/>
          </a:p>
          <a:p>
            <a:r>
              <a:rPr lang="es-ES_tradnl" dirty="0" smtClean="0"/>
              <a:t>Conocer qué</a:t>
            </a:r>
            <a:r>
              <a:rPr lang="es-ES_tradnl" b="1" dirty="0" smtClean="0"/>
              <a:t> herramientas</a:t>
            </a:r>
            <a:r>
              <a:rPr lang="es-ES_tradnl" dirty="0" smtClean="0"/>
              <a:t> están disponibles </a:t>
            </a:r>
            <a:r>
              <a:rPr lang="es-ES_tradnl" dirty="0"/>
              <a:t>para la búsqueda de información.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5503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5808133"/>
            <a:ext cx="12192000" cy="10498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01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 de información </a:t>
            </a:r>
            <a:r>
              <a:rPr lang="es-MX" b="1" dirty="0" smtClean="0"/>
              <a:t>confiable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0933" y="1573742"/>
            <a:ext cx="11921067" cy="4351338"/>
          </a:xfrm>
        </p:spPr>
        <p:txBody>
          <a:bodyPr/>
          <a:lstStyle/>
          <a:p>
            <a:r>
              <a:rPr lang="es-MX" dirty="0" smtClean="0"/>
              <a:t>Por default:</a:t>
            </a:r>
          </a:p>
          <a:p>
            <a:pPr lvl="1"/>
            <a:r>
              <a:rPr lang="es-MX" dirty="0" smtClean="0"/>
              <a:t>Libros de texto  o divulgación científica</a:t>
            </a:r>
          </a:p>
          <a:p>
            <a:pPr lvl="1"/>
            <a:r>
              <a:rPr lang="es-MX" dirty="0" smtClean="0"/>
              <a:t>Libros especializados</a:t>
            </a:r>
          </a:p>
          <a:p>
            <a:pPr lvl="1"/>
            <a:r>
              <a:rPr lang="es-MX" dirty="0" smtClean="0"/>
              <a:t>Artículos de investigación publicados en alguna revista especializada</a:t>
            </a:r>
          </a:p>
          <a:p>
            <a:pPr lvl="1"/>
            <a:r>
              <a:rPr lang="es-MX" dirty="0" smtClean="0"/>
              <a:t>Tesis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5503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5808133"/>
            <a:ext cx="12192000" cy="10498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5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 de información </a:t>
            </a:r>
            <a:r>
              <a:rPr lang="es-MX" b="1" dirty="0" smtClean="0"/>
              <a:t>confiable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0933" y="1573742"/>
            <a:ext cx="11921067" cy="4351338"/>
          </a:xfrm>
        </p:spPr>
        <p:txBody>
          <a:bodyPr/>
          <a:lstStyle/>
          <a:p>
            <a:r>
              <a:rPr lang="es-MX" dirty="0" smtClean="0"/>
              <a:t>Páginas de internet certificadas</a:t>
            </a:r>
          </a:p>
          <a:p>
            <a:pPr lvl="1"/>
            <a:r>
              <a:rPr lang="es-MX" dirty="0" smtClean="0"/>
              <a:t>Organizaciones internacionales, Institutos, Secretarías o Dependencias Gubernamentales. </a:t>
            </a:r>
          </a:p>
          <a:p>
            <a:pPr lvl="1"/>
            <a:r>
              <a:rPr lang="es-MX" dirty="0" smtClean="0"/>
              <a:t>Noticieros, periódicos y revistas especializadas</a:t>
            </a:r>
          </a:p>
          <a:p>
            <a:pPr lvl="2"/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5503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5808133"/>
            <a:ext cx="12192000" cy="10498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6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4374" y="-12434"/>
            <a:ext cx="12196374" cy="6870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5448" cy="38608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22" y="1703122"/>
            <a:ext cx="6142178" cy="302365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26781"/>
            <a:ext cx="6858000" cy="213121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908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 de información </a:t>
            </a:r>
            <a:r>
              <a:rPr lang="es-MX" b="1" dirty="0" smtClean="0"/>
              <a:t>confiable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1573742"/>
            <a:ext cx="10515600" cy="4351338"/>
          </a:xfrm>
        </p:spPr>
        <p:txBody>
          <a:bodyPr/>
          <a:lstStyle/>
          <a:p>
            <a:r>
              <a:rPr lang="es-MX" dirty="0" smtClean="0"/>
              <a:t>Especifica sus propias fuentes de información</a:t>
            </a:r>
          </a:p>
          <a:p>
            <a:pPr lvl="1"/>
            <a:r>
              <a:rPr lang="es-MX" dirty="0" smtClean="0"/>
              <a:t>Especifica autores, años o algún referente para localizar la fuente original</a:t>
            </a:r>
          </a:p>
          <a:p>
            <a:endParaRPr lang="es-MX" dirty="0" smtClean="0"/>
          </a:p>
          <a:p>
            <a:r>
              <a:rPr lang="es-MX" dirty="0" smtClean="0"/>
              <a:t>Cuenta con un autor y fecha de publicación</a:t>
            </a:r>
          </a:p>
          <a:p>
            <a:endParaRPr lang="es-MX" dirty="0"/>
          </a:p>
          <a:p>
            <a:r>
              <a:rPr lang="es-MX" dirty="0" smtClean="0"/>
              <a:t>Evaluación a criterio de</a:t>
            </a:r>
          </a:p>
          <a:p>
            <a:pPr lvl="1"/>
            <a:r>
              <a:rPr lang="es-MX" dirty="0" smtClean="0"/>
              <a:t>El nombre del sitio web</a:t>
            </a:r>
          </a:p>
          <a:p>
            <a:pPr lvl="1"/>
            <a:r>
              <a:rPr lang="es-MX" dirty="0" smtClean="0"/>
              <a:t>Las credenciales y/o el conocimiento que el autor manifiesta tener sobre el tema</a:t>
            </a:r>
          </a:p>
          <a:p>
            <a:pPr lvl="1"/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5503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5808133"/>
            <a:ext cx="12192000" cy="10498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84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4267"/>
            <a:ext cx="10519243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2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0" y="877578"/>
            <a:ext cx="11817110" cy="51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65125"/>
            <a:ext cx="10710333" cy="1325563"/>
          </a:xfrm>
        </p:spPr>
        <p:txBody>
          <a:bodyPr/>
          <a:lstStyle/>
          <a:p>
            <a:r>
              <a:rPr lang="es-MX" b="1" dirty="0" smtClean="0"/>
              <a:t>Herramientas para la Búsqueda de Información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/>
          <a:lstStyle/>
          <a:p>
            <a:r>
              <a:rPr lang="es-MX" dirty="0" smtClean="0"/>
              <a:t>Bibliotecas</a:t>
            </a:r>
          </a:p>
          <a:p>
            <a:endParaRPr lang="es-MX" dirty="0"/>
          </a:p>
          <a:p>
            <a:r>
              <a:rPr lang="es-MX" dirty="0" smtClean="0"/>
              <a:t>Buscadores de internet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5503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5808133"/>
            <a:ext cx="12192000" cy="10498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722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170</Words>
  <Application>Microsoft Office PowerPoint</Application>
  <PresentationFormat>Panorámica</PresentationFormat>
  <Paragraphs>39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Búsqueda de Información</vt:lpstr>
      <vt:lpstr>Objetivos de la Clase</vt:lpstr>
      <vt:lpstr>Fuente de información confiable</vt:lpstr>
      <vt:lpstr>Fuente de información confiable</vt:lpstr>
      <vt:lpstr> </vt:lpstr>
      <vt:lpstr>Fuente de información confiable</vt:lpstr>
      <vt:lpstr>Presentación de PowerPoint</vt:lpstr>
      <vt:lpstr>Presentación de PowerPoint</vt:lpstr>
      <vt:lpstr>Herramientas para la Búsqueda de Información</vt:lpstr>
      <vt:lpstr>Google Scholar</vt:lpstr>
      <vt:lpstr>Presentación de PowerPoint</vt:lpstr>
      <vt:lpstr>Presentación de PowerPoint</vt:lpstr>
      <vt:lpstr>https://sci-hub.tw/</vt:lpstr>
      <vt:lpstr>Presentación de PowerPoint</vt:lpstr>
      <vt:lpstr>Herramientas para la Búsqueda de Información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 de un problema</dc:title>
  <dc:creator>Alejandro</dc:creator>
  <cp:lastModifiedBy>Alejandro</cp:lastModifiedBy>
  <cp:revision>8</cp:revision>
  <dcterms:created xsi:type="dcterms:W3CDTF">2019-08-15T23:40:22Z</dcterms:created>
  <dcterms:modified xsi:type="dcterms:W3CDTF">2019-09-05T22:29:30Z</dcterms:modified>
</cp:coreProperties>
</file>