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299" r:id="rId4"/>
    <p:sldId id="300" r:id="rId5"/>
    <p:sldId id="258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4287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Factores de Riesgo Psicosocial en el trabajo: Identificación y prevención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733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IV: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4000" dirty="0"/>
              <a:t>Medidas de prevención, detección y control de los FRP (Protocolos)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04707" y="134636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La NOM-035-STPS proporciona algunas guías de referencia con ejemplos de cuestionarios que </a:t>
            </a:r>
            <a:r>
              <a:rPr lang="es-MX" i="1" dirty="0" smtClean="0"/>
              <a:t>pueden </a:t>
            </a:r>
            <a:r>
              <a:rPr lang="es-MX" dirty="0" smtClean="0"/>
              <a:t>(opcionalmente) usarse para evaluar los Factores de Riesgo Psicosocial y el Entorno Organizacional.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1447800" y="422582"/>
            <a:ext cx="59721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Guías de Referencia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665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04707" y="134636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</a:t>
            </a:r>
          </a:p>
          <a:p>
            <a:pPr marL="0" indent="0">
              <a:buNone/>
            </a:pPr>
            <a:r>
              <a:rPr lang="es-MX" dirty="0" smtClean="0"/>
              <a:t>2.</a:t>
            </a:r>
          </a:p>
          <a:p>
            <a:pPr marL="0" indent="0">
              <a:buNone/>
            </a:pPr>
            <a:r>
              <a:rPr lang="es-MX" dirty="0" smtClean="0"/>
              <a:t>3.</a:t>
            </a:r>
          </a:p>
          <a:p>
            <a:pPr marL="0" indent="0">
              <a:buNone/>
            </a:pPr>
            <a:r>
              <a:rPr lang="es-MX" smtClean="0"/>
              <a:t>4.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1447800" y="422582"/>
            <a:ext cx="59721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Guías de Referencia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992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57</Words>
  <Application>Microsoft Office PowerPoint</Application>
  <PresentationFormat>Presentación en pantalla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Archivo</vt:lpstr>
      <vt:lpstr>Arial</vt:lpstr>
      <vt:lpstr>Calibri</vt:lpstr>
      <vt:lpstr>Tema de Office</vt:lpstr>
      <vt:lpstr>Factores de Riesgo Psicosocial en el trabajo: Identificación y prevención</vt:lpstr>
      <vt:lpstr>Módulo IV: Medidas de prevención, detección y control de los FRP (Protocolos) 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39</cp:revision>
  <dcterms:created xsi:type="dcterms:W3CDTF">2019-08-09T16:54:36Z</dcterms:created>
  <dcterms:modified xsi:type="dcterms:W3CDTF">2019-09-24T23:17:03Z</dcterms:modified>
</cp:coreProperties>
</file>