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7" r:id="rId5"/>
    <p:sldId id="269" r:id="rId6"/>
    <p:sldId id="266" r:id="rId7"/>
    <p:sldId id="268" r:id="rId8"/>
    <p:sldId id="270" r:id="rId9"/>
    <p:sldId id="265" r:id="rId10"/>
    <p:sldId id="272" r:id="rId11"/>
    <p:sldId id="274" r:id="rId12"/>
    <p:sldId id="263" r:id="rId13"/>
    <p:sldId id="278" r:id="rId14"/>
    <p:sldId id="281" r:id="rId15"/>
    <p:sldId id="283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2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38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8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1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2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57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57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2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A504-30B0-4A8D-B6B4-0F5F024565BB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8A4F-B190-4B9A-8459-6C5C86820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9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InterÃ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3048001"/>
            <a:ext cx="571500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7237"/>
          </a:xfrm>
        </p:spPr>
        <p:txBody>
          <a:bodyPr/>
          <a:lstStyle/>
          <a:p>
            <a:r>
              <a:rPr lang="es-MX" b="1" dirty="0" smtClean="0"/>
              <a:t>La pregunta de investigación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8297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028267"/>
            <a:ext cx="12192000" cy="8297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90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29" y="3741738"/>
            <a:ext cx="10391703" cy="11721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06930"/>
            <a:ext cx="6781800" cy="1628775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 rot="10800000">
            <a:off x="5596467" y="2167467"/>
            <a:ext cx="1016000" cy="1117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4411133" y="3741738"/>
            <a:ext cx="6561667" cy="389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24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 una pregunta que </a:t>
            </a:r>
            <a:r>
              <a:rPr lang="es-MX" b="1" dirty="0" smtClean="0"/>
              <a:t>no es susceptible</a:t>
            </a:r>
            <a:r>
              <a:rPr lang="es-MX" dirty="0" smtClean="0"/>
              <a:t> de ser respondida por </a:t>
            </a:r>
            <a:r>
              <a:rPr lang="es-MX" b="1" dirty="0" smtClean="0"/>
              <a:t>sentido común.</a:t>
            </a:r>
          </a:p>
          <a:p>
            <a:endParaRPr lang="es-MX" b="1" dirty="0"/>
          </a:p>
          <a:p>
            <a:pPr lvl="1"/>
            <a:r>
              <a:rPr lang="es-MX" dirty="0" smtClean="0"/>
              <a:t>Es una </a:t>
            </a:r>
            <a:r>
              <a:rPr lang="es-MX" b="1" dirty="0" smtClean="0"/>
              <a:t>pregunta de </a:t>
            </a:r>
            <a:r>
              <a:rPr lang="es-MX" b="1" u="sng" dirty="0" smtClean="0"/>
              <a:t>investigación </a:t>
            </a:r>
            <a:r>
              <a:rPr lang="es-MX" b="1" dirty="0" smtClean="0"/>
              <a:t> (¡Requiere hacer investigación!)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242874"/>
            <a:ext cx="6619875" cy="43815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529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TIP: </a:t>
            </a:r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Plantea tu pregunta de investigación en función al tipo de investigación que estarás desarrollando.</a:t>
            </a:r>
          </a:p>
          <a:p>
            <a:pPr lvl="1"/>
            <a:r>
              <a:rPr lang="es-MX" dirty="0" smtClean="0"/>
              <a:t>¿Será un trabajo </a:t>
            </a:r>
            <a:r>
              <a:rPr lang="es-MX" b="1" dirty="0" smtClean="0"/>
              <a:t>exploratorio</a:t>
            </a:r>
            <a:r>
              <a:rPr lang="es-MX" dirty="0" smtClean="0"/>
              <a:t>?</a:t>
            </a:r>
          </a:p>
          <a:p>
            <a:pPr lvl="1"/>
            <a:r>
              <a:rPr lang="es-MX" dirty="0"/>
              <a:t>¿Será un trabajo </a:t>
            </a:r>
            <a:r>
              <a:rPr lang="es-MX" b="1" dirty="0" smtClean="0"/>
              <a:t>descriptivo</a:t>
            </a:r>
            <a:r>
              <a:rPr lang="es-MX" dirty="0" smtClean="0"/>
              <a:t>?</a:t>
            </a:r>
            <a:endParaRPr lang="es-MX" dirty="0"/>
          </a:p>
          <a:p>
            <a:pPr lvl="1"/>
            <a:r>
              <a:rPr lang="es-MX" dirty="0"/>
              <a:t>¿Será un trabajo </a:t>
            </a:r>
            <a:r>
              <a:rPr lang="es-MX" b="1" dirty="0" err="1" smtClean="0"/>
              <a:t>correlacional</a:t>
            </a:r>
            <a:r>
              <a:rPr lang="es-MX" dirty="0" smtClean="0"/>
              <a:t>?</a:t>
            </a:r>
            <a:endParaRPr lang="es-MX" dirty="0"/>
          </a:p>
          <a:p>
            <a:pPr lvl="1"/>
            <a:r>
              <a:rPr lang="es-MX" dirty="0"/>
              <a:t>¿Será un trabajo </a:t>
            </a:r>
            <a:r>
              <a:rPr lang="es-MX" b="1" dirty="0" smtClean="0"/>
              <a:t>explicativo</a:t>
            </a:r>
            <a:r>
              <a:rPr lang="es-MX" dirty="0" smtClean="0"/>
              <a:t>?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83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1.- Identifica un tema sobre el que genuinamente te gustaría conocer más</a:t>
            </a:r>
          </a:p>
          <a:p>
            <a:pPr marL="0" indent="0">
              <a:buNone/>
            </a:pPr>
            <a:r>
              <a:rPr lang="es-MX" dirty="0" smtClean="0"/>
              <a:t>	¡Acota lo más posible ese interés!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2.- ¡</a:t>
            </a:r>
            <a:r>
              <a:rPr lang="es-MX" b="1" dirty="0"/>
              <a:t>Lluvia de </a:t>
            </a:r>
            <a:r>
              <a:rPr lang="es-MX" dirty="0"/>
              <a:t>ideas!</a:t>
            </a:r>
          </a:p>
          <a:p>
            <a:pPr marL="0" indent="0">
              <a:buNone/>
            </a:pPr>
            <a:r>
              <a:rPr lang="es-MX" dirty="0"/>
              <a:t>Piensa, ¿qué te gustaría estudiar acerca del tema que elegiste?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42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¿Cómo hacer una buena pregunta de investigación?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3</a:t>
            </a:r>
            <a:r>
              <a:rPr lang="es-MX" dirty="0" smtClean="0"/>
              <a:t>.- Identifica qué tipo de investigación tendrías que realizar para poder dar respuesta a tu pregunta de investigación</a:t>
            </a:r>
          </a:p>
          <a:p>
            <a:pPr lvl="1"/>
            <a:r>
              <a:rPr lang="es-MX" dirty="0" smtClean="0"/>
              <a:t>Exploratoria</a:t>
            </a:r>
          </a:p>
          <a:p>
            <a:pPr lvl="1"/>
            <a:r>
              <a:rPr lang="es-MX" dirty="0" smtClean="0"/>
              <a:t>Descriptiva</a:t>
            </a:r>
          </a:p>
          <a:p>
            <a:pPr lvl="1"/>
            <a:r>
              <a:rPr lang="es-MX" dirty="0" err="1" smtClean="0"/>
              <a:t>Correlacional</a:t>
            </a:r>
            <a:endParaRPr lang="es-MX" dirty="0" smtClean="0"/>
          </a:p>
          <a:p>
            <a:pPr lvl="1"/>
            <a:r>
              <a:rPr lang="es-MX" dirty="0" smtClean="0"/>
              <a:t>Explicativa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4.- Escribe tu pregunta de investigación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30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Tema: </a:t>
            </a:r>
            <a:r>
              <a:rPr lang="es-MX" b="1" dirty="0" smtClean="0"/>
              <a:t>Rendimiento académico en el CEJP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dirty="0" smtClean="0"/>
              <a:t>¿Qué pregunta de investigación se les ocurre hacer?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R DARLING" panose="02000000000000000000" pitchFamily="2" charset="0"/>
              </a:rPr>
              <a:t>Objetivo</a:t>
            </a:r>
            <a:endParaRPr lang="es-MX" b="1" dirty="0">
              <a:latin typeface="AR DARLING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Proporcionar estrategias para la elaboración de preguntas de investigación que reflejen aquello que queremos estudiar con </a:t>
            </a:r>
            <a:r>
              <a:rPr lang="es-MX" b="1" dirty="0" smtClean="0"/>
              <a:t>claridad, validez </a:t>
            </a:r>
            <a:r>
              <a:rPr lang="es-MX" dirty="0" smtClean="0"/>
              <a:t>y que sean </a:t>
            </a:r>
            <a:r>
              <a:rPr lang="es-MX" b="1" dirty="0" smtClean="0"/>
              <a:t>susceptibles de ser respondidas.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39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Es </a:t>
            </a:r>
            <a:r>
              <a:rPr lang="es-MX" b="1" u="sng" dirty="0" smtClean="0"/>
              <a:t>clara</a:t>
            </a:r>
            <a:r>
              <a:rPr lang="es-MX" dirty="0" smtClean="0"/>
              <a:t> </a:t>
            </a:r>
            <a:r>
              <a:rPr lang="es-MX" sz="2500" dirty="0" smtClean="0"/>
              <a:t>(no requiere que agreguemos explicaciones adicionales)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16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0585" y="457992"/>
            <a:ext cx="5653215" cy="1325563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s-MX" dirty="0" smtClean="0"/>
              <a:t>Ejemplo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9" y="2252397"/>
            <a:ext cx="12053161" cy="2130161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</a:t>
            </a:r>
            <a:endParaRPr lang="es-MX" sz="350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19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4" y="2480997"/>
            <a:ext cx="10363652" cy="65775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00585" y="457992"/>
            <a:ext cx="5653215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Ejemplo de una </a:t>
            </a:r>
          </a:p>
          <a:p>
            <a:r>
              <a:rPr lang="es-MX" dirty="0" smtClean="0"/>
              <a:t>pregunta de investigación perfectible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21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Es clara </a:t>
            </a:r>
            <a:r>
              <a:rPr lang="es-MX" sz="2500" dirty="0" smtClean="0"/>
              <a:t>(no requiere que agreguemos explicaciones adicionales)</a:t>
            </a:r>
          </a:p>
          <a:p>
            <a:endParaRPr lang="es-MX" dirty="0"/>
          </a:p>
          <a:p>
            <a:r>
              <a:rPr lang="es-MX" dirty="0" smtClean="0"/>
              <a:t>Es </a:t>
            </a:r>
            <a:r>
              <a:rPr lang="es-MX" b="1" dirty="0" smtClean="0"/>
              <a:t>concreta</a:t>
            </a:r>
          </a:p>
          <a:p>
            <a:pPr lvl="1"/>
            <a:r>
              <a:rPr lang="es-MX" b="1" dirty="0" smtClean="0"/>
              <a:t>Idealmente, </a:t>
            </a:r>
            <a:r>
              <a:rPr lang="es-MX" dirty="0" smtClean="0"/>
              <a:t>tenemos una sola </a:t>
            </a:r>
            <a:r>
              <a:rPr lang="es-MX" b="1" dirty="0" smtClean="0"/>
              <a:t>gran </a:t>
            </a:r>
            <a:r>
              <a:rPr lang="es-MX" dirty="0" smtClean="0"/>
              <a:t>pregunta de investigación</a:t>
            </a:r>
          </a:p>
          <a:p>
            <a:pPr lvl="2"/>
            <a:r>
              <a:rPr lang="es-MX" b="1" dirty="0" smtClean="0"/>
              <a:t>Si hay más de una, es porque las preguntas subsecuentes derivan de la pregunta de investigación principal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1" y="3318933"/>
            <a:ext cx="10262269" cy="17859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027906"/>
            <a:ext cx="5867400" cy="971550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5342467" y="2311400"/>
            <a:ext cx="1083733" cy="8725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3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38212"/>
            <a:ext cx="6743700" cy="49815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381000" y="635000"/>
            <a:ext cx="778933" cy="787400"/>
          </a:xfrm>
          <a:prstGeom prst="round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500" dirty="0" smtClean="0">
                <a:sym typeface="Webdings" panose="05030102010509060703" pitchFamily="18" charset="2"/>
              </a:rPr>
              <a:t></a:t>
            </a:r>
            <a:endParaRPr lang="es-MX" sz="3500" dirty="0"/>
          </a:p>
        </p:txBody>
      </p:sp>
    </p:spTree>
    <p:extLst>
      <p:ext uri="{BB962C8B-B14F-4D97-AF65-F5344CB8AC3E}">
        <p14:creationId xmlns:p14="http://schemas.microsoft.com/office/powerpoint/2010/main" val="209524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Características de una buena pregunta de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el eje central para definir cuál será nuestro </a:t>
            </a:r>
            <a:r>
              <a:rPr lang="es-MX" b="1" dirty="0" smtClean="0"/>
              <a:t>título</a:t>
            </a:r>
            <a:r>
              <a:rPr lang="es-MX" dirty="0"/>
              <a:t> </a:t>
            </a:r>
            <a:r>
              <a:rPr lang="es-MX" dirty="0" smtClean="0"/>
              <a:t>y los </a:t>
            </a:r>
            <a:r>
              <a:rPr lang="es-MX" b="1" dirty="0" smtClean="0"/>
              <a:t>objetivos </a:t>
            </a:r>
            <a:r>
              <a:rPr lang="es-MX" dirty="0" smtClean="0"/>
              <a:t>(generales y específicos) de nuestro trabajo.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En otras palabras: </a:t>
            </a:r>
            <a:r>
              <a:rPr lang="es-MX" b="1" dirty="0" smtClean="0"/>
              <a:t>Tiene que ser congruente con el título de la investigación.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9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317</Words>
  <Application>Microsoft Office PowerPoint</Application>
  <PresentationFormat>Panorámica</PresentationFormat>
  <Paragraphs>57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 DARLING</vt:lpstr>
      <vt:lpstr>Arial</vt:lpstr>
      <vt:lpstr>Calibri</vt:lpstr>
      <vt:lpstr>Calibri Light</vt:lpstr>
      <vt:lpstr>Webdings</vt:lpstr>
      <vt:lpstr>Tema de Office</vt:lpstr>
      <vt:lpstr>La pregunta de investigación</vt:lpstr>
      <vt:lpstr>Objetivo</vt:lpstr>
      <vt:lpstr>Características de una buena pregunta de investigación</vt:lpstr>
      <vt:lpstr>Ejemplo de una buena pregunta de investigación</vt:lpstr>
      <vt:lpstr>Presentación de PowerPoint</vt:lpstr>
      <vt:lpstr>Características de una buena pregunta de investigación</vt:lpstr>
      <vt:lpstr>Presentación de PowerPoint</vt:lpstr>
      <vt:lpstr>Presentación de PowerPoint</vt:lpstr>
      <vt:lpstr>Características de una buena pregunta de investigación</vt:lpstr>
      <vt:lpstr>Presentación de PowerPoint</vt:lpstr>
      <vt:lpstr>Características de una buena pregunta de investigación</vt:lpstr>
      <vt:lpstr>TIP: ¿Cómo hacer una buena pregunta de investigación?  </vt:lpstr>
      <vt:lpstr>¿Cómo hacer una buena pregunta de investigación?  </vt:lpstr>
      <vt:lpstr>¿Cómo hacer una buena pregunta de investigación?  </vt:lpstr>
      <vt:lpstr>Actividad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pregunta de investigación</dc:title>
  <dc:creator>Alejandro</dc:creator>
  <cp:lastModifiedBy>Alejandro</cp:lastModifiedBy>
  <cp:revision>14</cp:revision>
  <dcterms:created xsi:type="dcterms:W3CDTF">2019-09-05T21:31:24Z</dcterms:created>
  <dcterms:modified xsi:type="dcterms:W3CDTF">2019-09-26T22:39:32Z</dcterms:modified>
</cp:coreProperties>
</file>