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  <p:sldId id="258" r:id="rId18"/>
    <p:sldId id="261" r:id="rId19"/>
    <p:sldId id="262" r:id="rId20"/>
    <p:sldId id="263" r:id="rId21"/>
    <p:sldId id="259" r:id="rId22"/>
    <p:sldId id="260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B2B71-B737-4372-A660-F195B1087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497D50-61D5-4263-B218-8250B976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EFB05-6143-44DE-B686-78A3CFF8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AAA25-602B-4C19-8ED4-926A828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99C35-7280-41BF-AA83-87336908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4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BE79-0611-43F0-8313-77A6D831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42013-FF13-4F34-BB8B-D35AD819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08EE9-0175-4F03-8897-B3635FDE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12788-4D9E-4D95-A2E0-08933CB7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1900C-20FB-4589-8985-3D3FEE54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EF105E-4995-4DB8-B421-E697EC22E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C6834-0C5F-4C4B-880F-12C874E3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E8068-12B3-475B-9929-C2C2E68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B5FBD-A6AB-4DDD-BBFB-259685F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83E6-ACCB-4D0D-91D9-CA85E1D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9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B7C4-7F05-4EFC-BDC4-DDE9EAE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56A84-D8E1-4200-8BB7-5B352EA0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F073F-858A-48E0-A635-54CF059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38A66-EBB4-427D-BF90-587A9254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AB3ED-E5AF-4BC8-9964-24CA52B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32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A2FD-43C0-4CC7-8612-0F79CD5F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99DD52-9519-4E7D-9A8A-CE026162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52DD1-A801-4A7C-87A1-2F05ABD1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C25DDE-9C08-4DEC-BBBB-A91FBC59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503DA-DA88-4AE1-9676-786A6414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7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B8ED8-7EE8-4BD1-80BE-4A1F3274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D4A97-640F-4CD0-9F29-84F37838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3FD66-3B6B-421A-8BEA-2EA4AD787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9A5288-45B6-412F-B205-DF5ACF16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C51AB-8E1F-4B86-8A60-520C7EDF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BB993F-628F-494B-A26A-6E7AF8D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7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C0D0-1CAD-42AB-B31E-7A2BC8E7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33EA8-A59E-46AC-AA3C-D31093A2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1105D-87D2-40CA-A9C6-0F104EAB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85B10C-20A7-4B5B-9035-6461BF525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96F5B8-D227-411F-A8B0-484CD02E5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F7E5A4-EAE0-4665-B4F3-6FA0A3C9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2D3DCD-3BCC-43CB-B2E2-9B47B9AB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C30F80-5C64-49F0-89BD-F0FFD3A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8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A9BE-EA4A-4622-83B2-101201AB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3B374D-C923-4440-91E0-7D21D371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E613D-2775-4838-896E-DF665379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F019DB-8A57-43B5-B6C3-D9F5E0BA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5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ED958A-0225-449A-915C-B18EEB3F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5D0103-A4F2-4B7C-96E5-A2906993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4B7BE-4237-4953-945C-19DB2DA4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CFEC7-F1A7-4F5F-8628-E779D3C9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7D2FA-0962-414C-84AC-0DF589FE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BB6F62-4622-431D-A0DD-C60DBC1DB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A425E-15A1-4710-9BBB-2253177E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B748E-7301-4C7E-8EC2-44E7C97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8443D-A694-43AC-8558-38F72307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8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D7B07-E10A-404D-9AEF-6DE3020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204FC9-F1C5-4FA1-B675-5332FAC6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315C29-06B7-4CFA-96A9-A42496EE8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FFBFB-508B-413D-BAB8-4FEA561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19433-E7AD-4DFB-84FA-3747892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D5A6-6BCE-41A6-B813-82BE32B4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A2C750-E964-4F99-94B7-C4ACC6AD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0030E-529A-4CDD-B243-7D135D90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F1269-856B-4ABA-9677-D94181DA0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7D23-965D-4DCC-AB0A-3D540BB5C231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F5069-0AF7-4DA4-8CDD-90EBFEA7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D3637-9CF5-4DA1-AB27-DF6A3D9B3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4857-3072-472F-8E0B-EC855B104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5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D69E6-ACB6-4C19-A3E4-9E90DEF46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administrar una página de internet desde GitHub?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69703B-00F9-403F-9C40-8D5634C86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(Tutorial para súper-principiantes)</a:t>
            </a:r>
          </a:p>
        </p:txBody>
      </p:sp>
    </p:spTree>
    <p:extLst>
      <p:ext uri="{BB962C8B-B14F-4D97-AF65-F5344CB8AC3E}">
        <p14:creationId xmlns:p14="http://schemas.microsoft.com/office/powerpoint/2010/main" val="89720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9498F-8EA1-48E2-9C1E-3EE774D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4D230-F76D-479C-A099-C8FA7438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D7A524-AE5A-4C30-852B-3A08A5DD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58208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DB5B6DE-CEB0-4C2C-BBA3-8F03C34F34FB}"/>
              </a:ext>
            </a:extLst>
          </p:cNvPr>
          <p:cNvSpPr/>
          <p:nvPr/>
        </p:nvSpPr>
        <p:spPr>
          <a:xfrm>
            <a:off x="1690777" y="2018581"/>
            <a:ext cx="7746521" cy="3053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07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9498F-8EA1-48E2-9C1E-3EE774D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4D230-F76D-479C-A099-C8FA7438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D7A524-AE5A-4C30-852B-3A08A5DD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58208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AF54F4C-D331-4E54-B330-545D39A8C38D}"/>
              </a:ext>
            </a:extLst>
          </p:cNvPr>
          <p:cNvSpPr/>
          <p:nvPr/>
        </p:nvSpPr>
        <p:spPr>
          <a:xfrm>
            <a:off x="6685472" y="1466491"/>
            <a:ext cx="845388" cy="4744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0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1F7C-B717-4609-97F7-B237E5BC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AA1E7C-6958-4800-94D8-6C494AA0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B1941A-F242-4AA0-9951-49E85219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99" y="0"/>
            <a:ext cx="7690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3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1F7C-B717-4609-97F7-B237E5BC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AA1E7C-6958-4800-94D8-6C494AA0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B1941A-F242-4AA0-9951-49E85219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99" y="0"/>
            <a:ext cx="76906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4E6F798-E2EB-4250-BD61-61A815D23847}"/>
              </a:ext>
            </a:extLst>
          </p:cNvPr>
          <p:cNvSpPr/>
          <p:nvPr/>
        </p:nvSpPr>
        <p:spPr>
          <a:xfrm>
            <a:off x="2053086" y="1992703"/>
            <a:ext cx="7746521" cy="2613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9ED486F-FDF4-4D2D-A68F-7FEAEBA87A25}"/>
              </a:ext>
            </a:extLst>
          </p:cNvPr>
          <p:cNvSpPr/>
          <p:nvPr/>
        </p:nvSpPr>
        <p:spPr>
          <a:xfrm>
            <a:off x="388189" y="2889849"/>
            <a:ext cx="1414732" cy="9230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82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AD8C2-B97C-4F2D-99C2-EA96492B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48439-229F-4E68-A53D-EEC04EB0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5207C7-45FA-4072-8A3E-CF2F8F94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6" y="0"/>
            <a:ext cx="8408248" cy="685800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7E2D66B-C33E-44FB-A18A-C84297C89DDF}"/>
              </a:ext>
            </a:extLst>
          </p:cNvPr>
          <p:cNvSpPr/>
          <p:nvPr/>
        </p:nvSpPr>
        <p:spPr>
          <a:xfrm>
            <a:off x="552091" y="2889849"/>
            <a:ext cx="1414732" cy="9230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16EA4C-D811-4058-BBC5-CE00F4061F81}"/>
              </a:ext>
            </a:extLst>
          </p:cNvPr>
          <p:cNvSpPr/>
          <p:nvPr/>
        </p:nvSpPr>
        <p:spPr>
          <a:xfrm>
            <a:off x="2053086" y="2760453"/>
            <a:ext cx="7746521" cy="2553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54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CA681-8D9C-4960-A897-E6C2D80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A1510-45A2-4B32-995B-54B44DF9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88E833-1309-40BB-90AB-2616D4DB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22" y="0"/>
            <a:ext cx="8011955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D22D599-5162-429D-9981-60557352925B}"/>
              </a:ext>
            </a:extLst>
          </p:cNvPr>
          <p:cNvSpPr/>
          <p:nvPr/>
        </p:nvSpPr>
        <p:spPr>
          <a:xfrm>
            <a:off x="2090022" y="1509622"/>
            <a:ext cx="7755146" cy="159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54AFD5-C7AC-4EAD-8C90-D63991F010FC}"/>
              </a:ext>
            </a:extLst>
          </p:cNvPr>
          <p:cNvSpPr/>
          <p:nvPr/>
        </p:nvSpPr>
        <p:spPr>
          <a:xfrm>
            <a:off x="675290" y="1912159"/>
            <a:ext cx="1414732" cy="9230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1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AB394-5D3D-4909-A544-73F74944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FBC52-95C3-4D46-9D1B-7D7F6132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1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 Administración del sitio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65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 Administración del sitio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2.1 Carpetas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75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 Administración del sitio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2.2 Dominio y personalización del sitio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3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1. Cómo habilitar mi página internet con GitHub </a:t>
            </a:r>
            <a:r>
              <a:rPr lang="es-MX" dirty="0" err="1"/>
              <a:t>pages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52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 Administración del sitio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2.3. Tipos de archivos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638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3. Descifrando un archivo con código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318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DBF3DC-785B-43A5-99F7-D0110380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4. Recomendaciones generales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424530D-5C7D-4B33-846A-A9EB1BB8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3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6F1A4-C37C-4B60-A24B-C64F6D72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F1105-9F74-43A9-A86C-079D20DD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8B698F-A38B-4F33-AB06-51A86364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57"/>
            <a:ext cx="12192000" cy="61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6F1A4-C37C-4B60-A24B-C64F6D72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F1105-9F74-43A9-A86C-079D20DD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8B698F-A38B-4F33-AB06-51A86364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57"/>
            <a:ext cx="12192000" cy="616723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673466F-8A86-48CA-8D81-F72D4477B9B8}"/>
              </a:ext>
            </a:extLst>
          </p:cNvPr>
          <p:cNvSpPr/>
          <p:nvPr/>
        </p:nvSpPr>
        <p:spPr>
          <a:xfrm>
            <a:off x="9445924" y="1463271"/>
            <a:ext cx="1017917" cy="724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36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44F97-16C1-4396-9373-8EAC106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D24B4-5872-4AB3-B294-C28D8A3E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16476F-A7DD-4FF6-A844-7C9B72DD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55" y="0"/>
            <a:ext cx="7414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44F97-16C1-4396-9373-8EAC106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D24B4-5872-4AB3-B294-C28D8A3E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16476F-A7DD-4FF6-A844-7C9B72DD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55" y="0"/>
            <a:ext cx="7414289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271761-33C1-4347-984C-F3306231CDED}"/>
              </a:ext>
            </a:extLst>
          </p:cNvPr>
          <p:cNvSpPr/>
          <p:nvPr/>
        </p:nvSpPr>
        <p:spPr>
          <a:xfrm>
            <a:off x="4830792" y="1825625"/>
            <a:ext cx="983411" cy="322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2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44F97-16C1-4396-9373-8EAC106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D24B4-5872-4AB3-B294-C28D8A3E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16476F-A7DD-4FF6-A844-7C9B72DD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55" y="0"/>
            <a:ext cx="7414289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271761-33C1-4347-984C-F3306231CDED}"/>
              </a:ext>
            </a:extLst>
          </p:cNvPr>
          <p:cNvSpPr/>
          <p:nvPr/>
        </p:nvSpPr>
        <p:spPr>
          <a:xfrm>
            <a:off x="4830792" y="1825625"/>
            <a:ext cx="983411" cy="322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081024-9015-4734-BEC6-CCD23645186D}"/>
              </a:ext>
            </a:extLst>
          </p:cNvPr>
          <p:cNvSpPr/>
          <p:nvPr/>
        </p:nvSpPr>
        <p:spPr>
          <a:xfrm>
            <a:off x="1768415" y="3429000"/>
            <a:ext cx="724619" cy="3925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38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44F97-16C1-4396-9373-8EAC106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D24B4-5872-4AB3-B294-C28D8A3E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16476F-A7DD-4FF6-A844-7C9B72DD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55" y="0"/>
            <a:ext cx="7414289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271761-33C1-4347-984C-F3306231CDED}"/>
              </a:ext>
            </a:extLst>
          </p:cNvPr>
          <p:cNvSpPr/>
          <p:nvPr/>
        </p:nvSpPr>
        <p:spPr>
          <a:xfrm>
            <a:off x="4830792" y="1825625"/>
            <a:ext cx="983411" cy="322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081024-9015-4734-BEC6-CCD23645186D}"/>
              </a:ext>
            </a:extLst>
          </p:cNvPr>
          <p:cNvSpPr/>
          <p:nvPr/>
        </p:nvSpPr>
        <p:spPr>
          <a:xfrm>
            <a:off x="1751162" y="4886864"/>
            <a:ext cx="724619" cy="3925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68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9498F-8EA1-48E2-9C1E-3EE774D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4D230-F76D-479C-A099-C8FA7438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D7A524-AE5A-4C30-852B-3A08A5DD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5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8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</Words>
  <Application>Microsoft Office PowerPoint</Application>
  <PresentationFormat>Panorámica</PresentationFormat>
  <Paragraphs>12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¿Cómo administrar una página de internet desde GitHub? </vt:lpstr>
      <vt:lpstr>1. Cómo habilitar mi página internet con GitHub pages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Administración del sitio</vt:lpstr>
      <vt:lpstr>2. Administración del sitio</vt:lpstr>
      <vt:lpstr>2. Administración del sitio</vt:lpstr>
      <vt:lpstr>2. Administración del sitio</vt:lpstr>
      <vt:lpstr>3. Descifrando un archivo con código</vt:lpstr>
      <vt:lpstr>4. Recomendaciones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administrar una página de internet desde GitHub?</dc:title>
  <dc:creator>asus</dc:creator>
  <cp:lastModifiedBy>asus</cp:lastModifiedBy>
  <cp:revision>10</cp:revision>
  <dcterms:created xsi:type="dcterms:W3CDTF">2020-07-27T23:04:24Z</dcterms:created>
  <dcterms:modified xsi:type="dcterms:W3CDTF">2020-07-27T23:58:57Z</dcterms:modified>
</cp:coreProperties>
</file>