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65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 Diagnóstica Cognitiva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utilizaron los datos de la aplicación nacional de la prueba PLANEA – ELSEN para </a:t>
            </a:r>
            <a:r>
              <a:rPr lang="es-MX" dirty="0" smtClean="0"/>
              <a:t>primero de secundaria para </a:t>
            </a:r>
            <a:r>
              <a:rPr lang="es-MX" dirty="0" smtClean="0"/>
              <a:t>calibrar las estimaciones realizadas a los estudiantes de la </a:t>
            </a:r>
            <a:r>
              <a:rPr lang="es-MX" dirty="0" smtClean="0"/>
              <a:t>Escuela Valle </a:t>
            </a:r>
            <a:r>
              <a:rPr lang="es-MX" smtClean="0"/>
              <a:t>de Bravo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79807"/>
              </p:ext>
            </p:extLst>
          </p:nvPr>
        </p:nvGraphicFramePr>
        <p:xfrm>
          <a:off x="129985" y="5161320"/>
          <a:ext cx="11658604" cy="160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7385">
                <a:tc>
                  <a:txBody>
                    <a:bodyPr/>
                    <a:lstStyle/>
                    <a:p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Ubicación de una coordenada en el primer cuadrante del plano artesiano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482" y="0"/>
            <a:ext cx="6642318" cy="50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82456"/>
              </p:ext>
            </p:extLst>
          </p:nvPr>
        </p:nvGraphicFramePr>
        <p:xfrm>
          <a:off x="266698" y="519798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288413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0"/>
            <a:ext cx="6843713" cy="52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06778"/>
              </p:ext>
            </p:extLst>
          </p:nvPr>
        </p:nvGraphicFramePr>
        <p:xfrm>
          <a:off x="174809" y="4814048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84094"/>
                <a:gridCol w="3962401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33487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8" y="0"/>
            <a:ext cx="6251046" cy="47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362</Words>
  <Application>Microsoft Office PowerPoint</Application>
  <PresentationFormat>Panorámica</PresentationFormat>
  <Paragraphs>78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Evaluación Diagnóstica Cognitiva</vt:lpstr>
      <vt:lpstr>Para todos los estudiantes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55</cp:revision>
  <dcterms:created xsi:type="dcterms:W3CDTF">2019-02-06T19:33:10Z</dcterms:created>
  <dcterms:modified xsi:type="dcterms:W3CDTF">2019-10-28T22:09:58Z</dcterms:modified>
</cp:coreProperties>
</file>