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57" r:id="rId3"/>
    <p:sldId id="317" r:id="rId4"/>
    <p:sldId id="453" r:id="rId5"/>
    <p:sldId id="454" r:id="rId6"/>
    <p:sldId id="455" r:id="rId7"/>
    <p:sldId id="466" r:id="rId8"/>
    <p:sldId id="456" r:id="rId9"/>
    <p:sldId id="467" r:id="rId10"/>
    <p:sldId id="457" r:id="rId11"/>
    <p:sldId id="458" r:id="rId12"/>
    <p:sldId id="459" r:id="rId13"/>
    <p:sldId id="460" r:id="rId14"/>
    <p:sldId id="461" r:id="rId15"/>
    <p:sldId id="462" r:id="rId16"/>
    <p:sldId id="463" r:id="rId17"/>
    <p:sldId id="465" r:id="rId18"/>
    <p:sldId id="452" r:id="rId19"/>
    <p:sldId id="437" r:id="rId20"/>
    <p:sldId id="439" r:id="rId21"/>
    <p:sldId id="441" r:id="rId22"/>
    <p:sldId id="443" r:id="rId23"/>
    <p:sldId id="442" r:id="rId24"/>
    <p:sldId id="472" r:id="rId25"/>
    <p:sldId id="473" r:id="rId26"/>
    <p:sldId id="449" r:id="rId27"/>
    <p:sldId id="468" r:id="rId28"/>
    <p:sldId id="470" r:id="rId29"/>
    <p:sldId id="471" r:id="rId30"/>
    <p:sldId id="258" r:id="rId31"/>
  </p:sldIdLst>
  <p:sldSz cx="9144000" cy="6858000" type="screen4x3"/>
  <p:notesSz cx="7010400" cy="9236075"/>
  <p:defaultTextStyle>
    <a:defPPr>
      <a:defRPr lang="es-MX"/>
    </a:defPPr>
    <a:lvl1pPr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cy Fabiola Perez Herrera" initials="NFPH" lastIdx="14" clrIdx="0">
    <p:extLst>
      <p:ext uri="{19B8F6BF-5375-455C-9EA6-DF929625EA0E}">
        <p15:presenceInfo xmlns:p15="http://schemas.microsoft.com/office/powerpoint/2012/main" userId="S-1-5-21-1268683857-3413048154-3417360476-47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FFFF"/>
    <a:srgbClr val="2046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73" d="100"/>
          <a:sy n="73" d="100"/>
        </p:scale>
        <p:origin x="127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6493D4-2BE5-4F63-9658-734BC6138D0E}" type="doc">
      <dgm:prSet loTypeId="urn:microsoft.com/office/officeart/2005/8/layout/chevron2" loCatId="list" qsTypeId="urn:microsoft.com/office/officeart/2005/8/quickstyle/simple5" qsCatId="simple" csTypeId="urn:microsoft.com/office/officeart/2005/8/colors/colorful4" csCatId="colorful" phldr="1"/>
      <dgm:spPr/>
      <dgm:t>
        <a:bodyPr/>
        <a:lstStyle/>
        <a:p>
          <a:endParaRPr lang="es-MX"/>
        </a:p>
      </dgm:t>
    </dgm:pt>
    <dgm:pt modelId="{47E67EC3-EC02-4AE8-A962-601F1AECFEA7}">
      <dgm:prSet phldrT="[Texto]" custT="1"/>
      <dgm:spPr/>
      <dgm:t>
        <a:bodyPr/>
        <a:lstStyle/>
        <a:p>
          <a:endParaRPr lang="es-MX" sz="1600" b="1" dirty="0" smtClean="0"/>
        </a:p>
        <a:p>
          <a:r>
            <a:rPr lang="es-MX" sz="1600" b="1" dirty="0" smtClean="0"/>
            <a:t>Viñetas</a:t>
          </a:r>
          <a:endParaRPr lang="es-MX" sz="1600" b="1" dirty="0"/>
        </a:p>
      </dgm:t>
    </dgm:pt>
    <dgm:pt modelId="{9623D754-1EF6-4587-93CF-5C19579E1FF6}" type="parTrans" cxnId="{83E3B91E-EFBF-4DB9-93AC-08ADBC187931}">
      <dgm:prSet/>
      <dgm:spPr/>
      <dgm:t>
        <a:bodyPr/>
        <a:lstStyle/>
        <a:p>
          <a:endParaRPr lang="es-MX" sz="2800" b="1"/>
        </a:p>
      </dgm:t>
    </dgm:pt>
    <dgm:pt modelId="{49C07827-BF55-4099-852A-F5C63931979F}" type="sibTrans" cxnId="{83E3B91E-EFBF-4DB9-93AC-08ADBC187931}">
      <dgm:prSet/>
      <dgm:spPr/>
      <dgm:t>
        <a:bodyPr/>
        <a:lstStyle/>
        <a:p>
          <a:endParaRPr lang="es-MX" sz="2800" b="1"/>
        </a:p>
      </dgm:t>
    </dgm:pt>
    <dgm:pt modelId="{D87CB968-2779-4F7F-B81A-6D04A561971A}">
      <dgm:prSet phldrT="[Texto]" custT="1"/>
      <dgm:spPr/>
      <dgm:t>
        <a:bodyPr/>
        <a:lstStyle/>
        <a:p>
          <a:r>
            <a:rPr lang="es-MX" sz="1600" b="1" dirty="0" smtClean="0"/>
            <a:t>Fragmentación</a:t>
          </a:r>
          <a:endParaRPr lang="es-MX" sz="1600" b="1" dirty="0"/>
        </a:p>
      </dgm:t>
    </dgm:pt>
    <dgm:pt modelId="{B08C76C9-E515-41DE-8001-38DEE4E2E051}" type="parTrans" cxnId="{567C3EDE-73F8-4025-AF1E-5D4E1B828625}">
      <dgm:prSet/>
      <dgm:spPr/>
      <dgm:t>
        <a:bodyPr/>
        <a:lstStyle/>
        <a:p>
          <a:endParaRPr lang="es-MX" sz="2800" b="1"/>
        </a:p>
      </dgm:t>
    </dgm:pt>
    <dgm:pt modelId="{2488F622-DA7B-40AA-A5A8-869777AC4AF9}" type="sibTrans" cxnId="{567C3EDE-73F8-4025-AF1E-5D4E1B828625}">
      <dgm:prSet/>
      <dgm:spPr/>
      <dgm:t>
        <a:bodyPr/>
        <a:lstStyle/>
        <a:p>
          <a:endParaRPr lang="es-MX" sz="2800" b="1"/>
        </a:p>
      </dgm:t>
    </dgm:pt>
    <dgm:pt modelId="{5FB72ED2-0F65-46DF-BD06-F96128BEDEA8}">
      <dgm:prSet phldrT="[Texto]" custT="1"/>
      <dgm:spPr/>
      <dgm:t>
        <a:bodyPr/>
        <a:lstStyle/>
        <a:p>
          <a:pPr algn="l">
            <a:spcAft>
              <a:spcPct val="35000"/>
            </a:spcAft>
          </a:pPr>
          <a:r>
            <a:rPr lang="es-MX" sz="2000" b="1" dirty="0" smtClean="0"/>
            <a:t>Pasos para la </a:t>
          </a:r>
          <a:r>
            <a:rPr lang="es-MX" sz="2000" b="1" dirty="0" smtClean="0"/>
            <a:t>fragmentación y clasificación.</a:t>
          </a:r>
          <a:endParaRPr lang="es-MX" sz="2000" b="1" dirty="0"/>
        </a:p>
      </dgm:t>
    </dgm:pt>
    <dgm:pt modelId="{926A8815-5C37-4C31-80DD-8128C0460697}" type="parTrans" cxnId="{E4438D8C-B5CA-46AC-A4E1-13D48ED66A41}">
      <dgm:prSet/>
      <dgm:spPr/>
      <dgm:t>
        <a:bodyPr/>
        <a:lstStyle/>
        <a:p>
          <a:endParaRPr lang="es-MX" sz="2800" b="1"/>
        </a:p>
      </dgm:t>
    </dgm:pt>
    <dgm:pt modelId="{7B4F761D-B6AF-4825-ACEF-E01ACE51FE68}" type="sibTrans" cxnId="{E4438D8C-B5CA-46AC-A4E1-13D48ED66A41}">
      <dgm:prSet/>
      <dgm:spPr/>
      <dgm:t>
        <a:bodyPr/>
        <a:lstStyle/>
        <a:p>
          <a:endParaRPr lang="es-MX" sz="2800" b="1"/>
        </a:p>
      </dgm:t>
    </dgm:pt>
    <dgm:pt modelId="{78C01470-02A6-4EB3-AABC-EB5093E9BB56}">
      <dgm:prSet phldrT="[Texto]" custT="1"/>
      <dgm:spPr/>
      <dgm:t>
        <a:bodyPr/>
        <a:lstStyle/>
        <a:p>
          <a:r>
            <a:rPr lang="es-ES" altLang="es-MX" sz="2000" b="1" dirty="0" smtClean="0"/>
            <a:t>Presentación de categorías y su descripción.</a:t>
          </a:r>
          <a:endParaRPr lang="es-MX" sz="2000" b="1" dirty="0" smtClean="0"/>
        </a:p>
      </dgm:t>
    </dgm:pt>
    <dgm:pt modelId="{E3531EC1-DEE9-4318-8098-C83DE4445144}" type="parTrans" cxnId="{7C8F169D-4036-4199-AE92-593A1E7CE9FC}">
      <dgm:prSet/>
      <dgm:spPr/>
      <dgm:t>
        <a:bodyPr/>
        <a:lstStyle/>
        <a:p>
          <a:endParaRPr lang="es-ES" sz="2800"/>
        </a:p>
      </dgm:t>
    </dgm:pt>
    <dgm:pt modelId="{D17A32B2-DBFD-4368-A938-EE536F4AB1A5}" type="sibTrans" cxnId="{7C8F169D-4036-4199-AE92-593A1E7CE9FC}">
      <dgm:prSet/>
      <dgm:spPr/>
      <dgm:t>
        <a:bodyPr/>
        <a:lstStyle/>
        <a:p>
          <a:endParaRPr lang="es-ES" sz="2800"/>
        </a:p>
      </dgm:t>
    </dgm:pt>
    <dgm:pt modelId="{4DCA5F4B-B20D-4BBD-B903-CAAE4ABE5893}">
      <dgm:prSet phldrT="[Texto]" custT="1"/>
      <dgm:spPr/>
      <dgm:t>
        <a:bodyPr/>
        <a:lstStyle/>
        <a:p>
          <a:r>
            <a:rPr lang="es-ES" altLang="es-MX" sz="2000" b="1" dirty="0" smtClean="0"/>
            <a:t>Ejemplo de clasificación de un proyecto.</a:t>
          </a:r>
        </a:p>
      </dgm:t>
    </dgm:pt>
    <dgm:pt modelId="{BFBC4CAE-FF0E-4105-9F47-847ACA9BC6D3}" type="parTrans" cxnId="{21F18EB3-A812-4F72-8A77-58F924FB57ED}">
      <dgm:prSet/>
      <dgm:spPr/>
      <dgm:t>
        <a:bodyPr/>
        <a:lstStyle/>
        <a:p>
          <a:endParaRPr lang="es-ES" sz="2800"/>
        </a:p>
      </dgm:t>
    </dgm:pt>
    <dgm:pt modelId="{A4436C90-52E2-4A29-BB58-231F59A1338C}" type="sibTrans" cxnId="{21F18EB3-A812-4F72-8A77-58F924FB57ED}">
      <dgm:prSet/>
      <dgm:spPr/>
      <dgm:t>
        <a:bodyPr/>
        <a:lstStyle/>
        <a:p>
          <a:endParaRPr lang="es-ES" sz="2800"/>
        </a:p>
      </dgm:t>
    </dgm:pt>
    <dgm:pt modelId="{1907707A-515C-40ED-BD9E-37B1C9EDC776}">
      <dgm:prSet phldrT="[Texto]" custT="1"/>
      <dgm:spPr/>
      <dgm:t>
        <a:bodyPr/>
        <a:lstStyle/>
        <a:p>
          <a:pPr algn="l">
            <a:spcAft>
              <a:spcPct val="35000"/>
            </a:spcAft>
          </a:pPr>
          <a:r>
            <a:rPr lang="es-MX" sz="2000" b="1" dirty="0" smtClean="0"/>
            <a:t>Ejemplo de un ejercicio de </a:t>
          </a:r>
          <a:r>
            <a:rPr lang="es-MX" sz="2000" b="1" dirty="0" smtClean="0"/>
            <a:t>clasificación.</a:t>
          </a:r>
          <a:endParaRPr lang="es-MX" sz="2000" b="1" dirty="0"/>
        </a:p>
      </dgm:t>
    </dgm:pt>
    <dgm:pt modelId="{B437AF04-C1C5-42CD-898C-52472573F5C8}" type="parTrans" cxnId="{12F570DF-F779-4273-9CE6-D9FF5366AE22}">
      <dgm:prSet/>
      <dgm:spPr/>
      <dgm:t>
        <a:bodyPr/>
        <a:lstStyle/>
        <a:p>
          <a:endParaRPr lang="es-ES" sz="2800"/>
        </a:p>
      </dgm:t>
    </dgm:pt>
    <dgm:pt modelId="{D1720086-67A7-49FF-B780-C4B7DF2B50A2}" type="sibTrans" cxnId="{12F570DF-F779-4273-9CE6-D9FF5366AE22}">
      <dgm:prSet/>
      <dgm:spPr/>
      <dgm:t>
        <a:bodyPr/>
        <a:lstStyle/>
        <a:p>
          <a:endParaRPr lang="es-ES" sz="2800"/>
        </a:p>
      </dgm:t>
    </dgm:pt>
    <dgm:pt modelId="{75E71356-E53B-488E-A051-9CEAFB73CB73}">
      <dgm:prSet phldrT="[Texto]" custT="1"/>
      <dgm:spPr/>
      <dgm:t>
        <a:bodyPr/>
        <a:lstStyle/>
        <a:p>
          <a:r>
            <a:rPr lang="es-MX" sz="2000" b="1" dirty="0" smtClean="0"/>
            <a:t>¿Qué son y cuáles son sus características?</a:t>
          </a:r>
        </a:p>
      </dgm:t>
    </dgm:pt>
    <dgm:pt modelId="{0EC9E298-3F89-440F-9B96-B343B359AB28}" type="parTrans" cxnId="{549EDA49-3D83-4C8B-B5B2-93DD9C703085}">
      <dgm:prSet/>
      <dgm:spPr/>
      <dgm:t>
        <a:bodyPr/>
        <a:lstStyle/>
        <a:p>
          <a:endParaRPr lang="es-ES"/>
        </a:p>
      </dgm:t>
    </dgm:pt>
    <dgm:pt modelId="{4F5039DE-D40B-4455-B0E9-C49CCAED2257}" type="sibTrans" cxnId="{549EDA49-3D83-4C8B-B5B2-93DD9C703085}">
      <dgm:prSet/>
      <dgm:spPr/>
      <dgm:t>
        <a:bodyPr/>
        <a:lstStyle/>
        <a:p>
          <a:endParaRPr lang="es-ES"/>
        </a:p>
      </dgm:t>
    </dgm:pt>
    <dgm:pt modelId="{CF30F12A-329C-4700-B478-78C63E25AF0A}">
      <dgm:prSet phldrT="[Texto]" custT="1"/>
      <dgm:spPr/>
      <dgm:t>
        <a:bodyPr/>
        <a:lstStyle/>
        <a:p>
          <a:r>
            <a:rPr lang="es-MX" sz="2000" b="1" dirty="0" smtClean="0"/>
            <a:t>¿Cómo elaborar viñetas?</a:t>
          </a:r>
        </a:p>
      </dgm:t>
    </dgm:pt>
    <dgm:pt modelId="{B7278E62-7447-4683-9C14-2F85D4FD2615}" type="parTrans" cxnId="{A0607B2A-3E17-447B-950B-429193C98581}">
      <dgm:prSet/>
      <dgm:spPr/>
      <dgm:t>
        <a:bodyPr/>
        <a:lstStyle/>
        <a:p>
          <a:endParaRPr lang="es-ES"/>
        </a:p>
      </dgm:t>
    </dgm:pt>
    <dgm:pt modelId="{D17DA5BE-6576-4695-A397-D7D3F88BD92B}" type="sibTrans" cxnId="{A0607B2A-3E17-447B-950B-429193C98581}">
      <dgm:prSet/>
      <dgm:spPr/>
      <dgm:t>
        <a:bodyPr/>
        <a:lstStyle/>
        <a:p>
          <a:endParaRPr lang="es-ES"/>
        </a:p>
      </dgm:t>
    </dgm:pt>
    <dgm:pt modelId="{8E7BABF3-D909-4A06-8EA4-E5D359B9AB68}">
      <dgm:prSet phldrT="[Texto]" custT="1"/>
      <dgm:spPr/>
      <dgm:t>
        <a:bodyPr/>
        <a:lstStyle/>
        <a:p>
          <a:r>
            <a:rPr lang="es-MX" sz="2000" b="1" dirty="0" smtClean="0"/>
            <a:t>Ejemplos de viñetas.</a:t>
          </a:r>
        </a:p>
      </dgm:t>
    </dgm:pt>
    <dgm:pt modelId="{EDA7CBB4-BB01-4AF1-A2F8-4E27335FCBD8}" type="parTrans" cxnId="{63E7DAAD-60E4-4998-96AF-E2526E4EDCD9}">
      <dgm:prSet/>
      <dgm:spPr/>
      <dgm:t>
        <a:bodyPr/>
        <a:lstStyle/>
        <a:p>
          <a:endParaRPr lang="es-ES"/>
        </a:p>
      </dgm:t>
    </dgm:pt>
    <dgm:pt modelId="{35A0B6CA-59FF-46ED-9DF0-3557DBF45EA0}" type="sibTrans" cxnId="{63E7DAAD-60E4-4998-96AF-E2526E4EDCD9}">
      <dgm:prSet/>
      <dgm:spPr/>
      <dgm:t>
        <a:bodyPr/>
        <a:lstStyle/>
        <a:p>
          <a:endParaRPr lang="es-ES"/>
        </a:p>
      </dgm:t>
    </dgm:pt>
    <dgm:pt modelId="{C46E2C0D-F9BE-40EF-A4D0-951BF779260D}">
      <dgm:prSet phldrT="[Texto]" custT="1"/>
      <dgm:spPr/>
      <dgm:t>
        <a:bodyPr/>
        <a:lstStyle/>
        <a:p>
          <a:endParaRPr lang="es-MX" sz="1600" b="1" dirty="0" smtClean="0"/>
        </a:p>
        <a:p>
          <a:r>
            <a:rPr lang="es-MX" sz="1600" b="1" dirty="0" smtClean="0"/>
            <a:t>Clasificación</a:t>
          </a:r>
          <a:endParaRPr lang="es-ES" dirty="0"/>
        </a:p>
      </dgm:t>
    </dgm:pt>
    <dgm:pt modelId="{1B7470AD-6C36-46DD-973A-D08E3FF53E4D}" type="parTrans" cxnId="{459E0F96-E915-4C5D-A88D-96946972824F}">
      <dgm:prSet/>
      <dgm:spPr/>
      <dgm:t>
        <a:bodyPr/>
        <a:lstStyle/>
        <a:p>
          <a:endParaRPr lang="es-ES"/>
        </a:p>
      </dgm:t>
    </dgm:pt>
    <dgm:pt modelId="{3364EAE5-2474-4E4C-AB9C-4496654D399E}" type="sibTrans" cxnId="{459E0F96-E915-4C5D-A88D-96946972824F}">
      <dgm:prSet/>
      <dgm:spPr/>
      <dgm:t>
        <a:bodyPr/>
        <a:lstStyle/>
        <a:p>
          <a:endParaRPr lang="es-ES"/>
        </a:p>
      </dgm:t>
    </dgm:pt>
    <dgm:pt modelId="{6673F2BD-0215-495A-A883-223A0D004B8D}" type="pres">
      <dgm:prSet presAssocID="{036493D4-2BE5-4F63-9658-734BC6138D0E}" presName="linearFlow" presStyleCnt="0">
        <dgm:presLayoutVars>
          <dgm:dir/>
          <dgm:animLvl val="lvl"/>
          <dgm:resizeHandles val="exact"/>
        </dgm:presLayoutVars>
      </dgm:prSet>
      <dgm:spPr/>
      <dgm:t>
        <a:bodyPr/>
        <a:lstStyle/>
        <a:p>
          <a:endParaRPr lang="es-ES"/>
        </a:p>
      </dgm:t>
    </dgm:pt>
    <dgm:pt modelId="{A8F2A5D0-8660-4C94-B202-A4A04E44BB28}" type="pres">
      <dgm:prSet presAssocID="{47E67EC3-EC02-4AE8-A962-601F1AECFEA7}" presName="composite" presStyleCnt="0"/>
      <dgm:spPr/>
      <dgm:t>
        <a:bodyPr/>
        <a:lstStyle/>
        <a:p>
          <a:endParaRPr lang="es-ES"/>
        </a:p>
      </dgm:t>
    </dgm:pt>
    <dgm:pt modelId="{AD277522-82A0-468C-8E0D-6D44A3876684}" type="pres">
      <dgm:prSet presAssocID="{47E67EC3-EC02-4AE8-A962-601F1AECFEA7}" presName="parentText" presStyleLbl="alignNode1" presStyleIdx="0" presStyleCnt="3" custScaleX="153318">
        <dgm:presLayoutVars>
          <dgm:chMax val="1"/>
          <dgm:bulletEnabled val="1"/>
        </dgm:presLayoutVars>
      </dgm:prSet>
      <dgm:spPr/>
      <dgm:t>
        <a:bodyPr/>
        <a:lstStyle/>
        <a:p>
          <a:endParaRPr lang="es-ES"/>
        </a:p>
      </dgm:t>
    </dgm:pt>
    <dgm:pt modelId="{D33515AC-7B6A-4374-B5E4-0F32E1898BDC}" type="pres">
      <dgm:prSet presAssocID="{47E67EC3-EC02-4AE8-A962-601F1AECFEA7}" presName="descendantText" presStyleLbl="alignAcc1" presStyleIdx="0" presStyleCnt="3" custScaleX="83968" custScaleY="104385">
        <dgm:presLayoutVars>
          <dgm:bulletEnabled val="1"/>
        </dgm:presLayoutVars>
      </dgm:prSet>
      <dgm:spPr/>
      <dgm:t>
        <a:bodyPr/>
        <a:lstStyle/>
        <a:p>
          <a:endParaRPr lang="es-ES"/>
        </a:p>
      </dgm:t>
    </dgm:pt>
    <dgm:pt modelId="{3D8F0BC4-3879-49C8-8425-EAB5CB30AECC}" type="pres">
      <dgm:prSet presAssocID="{49C07827-BF55-4099-852A-F5C63931979F}" presName="sp" presStyleCnt="0"/>
      <dgm:spPr/>
      <dgm:t>
        <a:bodyPr/>
        <a:lstStyle/>
        <a:p>
          <a:endParaRPr lang="es-ES"/>
        </a:p>
      </dgm:t>
    </dgm:pt>
    <dgm:pt modelId="{E6DA475F-7AF4-4DAB-AEB1-DA31E4547F19}" type="pres">
      <dgm:prSet presAssocID="{C46E2C0D-F9BE-40EF-A4D0-951BF779260D}" presName="composite" presStyleCnt="0"/>
      <dgm:spPr/>
    </dgm:pt>
    <dgm:pt modelId="{FE513FCF-D25C-4A6D-8A44-A95B9A69434D}" type="pres">
      <dgm:prSet presAssocID="{C46E2C0D-F9BE-40EF-A4D0-951BF779260D}" presName="parentText" presStyleLbl="alignNode1" presStyleIdx="1" presStyleCnt="3" custAng="0" custScaleX="158846">
        <dgm:presLayoutVars>
          <dgm:chMax val="1"/>
          <dgm:bulletEnabled val="1"/>
        </dgm:presLayoutVars>
      </dgm:prSet>
      <dgm:spPr/>
      <dgm:t>
        <a:bodyPr/>
        <a:lstStyle/>
        <a:p>
          <a:endParaRPr lang="es-ES"/>
        </a:p>
      </dgm:t>
    </dgm:pt>
    <dgm:pt modelId="{349293B9-29EA-4A56-8177-4D57B93B1DD6}" type="pres">
      <dgm:prSet presAssocID="{C46E2C0D-F9BE-40EF-A4D0-951BF779260D}" presName="descendantText" presStyleLbl="alignAcc1" presStyleIdx="1" presStyleCnt="3" custScaleX="85550" custLinFactNeighborX="3913" custLinFactNeighborY="1325">
        <dgm:presLayoutVars>
          <dgm:bulletEnabled val="1"/>
        </dgm:presLayoutVars>
      </dgm:prSet>
      <dgm:spPr/>
      <dgm:t>
        <a:bodyPr/>
        <a:lstStyle/>
        <a:p>
          <a:endParaRPr lang="es-ES"/>
        </a:p>
      </dgm:t>
    </dgm:pt>
    <dgm:pt modelId="{C32DD38C-9DEE-4FD5-94AA-6016CE0497D1}" type="pres">
      <dgm:prSet presAssocID="{3364EAE5-2474-4E4C-AB9C-4496654D399E}" presName="sp" presStyleCnt="0"/>
      <dgm:spPr/>
    </dgm:pt>
    <dgm:pt modelId="{BD5049A2-0A9B-4A13-8607-5DF7399A8725}" type="pres">
      <dgm:prSet presAssocID="{D87CB968-2779-4F7F-B81A-6D04A561971A}" presName="composite" presStyleCnt="0"/>
      <dgm:spPr/>
      <dgm:t>
        <a:bodyPr/>
        <a:lstStyle/>
        <a:p>
          <a:endParaRPr lang="es-ES"/>
        </a:p>
      </dgm:t>
    </dgm:pt>
    <dgm:pt modelId="{F42E139F-6BEA-4EB3-A0D1-51DA0AE0F1EF}" type="pres">
      <dgm:prSet presAssocID="{D87CB968-2779-4F7F-B81A-6D04A561971A}" presName="parentText" presStyleLbl="alignNode1" presStyleIdx="2" presStyleCnt="3" custScaleX="153318">
        <dgm:presLayoutVars>
          <dgm:chMax val="1"/>
          <dgm:bulletEnabled val="1"/>
        </dgm:presLayoutVars>
      </dgm:prSet>
      <dgm:spPr/>
      <dgm:t>
        <a:bodyPr/>
        <a:lstStyle/>
        <a:p>
          <a:endParaRPr lang="es-ES"/>
        </a:p>
      </dgm:t>
    </dgm:pt>
    <dgm:pt modelId="{F16626A0-1F8A-4D3F-863A-33C04572ABC4}" type="pres">
      <dgm:prSet presAssocID="{D87CB968-2779-4F7F-B81A-6D04A561971A}" presName="descendantText" presStyleLbl="alignAcc1" presStyleIdx="2" presStyleCnt="3" custScaleX="83968" custScaleY="76529" custLinFactNeighborX="0" custLinFactNeighborY="13150">
        <dgm:presLayoutVars>
          <dgm:bulletEnabled val="1"/>
        </dgm:presLayoutVars>
      </dgm:prSet>
      <dgm:spPr/>
      <dgm:t>
        <a:bodyPr/>
        <a:lstStyle/>
        <a:p>
          <a:endParaRPr lang="es-ES"/>
        </a:p>
      </dgm:t>
    </dgm:pt>
  </dgm:ptLst>
  <dgm:cxnLst>
    <dgm:cxn modelId="{4F383805-49A8-4C09-8C76-4100FFEDAB6F}" type="presOf" srcId="{78C01470-02A6-4EB3-AABC-EB5093E9BB56}" destId="{349293B9-29EA-4A56-8177-4D57B93B1DD6}" srcOrd="0" destOrd="0" presId="urn:microsoft.com/office/officeart/2005/8/layout/chevron2"/>
    <dgm:cxn modelId="{E63356B2-B01C-4108-A962-75F4EDCC19FC}" type="presOf" srcId="{8E7BABF3-D909-4A06-8EA4-E5D359B9AB68}" destId="{D33515AC-7B6A-4374-B5E4-0F32E1898BDC}" srcOrd="0" destOrd="2" presId="urn:microsoft.com/office/officeart/2005/8/layout/chevron2"/>
    <dgm:cxn modelId="{9E37E9B9-77C4-4EBD-AA65-FB307D068CE8}" type="presOf" srcId="{CF30F12A-329C-4700-B478-78C63E25AF0A}" destId="{D33515AC-7B6A-4374-B5E4-0F32E1898BDC}" srcOrd="0" destOrd="1" presId="urn:microsoft.com/office/officeart/2005/8/layout/chevron2"/>
    <dgm:cxn modelId="{AC26503E-FF48-4EE1-B17B-CDC02F5AB89F}" type="presOf" srcId="{D87CB968-2779-4F7F-B81A-6D04A561971A}" destId="{F42E139F-6BEA-4EB3-A0D1-51DA0AE0F1EF}" srcOrd="0" destOrd="0" presId="urn:microsoft.com/office/officeart/2005/8/layout/chevron2"/>
    <dgm:cxn modelId="{90DCD672-71A5-4B80-A682-B8F5C9F77078}" type="presOf" srcId="{47E67EC3-EC02-4AE8-A962-601F1AECFEA7}" destId="{AD277522-82A0-468C-8E0D-6D44A3876684}" srcOrd="0" destOrd="0" presId="urn:microsoft.com/office/officeart/2005/8/layout/chevron2"/>
    <dgm:cxn modelId="{12F570DF-F779-4273-9CE6-D9FF5366AE22}" srcId="{D87CB968-2779-4F7F-B81A-6D04A561971A}" destId="{1907707A-515C-40ED-BD9E-37B1C9EDC776}" srcOrd="1" destOrd="0" parTransId="{B437AF04-C1C5-42CD-898C-52472573F5C8}" sibTransId="{D1720086-67A7-49FF-B780-C4B7DF2B50A2}"/>
    <dgm:cxn modelId="{A0607B2A-3E17-447B-950B-429193C98581}" srcId="{47E67EC3-EC02-4AE8-A962-601F1AECFEA7}" destId="{CF30F12A-329C-4700-B478-78C63E25AF0A}" srcOrd="1" destOrd="0" parTransId="{B7278E62-7447-4683-9C14-2F85D4FD2615}" sibTransId="{D17DA5BE-6576-4695-A397-D7D3F88BD92B}"/>
    <dgm:cxn modelId="{0104B9A6-A45C-4E84-890D-D20CAC629B86}" type="presOf" srcId="{5FB72ED2-0F65-46DF-BD06-F96128BEDEA8}" destId="{F16626A0-1F8A-4D3F-863A-33C04572ABC4}" srcOrd="0" destOrd="0" presId="urn:microsoft.com/office/officeart/2005/8/layout/chevron2"/>
    <dgm:cxn modelId="{DD31BBCB-C331-4516-BF9F-007640122F76}" type="presOf" srcId="{4DCA5F4B-B20D-4BBD-B903-CAAE4ABE5893}" destId="{349293B9-29EA-4A56-8177-4D57B93B1DD6}" srcOrd="0" destOrd="1" presId="urn:microsoft.com/office/officeart/2005/8/layout/chevron2"/>
    <dgm:cxn modelId="{E4438D8C-B5CA-46AC-A4E1-13D48ED66A41}" srcId="{D87CB968-2779-4F7F-B81A-6D04A561971A}" destId="{5FB72ED2-0F65-46DF-BD06-F96128BEDEA8}" srcOrd="0" destOrd="0" parTransId="{926A8815-5C37-4C31-80DD-8128C0460697}" sibTransId="{7B4F761D-B6AF-4825-ACEF-E01ACE51FE68}"/>
    <dgm:cxn modelId="{25F5EFF8-824B-4970-8D74-6BBBF3E4789E}" type="presOf" srcId="{C46E2C0D-F9BE-40EF-A4D0-951BF779260D}" destId="{FE513FCF-D25C-4A6D-8A44-A95B9A69434D}" srcOrd="0" destOrd="0" presId="urn:microsoft.com/office/officeart/2005/8/layout/chevron2"/>
    <dgm:cxn modelId="{549EDA49-3D83-4C8B-B5B2-93DD9C703085}" srcId="{47E67EC3-EC02-4AE8-A962-601F1AECFEA7}" destId="{75E71356-E53B-488E-A051-9CEAFB73CB73}" srcOrd="0" destOrd="0" parTransId="{0EC9E298-3F89-440F-9B96-B343B359AB28}" sibTransId="{4F5039DE-D40B-4455-B0E9-C49CCAED2257}"/>
    <dgm:cxn modelId="{459E0F96-E915-4C5D-A88D-96946972824F}" srcId="{036493D4-2BE5-4F63-9658-734BC6138D0E}" destId="{C46E2C0D-F9BE-40EF-A4D0-951BF779260D}" srcOrd="1" destOrd="0" parTransId="{1B7470AD-6C36-46DD-973A-D08E3FF53E4D}" sibTransId="{3364EAE5-2474-4E4C-AB9C-4496654D399E}"/>
    <dgm:cxn modelId="{39014FA7-DB24-4525-BA1E-97C7B0C6F1EB}" type="presOf" srcId="{036493D4-2BE5-4F63-9658-734BC6138D0E}" destId="{6673F2BD-0215-495A-A883-223A0D004B8D}" srcOrd="0" destOrd="0" presId="urn:microsoft.com/office/officeart/2005/8/layout/chevron2"/>
    <dgm:cxn modelId="{30CB6971-7B9F-401C-820D-E2167CA01F20}" type="presOf" srcId="{1907707A-515C-40ED-BD9E-37B1C9EDC776}" destId="{F16626A0-1F8A-4D3F-863A-33C04572ABC4}" srcOrd="0" destOrd="1" presId="urn:microsoft.com/office/officeart/2005/8/layout/chevron2"/>
    <dgm:cxn modelId="{567C3EDE-73F8-4025-AF1E-5D4E1B828625}" srcId="{036493D4-2BE5-4F63-9658-734BC6138D0E}" destId="{D87CB968-2779-4F7F-B81A-6D04A561971A}" srcOrd="2" destOrd="0" parTransId="{B08C76C9-E515-41DE-8001-38DEE4E2E051}" sibTransId="{2488F622-DA7B-40AA-A5A8-869777AC4AF9}"/>
    <dgm:cxn modelId="{83E3B91E-EFBF-4DB9-93AC-08ADBC187931}" srcId="{036493D4-2BE5-4F63-9658-734BC6138D0E}" destId="{47E67EC3-EC02-4AE8-A962-601F1AECFEA7}" srcOrd="0" destOrd="0" parTransId="{9623D754-1EF6-4587-93CF-5C19579E1FF6}" sibTransId="{49C07827-BF55-4099-852A-F5C63931979F}"/>
    <dgm:cxn modelId="{21F18EB3-A812-4F72-8A77-58F924FB57ED}" srcId="{C46E2C0D-F9BE-40EF-A4D0-951BF779260D}" destId="{4DCA5F4B-B20D-4BBD-B903-CAAE4ABE5893}" srcOrd="1" destOrd="0" parTransId="{BFBC4CAE-FF0E-4105-9F47-847ACA9BC6D3}" sibTransId="{A4436C90-52E2-4A29-BB58-231F59A1338C}"/>
    <dgm:cxn modelId="{7C8F169D-4036-4199-AE92-593A1E7CE9FC}" srcId="{C46E2C0D-F9BE-40EF-A4D0-951BF779260D}" destId="{78C01470-02A6-4EB3-AABC-EB5093E9BB56}" srcOrd="0" destOrd="0" parTransId="{E3531EC1-DEE9-4318-8098-C83DE4445144}" sibTransId="{D17A32B2-DBFD-4368-A938-EE536F4AB1A5}"/>
    <dgm:cxn modelId="{8EC4B670-90C2-4093-90E7-B4746A62E6CF}" type="presOf" srcId="{75E71356-E53B-488E-A051-9CEAFB73CB73}" destId="{D33515AC-7B6A-4374-B5E4-0F32E1898BDC}" srcOrd="0" destOrd="0" presId="urn:microsoft.com/office/officeart/2005/8/layout/chevron2"/>
    <dgm:cxn modelId="{63E7DAAD-60E4-4998-96AF-E2526E4EDCD9}" srcId="{47E67EC3-EC02-4AE8-A962-601F1AECFEA7}" destId="{8E7BABF3-D909-4A06-8EA4-E5D359B9AB68}" srcOrd="2" destOrd="0" parTransId="{EDA7CBB4-BB01-4AF1-A2F8-4E27335FCBD8}" sibTransId="{35A0B6CA-59FF-46ED-9DF0-3557DBF45EA0}"/>
    <dgm:cxn modelId="{A49C44D5-3645-4EE1-B3FE-ED53BC130C27}" type="presParOf" srcId="{6673F2BD-0215-495A-A883-223A0D004B8D}" destId="{A8F2A5D0-8660-4C94-B202-A4A04E44BB28}" srcOrd="0" destOrd="0" presId="urn:microsoft.com/office/officeart/2005/8/layout/chevron2"/>
    <dgm:cxn modelId="{229343DF-90B3-4950-952D-D1A4233C3F62}" type="presParOf" srcId="{A8F2A5D0-8660-4C94-B202-A4A04E44BB28}" destId="{AD277522-82A0-468C-8E0D-6D44A3876684}" srcOrd="0" destOrd="0" presId="urn:microsoft.com/office/officeart/2005/8/layout/chevron2"/>
    <dgm:cxn modelId="{12458102-8631-42A9-BC6E-3B97D85D88E1}" type="presParOf" srcId="{A8F2A5D0-8660-4C94-B202-A4A04E44BB28}" destId="{D33515AC-7B6A-4374-B5E4-0F32E1898BDC}" srcOrd="1" destOrd="0" presId="urn:microsoft.com/office/officeart/2005/8/layout/chevron2"/>
    <dgm:cxn modelId="{4944157E-CBA2-470B-8FB7-5B95566F65AA}" type="presParOf" srcId="{6673F2BD-0215-495A-A883-223A0D004B8D}" destId="{3D8F0BC4-3879-49C8-8425-EAB5CB30AECC}" srcOrd="1" destOrd="0" presId="urn:microsoft.com/office/officeart/2005/8/layout/chevron2"/>
    <dgm:cxn modelId="{9E4DE959-696C-419C-9AA5-E5C84F0E2A90}" type="presParOf" srcId="{6673F2BD-0215-495A-A883-223A0D004B8D}" destId="{E6DA475F-7AF4-4DAB-AEB1-DA31E4547F19}" srcOrd="2" destOrd="0" presId="urn:microsoft.com/office/officeart/2005/8/layout/chevron2"/>
    <dgm:cxn modelId="{D19494CE-4E84-4D75-B711-D02857253D0B}" type="presParOf" srcId="{E6DA475F-7AF4-4DAB-AEB1-DA31E4547F19}" destId="{FE513FCF-D25C-4A6D-8A44-A95B9A69434D}" srcOrd="0" destOrd="0" presId="urn:microsoft.com/office/officeart/2005/8/layout/chevron2"/>
    <dgm:cxn modelId="{9F208446-BBB4-4820-802B-C4BABF047A27}" type="presParOf" srcId="{E6DA475F-7AF4-4DAB-AEB1-DA31E4547F19}" destId="{349293B9-29EA-4A56-8177-4D57B93B1DD6}" srcOrd="1" destOrd="0" presId="urn:microsoft.com/office/officeart/2005/8/layout/chevron2"/>
    <dgm:cxn modelId="{A51FA1E7-3E9F-47C5-B558-8A8FE5340459}" type="presParOf" srcId="{6673F2BD-0215-495A-A883-223A0D004B8D}" destId="{C32DD38C-9DEE-4FD5-94AA-6016CE0497D1}" srcOrd="3" destOrd="0" presId="urn:microsoft.com/office/officeart/2005/8/layout/chevron2"/>
    <dgm:cxn modelId="{F7BBFCB2-CADD-45B7-BF3D-3C3963418E67}" type="presParOf" srcId="{6673F2BD-0215-495A-A883-223A0D004B8D}" destId="{BD5049A2-0A9B-4A13-8607-5DF7399A8725}" srcOrd="4" destOrd="0" presId="urn:microsoft.com/office/officeart/2005/8/layout/chevron2"/>
    <dgm:cxn modelId="{D8A91AB0-017B-4B2B-895C-7CBC03A81503}" type="presParOf" srcId="{BD5049A2-0A9B-4A13-8607-5DF7399A8725}" destId="{F42E139F-6BEA-4EB3-A0D1-51DA0AE0F1EF}" srcOrd="0" destOrd="0" presId="urn:microsoft.com/office/officeart/2005/8/layout/chevron2"/>
    <dgm:cxn modelId="{4D99C847-4AAE-4D8C-B14F-75A6160D16D4}" type="presParOf" srcId="{BD5049A2-0A9B-4A13-8607-5DF7399A8725}" destId="{F16626A0-1F8A-4D3F-863A-33C04572ABC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6ACC83-9E56-4379-A020-924140A2A6F1}"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s-MX"/>
        </a:p>
      </dgm:t>
    </dgm:pt>
    <dgm:pt modelId="{ECE41C78-EBA0-4B96-A1BF-C44718D09DAD}">
      <dgm:prSet phldrT="[Texto]" custT="1"/>
      <dgm:spPr/>
      <dgm:t>
        <a:bodyPr/>
        <a:lstStyle/>
        <a:p>
          <a:r>
            <a:rPr lang="es-MX" sz="1800" b="1" dirty="0" smtClean="0"/>
            <a:t>Identificación</a:t>
          </a:r>
          <a:endParaRPr lang="es-MX" sz="1800" b="1" dirty="0"/>
        </a:p>
      </dgm:t>
    </dgm:pt>
    <dgm:pt modelId="{686F86D8-6A9C-4D21-AF0F-F1795C1F8EE3}" type="parTrans" cxnId="{A32D44C0-7097-4E20-B215-648B5AE53F83}">
      <dgm:prSet/>
      <dgm:spPr/>
      <dgm:t>
        <a:bodyPr/>
        <a:lstStyle/>
        <a:p>
          <a:endParaRPr lang="es-MX" sz="1800"/>
        </a:p>
      </dgm:t>
    </dgm:pt>
    <dgm:pt modelId="{27E0BD7F-87EF-4C1B-B274-FE7C364C7F87}" type="sibTrans" cxnId="{A32D44C0-7097-4E20-B215-648B5AE53F83}">
      <dgm:prSet/>
      <dgm:spPr/>
      <dgm:t>
        <a:bodyPr/>
        <a:lstStyle/>
        <a:p>
          <a:endParaRPr lang="es-MX" sz="1800"/>
        </a:p>
      </dgm:t>
    </dgm:pt>
    <dgm:pt modelId="{2B6F49D8-BB6D-466F-91E0-6B7AD2EABA90}">
      <dgm:prSet phldrT="[Texto]" custT="1"/>
      <dgm:spPr/>
      <dgm:t>
        <a:bodyPr/>
        <a:lstStyle/>
        <a:p>
          <a:r>
            <a:rPr lang="es-MX" altLang="es-MX" sz="1400" b="1" dirty="0" smtClean="0"/>
            <a:t>Planeación</a:t>
          </a:r>
        </a:p>
      </dgm:t>
    </dgm:pt>
    <dgm:pt modelId="{3A1C3814-ED98-4573-B1D4-9D04FDC6AB87}" type="parTrans" cxnId="{256F0BA9-DCC4-400D-8DE9-318FE30F82E8}">
      <dgm:prSet/>
      <dgm:spPr/>
      <dgm:t>
        <a:bodyPr/>
        <a:lstStyle/>
        <a:p>
          <a:endParaRPr lang="es-ES" sz="1800"/>
        </a:p>
      </dgm:t>
    </dgm:pt>
    <dgm:pt modelId="{1B35C16B-A40E-4426-A708-0ABF88D991B6}" type="sibTrans" cxnId="{256F0BA9-DCC4-400D-8DE9-318FE30F82E8}">
      <dgm:prSet/>
      <dgm:spPr/>
      <dgm:t>
        <a:bodyPr/>
        <a:lstStyle/>
        <a:p>
          <a:endParaRPr lang="es-ES" sz="1800"/>
        </a:p>
      </dgm:t>
    </dgm:pt>
    <dgm:pt modelId="{B55BF610-000C-4DA2-A776-A22ECD640AE3}">
      <dgm:prSet phldrT="[Texto]" custT="1"/>
      <dgm:spPr/>
      <dgm:t>
        <a:bodyPr/>
        <a:lstStyle/>
        <a:p>
          <a:r>
            <a:rPr lang="es-MX" altLang="es-MX" sz="1400" b="1" dirty="0" smtClean="0"/>
            <a:t>Intervención</a:t>
          </a:r>
        </a:p>
      </dgm:t>
    </dgm:pt>
    <dgm:pt modelId="{AA8B3514-D02C-4516-A25A-55284083F222}" type="parTrans" cxnId="{913766B6-16F4-40FE-970A-6D862E15362C}">
      <dgm:prSet/>
      <dgm:spPr/>
      <dgm:t>
        <a:bodyPr/>
        <a:lstStyle/>
        <a:p>
          <a:endParaRPr lang="es-ES" sz="1800"/>
        </a:p>
      </dgm:t>
    </dgm:pt>
    <dgm:pt modelId="{C2D4F9B2-F4A9-44D5-9C38-0E5AB191F620}" type="sibTrans" cxnId="{913766B6-16F4-40FE-970A-6D862E15362C}">
      <dgm:prSet/>
      <dgm:spPr/>
      <dgm:t>
        <a:bodyPr/>
        <a:lstStyle/>
        <a:p>
          <a:endParaRPr lang="es-ES" sz="1800"/>
        </a:p>
      </dgm:t>
    </dgm:pt>
    <dgm:pt modelId="{C113E928-80C9-44C2-8C87-48956E4AB824}">
      <dgm:prSet phldrT="[Texto]" custT="1"/>
      <dgm:spPr/>
      <dgm:t>
        <a:bodyPr/>
        <a:lstStyle/>
        <a:p>
          <a:r>
            <a:rPr lang="es-MX" altLang="es-MX" sz="1400" b="1" dirty="0" smtClean="0"/>
            <a:t>Evaluación</a:t>
          </a:r>
        </a:p>
      </dgm:t>
    </dgm:pt>
    <dgm:pt modelId="{A84EBD07-0E83-46FE-9D4F-E5316B077246}" type="parTrans" cxnId="{91F6B610-F12F-44A9-A916-FCFE773AD26B}">
      <dgm:prSet/>
      <dgm:spPr/>
      <dgm:t>
        <a:bodyPr/>
        <a:lstStyle/>
        <a:p>
          <a:endParaRPr lang="es-ES" sz="1800"/>
        </a:p>
      </dgm:t>
    </dgm:pt>
    <dgm:pt modelId="{C370B526-1F7F-421E-8B73-DAF79F3E93EE}" type="sibTrans" cxnId="{91F6B610-F12F-44A9-A916-FCFE773AD26B}">
      <dgm:prSet/>
      <dgm:spPr/>
      <dgm:t>
        <a:bodyPr/>
        <a:lstStyle/>
        <a:p>
          <a:endParaRPr lang="es-ES" sz="1800"/>
        </a:p>
      </dgm:t>
    </dgm:pt>
    <dgm:pt modelId="{2B29076A-2161-4146-874F-E4479B32B880}">
      <dgm:prSet phldrT="[Texto]" custT="1"/>
      <dgm:spPr/>
      <dgm:t>
        <a:bodyPr/>
        <a:lstStyle/>
        <a:p>
          <a:r>
            <a:rPr lang="es-MX" altLang="es-MX" sz="1400" b="1" dirty="0" smtClean="0"/>
            <a:t>Reflexión/Análisis</a:t>
          </a:r>
        </a:p>
      </dgm:t>
    </dgm:pt>
    <dgm:pt modelId="{4E38B61A-D793-4904-B7C2-B5E61A4CCB2C}" type="parTrans" cxnId="{E2F4FC40-3EAA-424A-A62B-BE6CC5EAB2BE}">
      <dgm:prSet/>
      <dgm:spPr/>
      <dgm:t>
        <a:bodyPr/>
        <a:lstStyle/>
        <a:p>
          <a:endParaRPr lang="es-ES" sz="1800"/>
        </a:p>
      </dgm:t>
    </dgm:pt>
    <dgm:pt modelId="{1DB46261-5AC0-44B3-AB30-887D21BFDA93}" type="sibTrans" cxnId="{E2F4FC40-3EAA-424A-A62B-BE6CC5EAB2BE}">
      <dgm:prSet/>
      <dgm:spPr/>
      <dgm:t>
        <a:bodyPr/>
        <a:lstStyle/>
        <a:p>
          <a:endParaRPr lang="es-ES" sz="1800"/>
        </a:p>
      </dgm:t>
    </dgm:pt>
    <dgm:pt modelId="{2E79C7A0-F059-47E7-A4B8-6C8BFB97E57C}">
      <dgm:prSet phldrT="[Texto]" custT="1"/>
      <dgm:spPr/>
      <dgm:t>
        <a:bodyPr/>
        <a:lstStyle/>
        <a:p>
          <a:r>
            <a:rPr lang="es-MX" sz="1800" b="1" dirty="0" smtClean="0"/>
            <a:t>Dimensiones </a:t>
          </a:r>
          <a:r>
            <a:rPr lang="es-MX" sz="1800" b="1" dirty="0" err="1" smtClean="0"/>
            <a:t>GEyA</a:t>
          </a:r>
          <a:endParaRPr lang="es-MX" sz="1800" b="1" dirty="0"/>
        </a:p>
      </dgm:t>
    </dgm:pt>
    <dgm:pt modelId="{4E904DEC-C61E-47F3-94DA-649CBFF32574}" type="parTrans" cxnId="{2E44C522-ECD7-4C27-8A73-EAA6DF4E0646}">
      <dgm:prSet/>
      <dgm:spPr/>
      <dgm:t>
        <a:bodyPr/>
        <a:lstStyle/>
        <a:p>
          <a:endParaRPr lang="es-ES" sz="1800"/>
        </a:p>
      </dgm:t>
    </dgm:pt>
    <dgm:pt modelId="{55FC26EF-FA99-468D-B343-27130F9C1ADF}" type="sibTrans" cxnId="{2E44C522-ECD7-4C27-8A73-EAA6DF4E0646}">
      <dgm:prSet/>
      <dgm:spPr/>
      <dgm:t>
        <a:bodyPr/>
        <a:lstStyle/>
        <a:p>
          <a:endParaRPr lang="es-ES" sz="1800"/>
        </a:p>
      </dgm:t>
    </dgm:pt>
    <dgm:pt modelId="{324C664A-A24E-4E74-82A5-0474559DC5F3}">
      <dgm:prSet phldrT="[Texto]" custT="1"/>
      <dgm:spPr/>
      <dgm:t>
        <a:bodyPr/>
        <a:lstStyle/>
        <a:p>
          <a:pPr rtl="0"/>
          <a:r>
            <a:rPr lang="es-MX" sz="1200" b="1" i="0" u="none" dirty="0" smtClean="0"/>
            <a:t>Nivel educativo</a:t>
          </a:r>
          <a:endParaRPr lang="es-MX" sz="1200" b="1" dirty="0"/>
        </a:p>
      </dgm:t>
    </dgm:pt>
    <dgm:pt modelId="{096DAF2E-E3D5-42AD-AC9F-28B4DAF305BE}" type="parTrans" cxnId="{2BDF5175-6F2B-4635-8589-A5EC634F7F58}">
      <dgm:prSet/>
      <dgm:spPr/>
      <dgm:t>
        <a:bodyPr/>
        <a:lstStyle/>
        <a:p>
          <a:endParaRPr lang="es-ES" sz="1800"/>
        </a:p>
      </dgm:t>
    </dgm:pt>
    <dgm:pt modelId="{9F526652-1480-42F0-9EC2-F9B3B3AEC790}" type="sibTrans" cxnId="{2BDF5175-6F2B-4635-8589-A5EC634F7F58}">
      <dgm:prSet/>
      <dgm:spPr/>
      <dgm:t>
        <a:bodyPr/>
        <a:lstStyle/>
        <a:p>
          <a:endParaRPr lang="es-ES" sz="1800"/>
        </a:p>
      </dgm:t>
    </dgm:pt>
    <dgm:pt modelId="{906E4036-4865-4F62-B636-199160A10AE4}">
      <dgm:prSet custT="1"/>
      <dgm:spPr/>
      <dgm:t>
        <a:bodyPr/>
        <a:lstStyle/>
        <a:p>
          <a:pPr rtl="0"/>
          <a:r>
            <a:rPr lang="es-MX" sz="1200" b="1" i="0" u="none" dirty="0" smtClean="0"/>
            <a:t>Tipo de servicio</a:t>
          </a:r>
          <a:endParaRPr lang="es-MX" sz="1200" b="1" i="0" u="none" dirty="0"/>
        </a:p>
      </dgm:t>
    </dgm:pt>
    <dgm:pt modelId="{D41691ED-DFCA-4C0A-AAD7-FE4C66F52F75}" type="parTrans" cxnId="{017B5482-3E0A-45CE-952C-8B19B5E2A453}">
      <dgm:prSet/>
      <dgm:spPr/>
      <dgm:t>
        <a:bodyPr/>
        <a:lstStyle/>
        <a:p>
          <a:endParaRPr lang="es-ES" sz="1800"/>
        </a:p>
      </dgm:t>
    </dgm:pt>
    <dgm:pt modelId="{A9274F3A-32F1-47E4-964D-CC819A5337AC}" type="sibTrans" cxnId="{017B5482-3E0A-45CE-952C-8B19B5E2A453}">
      <dgm:prSet/>
      <dgm:spPr/>
      <dgm:t>
        <a:bodyPr/>
        <a:lstStyle/>
        <a:p>
          <a:endParaRPr lang="es-ES" sz="1800"/>
        </a:p>
      </dgm:t>
    </dgm:pt>
    <dgm:pt modelId="{37B13BB0-1480-4D83-9EAD-500609FFC83E}">
      <dgm:prSet custT="1"/>
      <dgm:spPr/>
      <dgm:t>
        <a:bodyPr/>
        <a:lstStyle/>
        <a:p>
          <a:pPr rtl="0"/>
          <a:r>
            <a:rPr lang="es-MX" sz="1200" b="1" i="0" u="none" dirty="0" smtClean="0"/>
            <a:t>Región</a:t>
          </a:r>
          <a:endParaRPr lang="es-MX" sz="1200" b="1" i="0" u="none" dirty="0"/>
        </a:p>
      </dgm:t>
    </dgm:pt>
    <dgm:pt modelId="{EA567AE3-DFFB-4245-994D-025A7678AD94}" type="parTrans" cxnId="{6AA5BEA6-5205-42AF-B7C8-34B9AB4FA881}">
      <dgm:prSet/>
      <dgm:spPr/>
      <dgm:t>
        <a:bodyPr/>
        <a:lstStyle/>
        <a:p>
          <a:endParaRPr lang="es-ES" sz="1800"/>
        </a:p>
      </dgm:t>
    </dgm:pt>
    <dgm:pt modelId="{A3F8439B-07EE-4AAB-8059-168E33FCA7FE}" type="sibTrans" cxnId="{6AA5BEA6-5205-42AF-B7C8-34B9AB4FA881}">
      <dgm:prSet/>
      <dgm:spPr/>
      <dgm:t>
        <a:bodyPr/>
        <a:lstStyle/>
        <a:p>
          <a:endParaRPr lang="es-ES" sz="1800"/>
        </a:p>
      </dgm:t>
    </dgm:pt>
    <dgm:pt modelId="{43E66C9A-C7AB-4F7F-BBA6-12981447AA2C}">
      <dgm:prSet custT="1"/>
      <dgm:spPr/>
      <dgm:t>
        <a:bodyPr/>
        <a:lstStyle/>
        <a:p>
          <a:pPr rtl="0"/>
          <a:r>
            <a:rPr lang="es-MX" sz="1200" b="1" i="0" u="none" dirty="0" smtClean="0"/>
            <a:t>Proceso de evaluación</a:t>
          </a:r>
          <a:endParaRPr lang="es-MX" sz="1200" b="1" i="0" u="none" dirty="0"/>
        </a:p>
      </dgm:t>
    </dgm:pt>
    <dgm:pt modelId="{41EC8F08-436A-4010-AD8A-10B606BE48D9}" type="parTrans" cxnId="{B9D7AB5C-FE26-4894-B506-7AE480025C2F}">
      <dgm:prSet/>
      <dgm:spPr/>
      <dgm:t>
        <a:bodyPr/>
        <a:lstStyle/>
        <a:p>
          <a:endParaRPr lang="es-ES" sz="1800"/>
        </a:p>
      </dgm:t>
    </dgm:pt>
    <dgm:pt modelId="{3EFD1056-4658-4660-BEDB-862B4B4D6E54}" type="sibTrans" cxnId="{B9D7AB5C-FE26-4894-B506-7AE480025C2F}">
      <dgm:prSet/>
      <dgm:spPr/>
      <dgm:t>
        <a:bodyPr/>
        <a:lstStyle/>
        <a:p>
          <a:endParaRPr lang="es-ES" sz="1800"/>
        </a:p>
      </dgm:t>
    </dgm:pt>
    <dgm:pt modelId="{83E8AECD-09AF-4D6F-82D5-FE7554342FC3}">
      <dgm:prSet custT="1"/>
      <dgm:spPr/>
      <dgm:t>
        <a:bodyPr/>
        <a:lstStyle/>
        <a:p>
          <a:pPr rtl="0"/>
          <a:r>
            <a:rPr lang="es-MX" sz="1200" b="1" i="0" u="none" dirty="0" smtClean="0"/>
            <a:t>Figura</a:t>
          </a:r>
          <a:endParaRPr lang="es-MX" sz="1200" b="1" i="0" u="none" dirty="0"/>
        </a:p>
      </dgm:t>
    </dgm:pt>
    <dgm:pt modelId="{5A0A3B18-36E2-490E-B02D-DD09E63E4F9C}" type="parTrans" cxnId="{53DF2F0D-14F0-439C-BC1C-60E25909BB07}">
      <dgm:prSet/>
      <dgm:spPr/>
      <dgm:t>
        <a:bodyPr/>
        <a:lstStyle/>
        <a:p>
          <a:endParaRPr lang="es-ES" sz="1800"/>
        </a:p>
      </dgm:t>
    </dgm:pt>
    <dgm:pt modelId="{0DFED121-0C39-4230-8336-E8C0401A2AC9}" type="sibTrans" cxnId="{53DF2F0D-14F0-439C-BC1C-60E25909BB07}">
      <dgm:prSet/>
      <dgm:spPr/>
      <dgm:t>
        <a:bodyPr/>
        <a:lstStyle/>
        <a:p>
          <a:endParaRPr lang="es-ES" sz="1800"/>
        </a:p>
      </dgm:t>
    </dgm:pt>
    <dgm:pt modelId="{B0FAC1AD-7901-4A5D-A365-65E4C3471237}">
      <dgm:prSet custT="1"/>
      <dgm:spPr/>
      <dgm:t>
        <a:bodyPr/>
        <a:lstStyle/>
        <a:p>
          <a:pPr rtl="0"/>
          <a:r>
            <a:rPr lang="es-MX" sz="1200" b="1" i="0" u="none" dirty="0" smtClean="0"/>
            <a:t>Nivel de desempeño</a:t>
          </a:r>
          <a:endParaRPr lang="es-MX" sz="1200" b="1" i="0" u="none" dirty="0"/>
        </a:p>
      </dgm:t>
    </dgm:pt>
    <dgm:pt modelId="{5A169C23-0CCC-4F92-A5DD-FEB53A77ABC3}" type="parTrans" cxnId="{718D289A-DEBB-443D-A08A-D8AFE9EE06EA}">
      <dgm:prSet/>
      <dgm:spPr/>
      <dgm:t>
        <a:bodyPr/>
        <a:lstStyle/>
        <a:p>
          <a:endParaRPr lang="es-ES" sz="1800"/>
        </a:p>
      </dgm:t>
    </dgm:pt>
    <dgm:pt modelId="{67BF23F2-1A14-4BC6-8F0D-3F028F5552AE}" type="sibTrans" cxnId="{718D289A-DEBB-443D-A08A-D8AFE9EE06EA}">
      <dgm:prSet/>
      <dgm:spPr/>
      <dgm:t>
        <a:bodyPr/>
        <a:lstStyle/>
        <a:p>
          <a:endParaRPr lang="es-ES" sz="1800"/>
        </a:p>
      </dgm:t>
    </dgm:pt>
    <dgm:pt modelId="{CBC63BCB-FE2F-4278-93B4-8A907AC45F90}">
      <dgm:prSet phldrT="[Texto]" custT="1"/>
      <dgm:spPr/>
      <dgm:t>
        <a:bodyPr/>
        <a:lstStyle/>
        <a:p>
          <a:r>
            <a:rPr lang="es-MX" sz="1800" b="1" dirty="0" smtClean="0"/>
            <a:t>Dimensiones Gestión escolar</a:t>
          </a:r>
          <a:endParaRPr lang="es-MX" altLang="es-MX" sz="1800" dirty="0" smtClean="0"/>
        </a:p>
      </dgm:t>
    </dgm:pt>
    <dgm:pt modelId="{5AB2AE94-DE0A-49F6-89DC-53A6F757551E}" type="parTrans" cxnId="{651E7F2F-C3AE-4BA2-B7CE-9024928ADF0F}">
      <dgm:prSet/>
      <dgm:spPr/>
      <dgm:t>
        <a:bodyPr/>
        <a:lstStyle/>
        <a:p>
          <a:endParaRPr lang="es-ES"/>
        </a:p>
      </dgm:t>
    </dgm:pt>
    <dgm:pt modelId="{77476CEC-2D9D-4F2F-B04C-46EB285CFD26}" type="sibTrans" cxnId="{651E7F2F-C3AE-4BA2-B7CE-9024928ADF0F}">
      <dgm:prSet/>
      <dgm:spPr/>
      <dgm:t>
        <a:bodyPr/>
        <a:lstStyle/>
        <a:p>
          <a:endParaRPr lang="es-ES"/>
        </a:p>
      </dgm:t>
    </dgm:pt>
    <dgm:pt modelId="{F09CBCAC-D2F4-4845-8B07-B0B4072F6199}">
      <dgm:prSet phldrT="[Texto]" custT="1"/>
      <dgm:spPr/>
      <dgm:t>
        <a:bodyPr/>
        <a:lstStyle/>
        <a:p>
          <a:r>
            <a:rPr lang="es-MX" altLang="es-MX" sz="1400" b="1" dirty="0" smtClean="0"/>
            <a:t>Pedagógica</a:t>
          </a:r>
        </a:p>
      </dgm:t>
    </dgm:pt>
    <dgm:pt modelId="{3B8030FB-D7A5-4C7A-813A-39A1A3F05200}" type="parTrans" cxnId="{B92EEAF4-73D5-4838-BDE7-A3B2CAE0D7D5}">
      <dgm:prSet/>
      <dgm:spPr/>
      <dgm:t>
        <a:bodyPr/>
        <a:lstStyle/>
        <a:p>
          <a:endParaRPr lang="es-ES"/>
        </a:p>
      </dgm:t>
    </dgm:pt>
    <dgm:pt modelId="{4B1D4103-822E-48CF-B175-E1091EC2A160}" type="sibTrans" cxnId="{B92EEAF4-73D5-4838-BDE7-A3B2CAE0D7D5}">
      <dgm:prSet/>
      <dgm:spPr/>
      <dgm:t>
        <a:bodyPr/>
        <a:lstStyle/>
        <a:p>
          <a:endParaRPr lang="es-ES"/>
        </a:p>
      </dgm:t>
    </dgm:pt>
    <dgm:pt modelId="{420ABAB0-5015-4429-8D8F-CB552D9F1F6A}">
      <dgm:prSet custT="1"/>
      <dgm:spPr/>
      <dgm:t>
        <a:bodyPr/>
        <a:lstStyle/>
        <a:p>
          <a:r>
            <a:rPr lang="es-MX" altLang="es-MX" sz="1400" b="1" dirty="0" smtClean="0"/>
            <a:t>Organizacional</a:t>
          </a:r>
        </a:p>
      </dgm:t>
    </dgm:pt>
    <dgm:pt modelId="{E070175F-6F6C-4B0F-86B1-7EE510319992}" type="parTrans" cxnId="{E3459C81-4A17-46BF-92CE-6F6BD852BA4A}">
      <dgm:prSet/>
      <dgm:spPr/>
      <dgm:t>
        <a:bodyPr/>
        <a:lstStyle/>
        <a:p>
          <a:endParaRPr lang="es-ES"/>
        </a:p>
      </dgm:t>
    </dgm:pt>
    <dgm:pt modelId="{5EEE7A5A-B17B-4BC2-BA42-84E5359C3317}" type="sibTrans" cxnId="{E3459C81-4A17-46BF-92CE-6F6BD852BA4A}">
      <dgm:prSet/>
      <dgm:spPr/>
      <dgm:t>
        <a:bodyPr/>
        <a:lstStyle/>
        <a:p>
          <a:endParaRPr lang="es-ES"/>
        </a:p>
      </dgm:t>
    </dgm:pt>
    <dgm:pt modelId="{F36CD1B7-0E44-4399-90F7-9FC3C8CBFE88}">
      <dgm:prSet custT="1"/>
      <dgm:spPr/>
      <dgm:t>
        <a:bodyPr/>
        <a:lstStyle/>
        <a:p>
          <a:r>
            <a:rPr lang="es-MX" altLang="es-MX" sz="1400" b="1" dirty="0" smtClean="0"/>
            <a:t>Comunitaria </a:t>
          </a:r>
        </a:p>
      </dgm:t>
    </dgm:pt>
    <dgm:pt modelId="{06618EC0-E089-4ADA-A84C-AF5CC4AEEF2A}" type="parTrans" cxnId="{67D1A125-5C0F-4F92-BF5E-7EF84C89F8B1}">
      <dgm:prSet/>
      <dgm:spPr/>
      <dgm:t>
        <a:bodyPr/>
        <a:lstStyle/>
        <a:p>
          <a:endParaRPr lang="es-ES"/>
        </a:p>
      </dgm:t>
    </dgm:pt>
    <dgm:pt modelId="{2FEE82F3-F025-4287-8086-40330B6873BD}" type="sibTrans" cxnId="{67D1A125-5C0F-4F92-BF5E-7EF84C89F8B1}">
      <dgm:prSet/>
      <dgm:spPr/>
      <dgm:t>
        <a:bodyPr/>
        <a:lstStyle/>
        <a:p>
          <a:endParaRPr lang="es-ES"/>
        </a:p>
      </dgm:t>
    </dgm:pt>
    <dgm:pt modelId="{F28E855B-0528-4CE8-837D-D3A5EC8CEEA5}">
      <dgm:prSet custT="1"/>
      <dgm:spPr/>
      <dgm:t>
        <a:bodyPr/>
        <a:lstStyle/>
        <a:p>
          <a:r>
            <a:rPr lang="es-MX" altLang="es-MX" sz="1400" b="1" dirty="0" smtClean="0"/>
            <a:t>Administrativa</a:t>
          </a:r>
        </a:p>
      </dgm:t>
    </dgm:pt>
    <dgm:pt modelId="{FED75B3F-7755-4E51-A6EB-78DA34EC8B42}" type="parTrans" cxnId="{A716E09D-E98F-4C6A-B272-77C00F2874EE}">
      <dgm:prSet/>
      <dgm:spPr/>
      <dgm:t>
        <a:bodyPr/>
        <a:lstStyle/>
        <a:p>
          <a:endParaRPr lang="es-ES"/>
        </a:p>
      </dgm:t>
    </dgm:pt>
    <dgm:pt modelId="{5038B9BB-2159-4EA9-BFFE-B39C5E7190B2}" type="sibTrans" cxnId="{A716E09D-E98F-4C6A-B272-77C00F2874EE}">
      <dgm:prSet/>
      <dgm:spPr/>
      <dgm:t>
        <a:bodyPr/>
        <a:lstStyle/>
        <a:p>
          <a:endParaRPr lang="es-ES"/>
        </a:p>
      </dgm:t>
    </dgm:pt>
    <dgm:pt modelId="{2D6337C2-D7AD-4B8E-94DA-B6CE5D042268}">
      <dgm:prSet custT="1"/>
      <dgm:spPr/>
      <dgm:t>
        <a:bodyPr/>
        <a:lstStyle/>
        <a:p>
          <a:pPr rtl="0"/>
          <a:r>
            <a:rPr lang="es-MX" sz="1200" b="1" i="0" u="none" dirty="0" smtClean="0"/>
            <a:t>Etc…</a:t>
          </a:r>
          <a:endParaRPr lang="es-MX" sz="1200" b="1" i="0" u="none" dirty="0"/>
        </a:p>
      </dgm:t>
    </dgm:pt>
    <dgm:pt modelId="{311E4CA3-2AD4-4E02-9409-5B5383DF9271}" type="parTrans" cxnId="{3B2F62E8-CB46-4415-BE5C-2686497DBE80}">
      <dgm:prSet/>
      <dgm:spPr/>
      <dgm:t>
        <a:bodyPr/>
        <a:lstStyle/>
        <a:p>
          <a:endParaRPr lang="es-ES"/>
        </a:p>
      </dgm:t>
    </dgm:pt>
    <dgm:pt modelId="{2520CB12-B3A4-4471-BED9-2D322649A2BA}" type="sibTrans" cxnId="{3B2F62E8-CB46-4415-BE5C-2686497DBE80}">
      <dgm:prSet/>
      <dgm:spPr/>
      <dgm:t>
        <a:bodyPr/>
        <a:lstStyle/>
        <a:p>
          <a:endParaRPr lang="es-ES"/>
        </a:p>
      </dgm:t>
    </dgm:pt>
    <dgm:pt modelId="{2E3F3C83-C396-4478-AA6B-B9ADB7D654AE}" type="pres">
      <dgm:prSet presAssocID="{D96ACC83-9E56-4379-A020-924140A2A6F1}" presName="Name0" presStyleCnt="0">
        <dgm:presLayoutVars>
          <dgm:dir/>
          <dgm:animLvl val="lvl"/>
          <dgm:resizeHandles val="exact"/>
        </dgm:presLayoutVars>
      </dgm:prSet>
      <dgm:spPr/>
      <dgm:t>
        <a:bodyPr/>
        <a:lstStyle/>
        <a:p>
          <a:endParaRPr lang="es-ES"/>
        </a:p>
      </dgm:t>
    </dgm:pt>
    <dgm:pt modelId="{101AB5BA-84A3-4422-9834-5F0C861E5427}" type="pres">
      <dgm:prSet presAssocID="{ECE41C78-EBA0-4B96-A1BF-C44718D09DAD}" presName="linNode" presStyleCnt="0"/>
      <dgm:spPr/>
      <dgm:t>
        <a:bodyPr/>
        <a:lstStyle/>
        <a:p>
          <a:endParaRPr lang="es-ES"/>
        </a:p>
      </dgm:t>
    </dgm:pt>
    <dgm:pt modelId="{FAC3960A-FBA4-4DD1-804F-4943ACEB3997}" type="pres">
      <dgm:prSet presAssocID="{ECE41C78-EBA0-4B96-A1BF-C44718D09DAD}" presName="parentText" presStyleLbl="node1" presStyleIdx="0" presStyleCnt="3">
        <dgm:presLayoutVars>
          <dgm:chMax val="1"/>
          <dgm:bulletEnabled val="1"/>
        </dgm:presLayoutVars>
      </dgm:prSet>
      <dgm:spPr/>
      <dgm:t>
        <a:bodyPr/>
        <a:lstStyle/>
        <a:p>
          <a:endParaRPr lang="es-ES"/>
        </a:p>
      </dgm:t>
    </dgm:pt>
    <dgm:pt modelId="{569A4046-B38D-47AF-8302-5B766DE4C3A0}" type="pres">
      <dgm:prSet presAssocID="{ECE41C78-EBA0-4B96-A1BF-C44718D09DAD}" presName="descendantText" presStyleLbl="alignAccFollowNode1" presStyleIdx="0" presStyleCnt="3">
        <dgm:presLayoutVars>
          <dgm:bulletEnabled val="1"/>
        </dgm:presLayoutVars>
      </dgm:prSet>
      <dgm:spPr/>
      <dgm:t>
        <a:bodyPr/>
        <a:lstStyle/>
        <a:p>
          <a:endParaRPr lang="es-ES"/>
        </a:p>
      </dgm:t>
    </dgm:pt>
    <dgm:pt modelId="{9A90C4BD-AF5D-4D3C-9850-D8BB998E9768}" type="pres">
      <dgm:prSet presAssocID="{27E0BD7F-87EF-4C1B-B274-FE7C364C7F87}" presName="sp" presStyleCnt="0"/>
      <dgm:spPr/>
      <dgm:t>
        <a:bodyPr/>
        <a:lstStyle/>
        <a:p>
          <a:endParaRPr lang="es-ES"/>
        </a:p>
      </dgm:t>
    </dgm:pt>
    <dgm:pt modelId="{A0E5C706-0FD9-42B3-B690-73E9DB3DA2D0}" type="pres">
      <dgm:prSet presAssocID="{2E79C7A0-F059-47E7-A4B8-6C8BFB97E57C}" presName="linNode" presStyleCnt="0"/>
      <dgm:spPr/>
      <dgm:t>
        <a:bodyPr/>
        <a:lstStyle/>
        <a:p>
          <a:endParaRPr lang="es-ES"/>
        </a:p>
      </dgm:t>
    </dgm:pt>
    <dgm:pt modelId="{53F5A6E0-48B0-4AB8-B3AD-ACB267016F5F}" type="pres">
      <dgm:prSet presAssocID="{2E79C7A0-F059-47E7-A4B8-6C8BFB97E57C}" presName="parentText" presStyleLbl="node1" presStyleIdx="1" presStyleCnt="3" custLinFactNeighborX="-4223" custLinFactNeighborY="807">
        <dgm:presLayoutVars>
          <dgm:chMax val="1"/>
          <dgm:bulletEnabled val="1"/>
        </dgm:presLayoutVars>
      </dgm:prSet>
      <dgm:spPr/>
      <dgm:t>
        <a:bodyPr/>
        <a:lstStyle/>
        <a:p>
          <a:endParaRPr lang="es-ES"/>
        </a:p>
      </dgm:t>
    </dgm:pt>
    <dgm:pt modelId="{08076C9F-7B4A-4A8D-8095-481B181E30DF}" type="pres">
      <dgm:prSet presAssocID="{2E79C7A0-F059-47E7-A4B8-6C8BFB97E57C}" presName="descendantText" presStyleLbl="alignAccFollowNode1" presStyleIdx="1" presStyleCnt="3">
        <dgm:presLayoutVars>
          <dgm:bulletEnabled val="1"/>
        </dgm:presLayoutVars>
      </dgm:prSet>
      <dgm:spPr/>
      <dgm:t>
        <a:bodyPr/>
        <a:lstStyle/>
        <a:p>
          <a:endParaRPr lang="es-ES"/>
        </a:p>
      </dgm:t>
    </dgm:pt>
    <dgm:pt modelId="{88E99ADE-FA8A-4190-9BE1-D642266CF5C8}" type="pres">
      <dgm:prSet presAssocID="{55FC26EF-FA99-468D-B343-27130F9C1ADF}" presName="sp" presStyleCnt="0"/>
      <dgm:spPr/>
      <dgm:t>
        <a:bodyPr/>
        <a:lstStyle/>
        <a:p>
          <a:endParaRPr lang="es-ES"/>
        </a:p>
      </dgm:t>
    </dgm:pt>
    <dgm:pt modelId="{2942B167-15AD-432F-BC09-A29DAABD2F9A}" type="pres">
      <dgm:prSet presAssocID="{CBC63BCB-FE2F-4278-93B4-8A907AC45F90}" presName="linNode" presStyleCnt="0"/>
      <dgm:spPr/>
    </dgm:pt>
    <dgm:pt modelId="{FDA4AF04-C59A-4CBB-861D-6760070346A2}" type="pres">
      <dgm:prSet presAssocID="{CBC63BCB-FE2F-4278-93B4-8A907AC45F90}" presName="parentText" presStyleLbl="node1" presStyleIdx="2" presStyleCnt="3" custLinFactNeighborX="-4223" custLinFactNeighborY="807">
        <dgm:presLayoutVars>
          <dgm:chMax val="1"/>
          <dgm:bulletEnabled val="1"/>
        </dgm:presLayoutVars>
      </dgm:prSet>
      <dgm:spPr/>
      <dgm:t>
        <a:bodyPr/>
        <a:lstStyle/>
        <a:p>
          <a:endParaRPr lang="es-ES"/>
        </a:p>
      </dgm:t>
    </dgm:pt>
    <dgm:pt modelId="{3F21DE18-BEB2-4942-9B11-C94145CC406B}" type="pres">
      <dgm:prSet presAssocID="{CBC63BCB-FE2F-4278-93B4-8A907AC45F90}" presName="descendantText" presStyleLbl="alignAccFollowNode1" presStyleIdx="2" presStyleCnt="3">
        <dgm:presLayoutVars>
          <dgm:bulletEnabled val="1"/>
        </dgm:presLayoutVars>
      </dgm:prSet>
      <dgm:spPr/>
      <dgm:t>
        <a:bodyPr/>
        <a:lstStyle/>
        <a:p>
          <a:endParaRPr lang="es-ES"/>
        </a:p>
      </dgm:t>
    </dgm:pt>
  </dgm:ptLst>
  <dgm:cxnLst>
    <dgm:cxn modelId="{67D1A125-5C0F-4F92-BF5E-7EF84C89F8B1}" srcId="{CBC63BCB-FE2F-4278-93B4-8A907AC45F90}" destId="{F36CD1B7-0E44-4399-90F7-9FC3C8CBFE88}" srcOrd="2" destOrd="0" parTransId="{06618EC0-E089-4ADA-A84C-AF5CC4AEEF2A}" sibTransId="{2FEE82F3-F025-4287-8086-40330B6873BD}"/>
    <dgm:cxn modelId="{C465DB02-EC45-499D-90F1-BA03D74E2423}" type="presOf" srcId="{F28E855B-0528-4CE8-837D-D3A5EC8CEEA5}" destId="{3F21DE18-BEB2-4942-9B11-C94145CC406B}" srcOrd="0" destOrd="3" presId="urn:microsoft.com/office/officeart/2005/8/layout/vList5"/>
    <dgm:cxn modelId="{B9D7AB5C-FE26-4894-B506-7AE480025C2F}" srcId="{ECE41C78-EBA0-4B96-A1BF-C44718D09DAD}" destId="{43E66C9A-C7AB-4F7F-BBA6-12981447AA2C}" srcOrd="3" destOrd="0" parTransId="{41EC8F08-436A-4010-AD8A-10B606BE48D9}" sibTransId="{3EFD1056-4658-4660-BEDB-862B4B4D6E54}"/>
    <dgm:cxn modelId="{6EE4BD99-E87A-45C7-814E-CEC9E254E317}" type="presOf" srcId="{43E66C9A-C7AB-4F7F-BBA6-12981447AA2C}" destId="{569A4046-B38D-47AF-8302-5B766DE4C3A0}" srcOrd="0" destOrd="3" presId="urn:microsoft.com/office/officeart/2005/8/layout/vList5"/>
    <dgm:cxn modelId="{913766B6-16F4-40FE-970A-6D862E15362C}" srcId="{2E79C7A0-F059-47E7-A4B8-6C8BFB97E57C}" destId="{B55BF610-000C-4DA2-A776-A22ECD640AE3}" srcOrd="1" destOrd="0" parTransId="{AA8B3514-D02C-4516-A25A-55284083F222}" sibTransId="{C2D4F9B2-F4A9-44D5-9C38-0E5AB191F620}"/>
    <dgm:cxn modelId="{327F938B-1026-4789-BEF1-B6E6F2D52603}" type="presOf" srcId="{420ABAB0-5015-4429-8D8F-CB552D9F1F6A}" destId="{3F21DE18-BEB2-4942-9B11-C94145CC406B}" srcOrd="0" destOrd="1" presId="urn:microsoft.com/office/officeart/2005/8/layout/vList5"/>
    <dgm:cxn modelId="{A716E09D-E98F-4C6A-B272-77C00F2874EE}" srcId="{CBC63BCB-FE2F-4278-93B4-8A907AC45F90}" destId="{F28E855B-0528-4CE8-837D-D3A5EC8CEEA5}" srcOrd="3" destOrd="0" parTransId="{FED75B3F-7755-4E51-A6EB-78DA34EC8B42}" sibTransId="{5038B9BB-2159-4EA9-BFFE-B39C5E7190B2}"/>
    <dgm:cxn modelId="{B92EEAF4-73D5-4838-BDE7-A3B2CAE0D7D5}" srcId="{CBC63BCB-FE2F-4278-93B4-8A907AC45F90}" destId="{F09CBCAC-D2F4-4845-8B07-B0B4072F6199}" srcOrd="0" destOrd="0" parTransId="{3B8030FB-D7A5-4C7A-813A-39A1A3F05200}" sibTransId="{4B1D4103-822E-48CF-B175-E1091EC2A160}"/>
    <dgm:cxn modelId="{2E44C522-ECD7-4C27-8A73-EAA6DF4E0646}" srcId="{D96ACC83-9E56-4379-A020-924140A2A6F1}" destId="{2E79C7A0-F059-47E7-A4B8-6C8BFB97E57C}" srcOrd="1" destOrd="0" parTransId="{4E904DEC-C61E-47F3-94DA-649CBFF32574}" sibTransId="{55FC26EF-FA99-468D-B343-27130F9C1ADF}"/>
    <dgm:cxn modelId="{2BDF5175-6F2B-4635-8589-A5EC634F7F58}" srcId="{ECE41C78-EBA0-4B96-A1BF-C44718D09DAD}" destId="{324C664A-A24E-4E74-82A5-0474559DC5F3}" srcOrd="0" destOrd="0" parTransId="{096DAF2E-E3D5-42AD-AC9F-28B4DAF305BE}" sibTransId="{9F526652-1480-42F0-9EC2-F9B3B3AEC790}"/>
    <dgm:cxn modelId="{F8B1D78F-4329-40E2-9E9D-C4165E6C410A}" type="presOf" srcId="{F36CD1B7-0E44-4399-90F7-9FC3C8CBFE88}" destId="{3F21DE18-BEB2-4942-9B11-C94145CC406B}" srcOrd="0" destOrd="2" presId="urn:microsoft.com/office/officeart/2005/8/layout/vList5"/>
    <dgm:cxn modelId="{91F6B610-F12F-44A9-A916-FCFE773AD26B}" srcId="{2E79C7A0-F059-47E7-A4B8-6C8BFB97E57C}" destId="{C113E928-80C9-44C2-8C87-48956E4AB824}" srcOrd="2" destOrd="0" parTransId="{A84EBD07-0E83-46FE-9D4F-E5316B077246}" sibTransId="{C370B526-1F7F-421E-8B73-DAF79F3E93EE}"/>
    <dgm:cxn modelId="{651E7F2F-C3AE-4BA2-B7CE-9024928ADF0F}" srcId="{D96ACC83-9E56-4379-A020-924140A2A6F1}" destId="{CBC63BCB-FE2F-4278-93B4-8A907AC45F90}" srcOrd="2" destOrd="0" parTransId="{5AB2AE94-DE0A-49F6-89DC-53A6F757551E}" sibTransId="{77476CEC-2D9D-4F2F-B04C-46EB285CFD26}"/>
    <dgm:cxn modelId="{385F3A22-4F48-43E3-9DA5-1F66683E38FC}" type="presOf" srcId="{324C664A-A24E-4E74-82A5-0474559DC5F3}" destId="{569A4046-B38D-47AF-8302-5B766DE4C3A0}" srcOrd="0" destOrd="0" presId="urn:microsoft.com/office/officeart/2005/8/layout/vList5"/>
    <dgm:cxn modelId="{0ECF729A-1517-4804-BF93-07A9B99AD280}" type="presOf" srcId="{37B13BB0-1480-4D83-9EAD-500609FFC83E}" destId="{569A4046-B38D-47AF-8302-5B766DE4C3A0}" srcOrd="0" destOrd="2" presId="urn:microsoft.com/office/officeart/2005/8/layout/vList5"/>
    <dgm:cxn modelId="{E2F4FC40-3EAA-424A-A62B-BE6CC5EAB2BE}" srcId="{2E79C7A0-F059-47E7-A4B8-6C8BFB97E57C}" destId="{2B29076A-2161-4146-874F-E4479B32B880}" srcOrd="3" destOrd="0" parTransId="{4E38B61A-D793-4904-B7C2-B5E61A4CCB2C}" sibTransId="{1DB46261-5AC0-44B3-AB30-887D21BFDA93}"/>
    <dgm:cxn modelId="{C6BBD113-5BC5-4460-AFE1-388D693A894E}" type="presOf" srcId="{83E8AECD-09AF-4D6F-82D5-FE7554342FC3}" destId="{569A4046-B38D-47AF-8302-5B766DE4C3A0}" srcOrd="0" destOrd="4" presId="urn:microsoft.com/office/officeart/2005/8/layout/vList5"/>
    <dgm:cxn modelId="{EE05E50C-0B52-4245-B327-871F47294948}" type="presOf" srcId="{B0FAC1AD-7901-4A5D-A365-65E4C3471237}" destId="{569A4046-B38D-47AF-8302-5B766DE4C3A0}" srcOrd="0" destOrd="5" presId="urn:microsoft.com/office/officeart/2005/8/layout/vList5"/>
    <dgm:cxn modelId="{1B884545-0D40-464A-BDC0-DBC25DA867B4}" type="presOf" srcId="{2B29076A-2161-4146-874F-E4479B32B880}" destId="{08076C9F-7B4A-4A8D-8095-481B181E30DF}" srcOrd="0" destOrd="3" presId="urn:microsoft.com/office/officeart/2005/8/layout/vList5"/>
    <dgm:cxn modelId="{0AD5001C-9B14-4BC0-AE29-09A9B9DD99E5}" type="presOf" srcId="{2E79C7A0-F059-47E7-A4B8-6C8BFB97E57C}" destId="{53F5A6E0-48B0-4AB8-B3AD-ACB267016F5F}" srcOrd="0" destOrd="0" presId="urn:microsoft.com/office/officeart/2005/8/layout/vList5"/>
    <dgm:cxn modelId="{4A429C86-F96C-4DC3-9494-506ED5507355}" type="presOf" srcId="{ECE41C78-EBA0-4B96-A1BF-C44718D09DAD}" destId="{FAC3960A-FBA4-4DD1-804F-4943ACEB3997}" srcOrd="0" destOrd="0" presId="urn:microsoft.com/office/officeart/2005/8/layout/vList5"/>
    <dgm:cxn modelId="{E3459C81-4A17-46BF-92CE-6F6BD852BA4A}" srcId="{CBC63BCB-FE2F-4278-93B4-8A907AC45F90}" destId="{420ABAB0-5015-4429-8D8F-CB552D9F1F6A}" srcOrd="1" destOrd="0" parTransId="{E070175F-6F6C-4B0F-86B1-7EE510319992}" sibTransId="{5EEE7A5A-B17B-4BC2-BA42-84E5359C3317}"/>
    <dgm:cxn modelId="{718D289A-DEBB-443D-A08A-D8AFE9EE06EA}" srcId="{ECE41C78-EBA0-4B96-A1BF-C44718D09DAD}" destId="{B0FAC1AD-7901-4A5D-A365-65E4C3471237}" srcOrd="5" destOrd="0" parTransId="{5A169C23-0CCC-4F92-A5DD-FEB53A77ABC3}" sibTransId="{67BF23F2-1A14-4BC6-8F0D-3F028F5552AE}"/>
    <dgm:cxn modelId="{062C8372-9B37-40E5-BD18-A97540E2D2C8}" type="presOf" srcId="{B55BF610-000C-4DA2-A776-A22ECD640AE3}" destId="{08076C9F-7B4A-4A8D-8095-481B181E30DF}" srcOrd="0" destOrd="1" presId="urn:microsoft.com/office/officeart/2005/8/layout/vList5"/>
    <dgm:cxn modelId="{F0729AFD-46CC-4CDD-A0C8-F2ACA257F45B}" type="presOf" srcId="{C113E928-80C9-44C2-8C87-48956E4AB824}" destId="{08076C9F-7B4A-4A8D-8095-481B181E30DF}" srcOrd="0" destOrd="2" presId="urn:microsoft.com/office/officeart/2005/8/layout/vList5"/>
    <dgm:cxn modelId="{017B5482-3E0A-45CE-952C-8B19B5E2A453}" srcId="{ECE41C78-EBA0-4B96-A1BF-C44718D09DAD}" destId="{906E4036-4865-4F62-B636-199160A10AE4}" srcOrd="1" destOrd="0" parTransId="{D41691ED-DFCA-4C0A-AAD7-FE4C66F52F75}" sibTransId="{A9274F3A-32F1-47E4-964D-CC819A5337AC}"/>
    <dgm:cxn modelId="{23AD1C87-2FF5-4322-8E4A-78B6973B200A}" type="presOf" srcId="{D96ACC83-9E56-4379-A020-924140A2A6F1}" destId="{2E3F3C83-C396-4478-AA6B-B9ADB7D654AE}" srcOrd="0" destOrd="0" presId="urn:microsoft.com/office/officeart/2005/8/layout/vList5"/>
    <dgm:cxn modelId="{919E4614-1213-41F3-ADF4-539B4C0A2C08}" type="presOf" srcId="{F09CBCAC-D2F4-4845-8B07-B0B4072F6199}" destId="{3F21DE18-BEB2-4942-9B11-C94145CC406B}" srcOrd="0" destOrd="0" presId="urn:microsoft.com/office/officeart/2005/8/layout/vList5"/>
    <dgm:cxn modelId="{3B2F62E8-CB46-4415-BE5C-2686497DBE80}" srcId="{ECE41C78-EBA0-4B96-A1BF-C44718D09DAD}" destId="{2D6337C2-D7AD-4B8E-94DA-B6CE5D042268}" srcOrd="6" destOrd="0" parTransId="{311E4CA3-2AD4-4E02-9409-5B5383DF9271}" sibTransId="{2520CB12-B3A4-4471-BED9-2D322649A2BA}"/>
    <dgm:cxn modelId="{3C9645C0-849C-4D29-9714-5B36845246BA}" type="presOf" srcId="{906E4036-4865-4F62-B636-199160A10AE4}" destId="{569A4046-B38D-47AF-8302-5B766DE4C3A0}" srcOrd="0" destOrd="1" presId="urn:microsoft.com/office/officeart/2005/8/layout/vList5"/>
    <dgm:cxn modelId="{C3348A7E-242B-441E-AE3D-F7F84B10511A}" type="presOf" srcId="{2B6F49D8-BB6D-466F-91E0-6B7AD2EABA90}" destId="{08076C9F-7B4A-4A8D-8095-481B181E30DF}" srcOrd="0" destOrd="0" presId="urn:microsoft.com/office/officeart/2005/8/layout/vList5"/>
    <dgm:cxn modelId="{B4FF19CE-8071-4A2C-95FE-BBFAC01E5F19}" type="presOf" srcId="{2D6337C2-D7AD-4B8E-94DA-B6CE5D042268}" destId="{569A4046-B38D-47AF-8302-5B766DE4C3A0}" srcOrd="0" destOrd="6" presId="urn:microsoft.com/office/officeart/2005/8/layout/vList5"/>
    <dgm:cxn modelId="{53DF2F0D-14F0-439C-BC1C-60E25909BB07}" srcId="{ECE41C78-EBA0-4B96-A1BF-C44718D09DAD}" destId="{83E8AECD-09AF-4D6F-82D5-FE7554342FC3}" srcOrd="4" destOrd="0" parTransId="{5A0A3B18-36E2-490E-B02D-DD09E63E4F9C}" sibTransId="{0DFED121-0C39-4230-8336-E8C0401A2AC9}"/>
    <dgm:cxn modelId="{37F95925-0C59-43B4-88EC-042B7497A7C6}" type="presOf" srcId="{CBC63BCB-FE2F-4278-93B4-8A907AC45F90}" destId="{FDA4AF04-C59A-4CBB-861D-6760070346A2}" srcOrd="0" destOrd="0" presId="urn:microsoft.com/office/officeart/2005/8/layout/vList5"/>
    <dgm:cxn modelId="{A32D44C0-7097-4E20-B215-648B5AE53F83}" srcId="{D96ACC83-9E56-4379-A020-924140A2A6F1}" destId="{ECE41C78-EBA0-4B96-A1BF-C44718D09DAD}" srcOrd="0" destOrd="0" parTransId="{686F86D8-6A9C-4D21-AF0F-F1795C1F8EE3}" sibTransId="{27E0BD7F-87EF-4C1B-B274-FE7C364C7F87}"/>
    <dgm:cxn modelId="{256F0BA9-DCC4-400D-8DE9-318FE30F82E8}" srcId="{2E79C7A0-F059-47E7-A4B8-6C8BFB97E57C}" destId="{2B6F49D8-BB6D-466F-91E0-6B7AD2EABA90}" srcOrd="0" destOrd="0" parTransId="{3A1C3814-ED98-4573-B1D4-9D04FDC6AB87}" sibTransId="{1B35C16B-A40E-4426-A708-0ABF88D991B6}"/>
    <dgm:cxn modelId="{6AA5BEA6-5205-42AF-B7C8-34B9AB4FA881}" srcId="{ECE41C78-EBA0-4B96-A1BF-C44718D09DAD}" destId="{37B13BB0-1480-4D83-9EAD-500609FFC83E}" srcOrd="2" destOrd="0" parTransId="{EA567AE3-DFFB-4245-994D-025A7678AD94}" sibTransId="{A3F8439B-07EE-4AAB-8059-168E33FCA7FE}"/>
    <dgm:cxn modelId="{56FBF794-DD29-4423-B913-8C679A32BF89}" type="presParOf" srcId="{2E3F3C83-C396-4478-AA6B-B9ADB7D654AE}" destId="{101AB5BA-84A3-4422-9834-5F0C861E5427}" srcOrd="0" destOrd="0" presId="urn:microsoft.com/office/officeart/2005/8/layout/vList5"/>
    <dgm:cxn modelId="{668AB4C2-5264-45DA-98C4-93778163838A}" type="presParOf" srcId="{101AB5BA-84A3-4422-9834-5F0C861E5427}" destId="{FAC3960A-FBA4-4DD1-804F-4943ACEB3997}" srcOrd="0" destOrd="0" presId="urn:microsoft.com/office/officeart/2005/8/layout/vList5"/>
    <dgm:cxn modelId="{03797F2F-0A6D-48D3-ABDB-DDBEC54BF136}" type="presParOf" srcId="{101AB5BA-84A3-4422-9834-5F0C861E5427}" destId="{569A4046-B38D-47AF-8302-5B766DE4C3A0}" srcOrd="1" destOrd="0" presId="urn:microsoft.com/office/officeart/2005/8/layout/vList5"/>
    <dgm:cxn modelId="{98AA8F38-7413-4EDC-8C9B-1EF01FF65726}" type="presParOf" srcId="{2E3F3C83-C396-4478-AA6B-B9ADB7D654AE}" destId="{9A90C4BD-AF5D-4D3C-9850-D8BB998E9768}" srcOrd="1" destOrd="0" presId="urn:microsoft.com/office/officeart/2005/8/layout/vList5"/>
    <dgm:cxn modelId="{06E176FF-0D65-45F5-8155-4FC384D48575}" type="presParOf" srcId="{2E3F3C83-C396-4478-AA6B-B9ADB7D654AE}" destId="{A0E5C706-0FD9-42B3-B690-73E9DB3DA2D0}" srcOrd="2" destOrd="0" presId="urn:microsoft.com/office/officeart/2005/8/layout/vList5"/>
    <dgm:cxn modelId="{3796ACDD-E128-4315-B76A-3494487E5FC5}" type="presParOf" srcId="{A0E5C706-0FD9-42B3-B690-73E9DB3DA2D0}" destId="{53F5A6E0-48B0-4AB8-B3AD-ACB267016F5F}" srcOrd="0" destOrd="0" presId="urn:microsoft.com/office/officeart/2005/8/layout/vList5"/>
    <dgm:cxn modelId="{37D61C1F-1EC4-456E-8CCC-74074CDD1E25}" type="presParOf" srcId="{A0E5C706-0FD9-42B3-B690-73E9DB3DA2D0}" destId="{08076C9F-7B4A-4A8D-8095-481B181E30DF}" srcOrd="1" destOrd="0" presId="urn:microsoft.com/office/officeart/2005/8/layout/vList5"/>
    <dgm:cxn modelId="{7BF927F5-D116-41B1-8731-1B295992AACB}" type="presParOf" srcId="{2E3F3C83-C396-4478-AA6B-B9ADB7D654AE}" destId="{88E99ADE-FA8A-4190-9BE1-D642266CF5C8}" srcOrd="3" destOrd="0" presId="urn:microsoft.com/office/officeart/2005/8/layout/vList5"/>
    <dgm:cxn modelId="{7AF17F13-688D-48CF-8114-C089FD1A0E73}" type="presParOf" srcId="{2E3F3C83-C396-4478-AA6B-B9ADB7D654AE}" destId="{2942B167-15AD-432F-BC09-A29DAABD2F9A}" srcOrd="4" destOrd="0" presId="urn:microsoft.com/office/officeart/2005/8/layout/vList5"/>
    <dgm:cxn modelId="{B9186167-A7CC-4A10-8A17-B5D0A306C8B5}" type="presParOf" srcId="{2942B167-15AD-432F-BC09-A29DAABD2F9A}" destId="{FDA4AF04-C59A-4CBB-861D-6760070346A2}" srcOrd="0" destOrd="0" presId="urn:microsoft.com/office/officeart/2005/8/layout/vList5"/>
    <dgm:cxn modelId="{A9194984-52CF-4FAE-962E-87C4556E54EA}" type="presParOf" srcId="{2942B167-15AD-432F-BC09-A29DAABD2F9A}" destId="{3F21DE18-BEB2-4942-9B11-C94145CC406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6ACC83-9E56-4379-A020-924140A2A6F1}"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s-MX"/>
        </a:p>
      </dgm:t>
    </dgm:pt>
    <dgm:pt modelId="{70029436-4782-4185-A6E5-62FC7D1E10B5}">
      <dgm:prSet phldrT="[Texto]" custT="1"/>
      <dgm:spPr/>
      <dgm:t>
        <a:bodyPr/>
        <a:lstStyle/>
        <a:p>
          <a:r>
            <a:rPr lang="es-MX" altLang="es-MX" sz="1800" dirty="0" smtClean="0"/>
            <a:t>Pedagógica</a:t>
          </a:r>
        </a:p>
      </dgm:t>
    </dgm:pt>
    <dgm:pt modelId="{F2ADD3E9-5B06-4169-A5AD-1AF9C61E0665}" type="parTrans" cxnId="{F26DE48E-09E1-49EB-8CBF-2D0238877692}">
      <dgm:prSet/>
      <dgm:spPr/>
      <dgm:t>
        <a:bodyPr/>
        <a:lstStyle/>
        <a:p>
          <a:endParaRPr lang="es-MX" sz="1800"/>
        </a:p>
      </dgm:t>
    </dgm:pt>
    <dgm:pt modelId="{FE338053-4273-4FAE-BFAE-0131C48DA028}" type="sibTrans" cxnId="{F26DE48E-09E1-49EB-8CBF-2D0238877692}">
      <dgm:prSet/>
      <dgm:spPr/>
      <dgm:t>
        <a:bodyPr/>
        <a:lstStyle/>
        <a:p>
          <a:endParaRPr lang="es-MX" sz="1800"/>
        </a:p>
      </dgm:t>
    </dgm:pt>
    <dgm:pt modelId="{2E79C7A0-F059-47E7-A4B8-6C8BFB97E57C}">
      <dgm:prSet phldrT="[Texto]" custT="1"/>
      <dgm:spPr/>
      <dgm:t>
        <a:bodyPr/>
        <a:lstStyle/>
        <a:p>
          <a:r>
            <a:rPr lang="es-MX" sz="1800" b="1" dirty="0" smtClean="0"/>
            <a:t>Dimensiones</a:t>
          </a:r>
          <a:endParaRPr lang="es-MX" sz="1800" b="1" dirty="0"/>
        </a:p>
      </dgm:t>
    </dgm:pt>
    <dgm:pt modelId="{4E904DEC-C61E-47F3-94DA-649CBFF32574}" type="parTrans" cxnId="{2E44C522-ECD7-4C27-8A73-EAA6DF4E0646}">
      <dgm:prSet/>
      <dgm:spPr/>
      <dgm:t>
        <a:bodyPr/>
        <a:lstStyle/>
        <a:p>
          <a:endParaRPr lang="es-ES" sz="1800"/>
        </a:p>
      </dgm:t>
    </dgm:pt>
    <dgm:pt modelId="{55FC26EF-FA99-468D-B343-27130F9C1ADF}" type="sibTrans" cxnId="{2E44C522-ECD7-4C27-8A73-EAA6DF4E0646}">
      <dgm:prSet/>
      <dgm:spPr/>
      <dgm:t>
        <a:bodyPr/>
        <a:lstStyle/>
        <a:p>
          <a:endParaRPr lang="es-ES" sz="1800"/>
        </a:p>
      </dgm:t>
    </dgm:pt>
    <dgm:pt modelId="{D0859CFF-A83E-4775-B5F1-57C1F95F86B8}">
      <dgm:prSet phldrT="[Texto]" custT="1"/>
      <dgm:spPr/>
      <dgm:t>
        <a:bodyPr/>
        <a:lstStyle/>
        <a:p>
          <a:r>
            <a:rPr lang="es-MX" altLang="es-MX" sz="1800" dirty="0" smtClean="0"/>
            <a:t>Organizacional</a:t>
          </a:r>
        </a:p>
      </dgm:t>
    </dgm:pt>
    <dgm:pt modelId="{BB0BA409-319D-461C-9CF0-16A06D1C8BF9}" type="parTrans" cxnId="{E3FFF34A-C309-4D6C-842E-6C2E60BF0759}">
      <dgm:prSet/>
      <dgm:spPr/>
      <dgm:t>
        <a:bodyPr/>
        <a:lstStyle/>
        <a:p>
          <a:endParaRPr lang="es-ES"/>
        </a:p>
      </dgm:t>
    </dgm:pt>
    <dgm:pt modelId="{05236FDD-6579-4F52-B5EF-2F9B4493A37C}" type="sibTrans" cxnId="{E3FFF34A-C309-4D6C-842E-6C2E60BF0759}">
      <dgm:prSet/>
      <dgm:spPr/>
      <dgm:t>
        <a:bodyPr/>
        <a:lstStyle/>
        <a:p>
          <a:endParaRPr lang="es-ES"/>
        </a:p>
      </dgm:t>
    </dgm:pt>
    <dgm:pt modelId="{D6834843-0B02-4AC9-AF81-6D95C42D35CC}">
      <dgm:prSet phldrT="[Texto]" custT="1"/>
      <dgm:spPr/>
      <dgm:t>
        <a:bodyPr/>
        <a:lstStyle/>
        <a:p>
          <a:r>
            <a:rPr lang="es-MX" altLang="es-MX" sz="1800" dirty="0" smtClean="0"/>
            <a:t>Comunitaria </a:t>
          </a:r>
        </a:p>
      </dgm:t>
    </dgm:pt>
    <dgm:pt modelId="{072E7C16-EFBD-432F-8242-98B83B527F61}" type="parTrans" cxnId="{0E328E4D-0281-4149-A90B-078EFFC462F4}">
      <dgm:prSet/>
      <dgm:spPr/>
      <dgm:t>
        <a:bodyPr/>
        <a:lstStyle/>
        <a:p>
          <a:endParaRPr lang="es-ES"/>
        </a:p>
      </dgm:t>
    </dgm:pt>
    <dgm:pt modelId="{72A06995-C1DE-4053-9132-600761B97047}" type="sibTrans" cxnId="{0E328E4D-0281-4149-A90B-078EFFC462F4}">
      <dgm:prSet/>
      <dgm:spPr/>
      <dgm:t>
        <a:bodyPr/>
        <a:lstStyle/>
        <a:p>
          <a:endParaRPr lang="es-ES"/>
        </a:p>
      </dgm:t>
    </dgm:pt>
    <dgm:pt modelId="{A1BD7913-D6D4-4EDD-A6F1-D6A522450354}">
      <dgm:prSet phldrT="[Texto]" custT="1"/>
      <dgm:spPr/>
      <dgm:t>
        <a:bodyPr/>
        <a:lstStyle/>
        <a:p>
          <a:r>
            <a:rPr lang="es-MX" altLang="es-MX" sz="1800" dirty="0" smtClean="0"/>
            <a:t>Administrativa</a:t>
          </a:r>
        </a:p>
      </dgm:t>
    </dgm:pt>
    <dgm:pt modelId="{C63D208D-4C3D-44C4-9A4D-66125CE65591}" type="parTrans" cxnId="{868AC70D-A89A-4DE3-8DD6-5300B8C46EC3}">
      <dgm:prSet/>
      <dgm:spPr/>
      <dgm:t>
        <a:bodyPr/>
        <a:lstStyle/>
        <a:p>
          <a:endParaRPr lang="es-ES"/>
        </a:p>
      </dgm:t>
    </dgm:pt>
    <dgm:pt modelId="{07539B89-0091-467C-AFED-346002454C6A}" type="sibTrans" cxnId="{868AC70D-A89A-4DE3-8DD6-5300B8C46EC3}">
      <dgm:prSet/>
      <dgm:spPr/>
      <dgm:t>
        <a:bodyPr/>
        <a:lstStyle/>
        <a:p>
          <a:endParaRPr lang="es-ES"/>
        </a:p>
      </dgm:t>
    </dgm:pt>
    <dgm:pt modelId="{2E3F3C83-C396-4478-AA6B-B9ADB7D654AE}" type="pres">
      <dgm:prSet presAssocID="{D96ACC83-9E56-4379-A020-924140A2A6F1}" presName="Name0" presStyleCnt="0">
        <dgm:presLayoutVars>
          <dgm:dir/>
          <dgm:animLvl val="lvl"/>
          <dgm:resizeHandles val="exact"/>
        </dgm:presLayoutVars>
      </dgm:prSet>
      <dgm:spPr/>
      <dgm:t>
        <a:bodyPr/>
        <a:lstStyle/>
        <a:p>
          <a:endParaRPr lang="es-ES"/>
        </a:p>
      </dgm:t>
    </dgm:pt>
    <dgm:pt modelId="{A0E5C706-0FD9-42B3-B690-73E9DB3DA2D0}" type="pres">
      <dgm:prSet presAssocID="{2E79C7A0-F059-47E7-A4B8-6C8BFB97E57C}" presName="linNode" presStyleCnt="0"/>
      <dgm:spPr/>
      <dgm:t>
        <a:bodyPr/>
        <a:lstStyle/>
        <a:p>
          <a:endParaRPr lang="es-ES"/>
        </a:p>
      </dgm:t>
    </dgm:pt>
    <dgm:pt modelId="{53F5A6E0-48B0-4AB8-B3AD-ACB267016F5F}" type="pres">
      <dgm:prSet presAssocID="{2E79C7A0-F059-47E7-A4B8-6C8BFB97E57C}" presName="parentText" presStyleLbl="node1" presStyleIdx="0" presStyleCnt="1" custLinFactNeighborX="-4223" custLinFactNeighborY="807">
        <dgm:presLayoutVars>
          <dgm:chMax val="1"/>
          <dgm:bulletEnabled val="1"/>
        </dgm:presLayoutVars>
      </dgm:prSet>
      <dgm:spPr/>
      <dgm:t>
        <a:bodyPr/>
        <a:lstStyle/>
        <a:p>
          <a:endParaRPr lang="es-ES"/>
        </a:p>
      </dgm:t>
    </dgm:pt>
    <dgm:pt modelId="{08076C9F-7B4A-4A8D-8095-481B181E30DF}" type="pres">
      <dgm:prSet presAssocID="{2E79C7A0-F059-47E7-A4B8-6C8BFB97E57C}" presName="descendantText" presStyleLbl="alignAccFollowNode1" presStyleIdx="0" presStyleCnt="1" custLinFactNeighborX="0" custLinFactNeighborY="-2419">
        <dgm:presLayoutVars>
          <dgm:bulletEnabled val="1"/>
        </dgm:presLayoutVars>
      </dgm:prSet>
      <dgm:spPr/>
      <dgm:t>
        <a:bodyPr/>
        <a:lstStyle/>
        <a:p>
          <a:endParaRPr lang="es-ES"/>
        </a:p>
      </dgm:t>
    </dgm:pt>
  </dgm:ptLst>
  <dgm:cxnLst>
    <dgm:cxn modelId="{E3FFF34A-C309-4D6C-842E-6C2E60BF0759}" srcId="{2E79C7A0-F059-47E7-A4B8-6C8BFB97E57C}" destId="{D0859CFF-A83E-4775-B5F1-57C1F95F86B8}" srcOrd="1" destOrd="0" parTransId="{BB0BA409-319D-461C-9CF0-16A06D1C8BF9}" sibTransId="{05236FDD-6579-4F52-B5EF-2F9B4493A37C}"/>
    <dgm:cxn modelId="{23AD1C87-2FF5-4322-8E4A-78B6973B200A}" type="presOf" srcId="{D96ACC83-9E56-4379-A020-924140A2A6F1}" destId="{2E3F3C83-C396-4478-AA6B-B9ADB7D654AE}" srcOrd="0" destOrd="0" presId="urn:microsoft.com/office/officeart/2005/8/layout/vList5"/>
    <dgm:cxn modelId="{A111DF76-B188-439B-A1A1-CF173F26C98F}" type="presOf" srcId="{70029436-4782-4185-A6E5-62FC7D1E10B5}" destId="{08076C9F-7B4A-4A8D-8095-481B181E30DF}" srcOrd="0" destOrd="0" presId="urn:microsoft.com/office/officeart/2005/8/layout/vList5"/>
    <dgm:cxn modelId="{F26DE48E-09E1-49EB-8CBF-2D0238877692}" srcId="{2E79C7A0-F059-47E7-A4B8-6C8BFB97E57C}" destId="{70029436-4782-4185-A6E5-62FC7D1E10B5}" srcOrd="0" destOrd="0" parTransId="{F2ADD3E9-5B06-4169-A5AD-1AF9C61E0665}" sibTransId="{FE338053-4273-4FAE-BFAE-0131C48DA028}"/>
    <dgm:cxn modelId="{0AD5001C-9B14-4BC0-AE29-09A9B9DD99E5}" type="presOf" srcId="{2E79C7A0-F059-47E7-A4B8-6C8BFB97E57C}" destId="{53F5A6E0-48B0-4AB8-B3AD-ACB267016F5F}" srcOrd="0" destOrd="0" presId="urn:microsoft.com/office/officeart/2005/8/layout/vList5"/>
    <dgm:cxn modelId="{868AC70D-A89A-4DE3-8DD6-5300B8C46EC3}" srcId="{2E79C7A0-F059-47E7-A4B8-6C8BFB97E57C}" destId="{A1BD7913-D6D4-4EDD-A6F1-D6A522450354}" srcOrd="3" destOrd="0" parTransId="{C63D208D-4C3D-44C4-9A4D-66125CE65591}" sibTransId="{07539B89-0091-467C-AFED-346002454C6A}"/>
    <dgm:cxn modelId="{8FA18127-781A-42A5-8D1F-0F0FC2B4DA5F}" type="presOf" srcId="{A1BD7913-D6D4-4EDD-A6F1-D6A522450354}" destId="{08076C9F-7B4A-4A8D-8095-481B181E30DF}" srcOrd="0" destOrd="3" presId="urn:microsoft.com/office/officeart/2005/8/layout/vList5"/>
    <dgm:cxn modelId="{2E44C522-ECD7-4C27-8A73-EAA6DF4E0646}" srcId="{D96ACC83-9E56-4379-A020-924140A2A6F1}" destId="{2E79C7A0-F059-47E7-A4B8-6C8BFB97E57C}" srcOrd="0" destOrd="0" parTransId="{4E904DEC-C61E-47F3-94DA-649CBFF32574}" sibTransId="{55FC26EF-FA99-468D-B343-27130F9C1ADF}"/>
    <dgm:cxn modelId="{0639DF18-EA50-4663-99C2-C0AEF70E83C2}" type="presOf" srcId="{D6834843-0B02-4AC9-AF81-6D95C42D35CC}" destId="{08076C9F-7B4A-4A8D-8095-481B181E30DF}" srcOrd="0" destOrd="2" presId="urn:microsoft.com/office/officeart/2005/8/layout/vList5"/>
    <dgm:cxn modelId="{6043F097-C81F-41C6-87C5-0EB58298B467}" type="presOf" srcId="{D0859CFF-A83E-4775-B5F1-57C1F95F86B8}" destId="{08076C9F-7B4A-4A8D-8095-481B181E30DF}" srcOrd="0" destOrd="1" presId="urn:microsoft.com/office/officeart/2005/8/layout/vList5"/>
    <dgm:cxn modelId="{0E328E4D-0281-4149-A90B-078EFFC462F4}" srcId="{2E79C7A0-F059-47E7-A4B8-6C8BFB97E57C}" destId="{D6834843-0B02-4AC9-AF81-6D95C42D35CC}" srcOrd="2" destOrd="0" parTransId="{072E7C16-EFBD-432F-8242-98B83B527F61}" sibTransId="{72A06995-C1DE-4053-9132-600761B97047}"/>
    <dgm:cxn modelId="{06E176FF-0D65-45F5-8155-4FC384D48575}" type="presParOf" srcId="{2E3F3C83-C396-4478-AA6B-B9ADB7D654AE}" destId="{A0E5C706-0FD9-42B3-B690-73E9DB3DA2D0}" srcOrd="0" destOrd="0" presId="urn:microsoft.com/office/officeart/2005/8/layout/vList5"/>
    <dgm:cxn modelId="{3796ACDD-E128-4315-B76A-3494487E5FC5}" type="presParOf" srcId="{A0E5C706-0FD9-42B3-B690-73E9DB3DA2D0}" destId="{53F5A6E0-48B0-4AB8-B3AD-ACB267016F5F}" srcOrd="0" destOrd="0" presId="urn:microsoft.com/office/officeart/2005/8/layout/vList5"/>
    <dgm:cxn modelId="{FB493F24-DD6C-42C6-8E36-E9A1B7AAEA04}" type="presParOf" srcId="{A0E5C706-0FD9-42B3-B690-73E9DB3DA2D0}" destId="{08076C9F-7B4A-4A8D-8095-481B181E30D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B641A9-CBCE-486B-999D-1935FE215443}" type="doc">
      <dgm:prSet loTypeId="urn:microsoft.com/office/officeart/2005/8/layout/hProcess9" loCatId="process" qsTypeId="urn:microsoft.com/office/officeart/2005/8/quickstyle/simple1" qsCatId="simple" csTypeId="urn:microsoft.com/office/officeart/2005/8/colors/colorful4" csCatId="colorful" phldr="1"/>
      <dgm:spPr/>
      <dgm:t>
        <a:bodyPr/>
        <a:lstStyle/>
        <a:p>
          <a:endParaRPr lang="es-ES"/>
        </a:p>
      </dgm:t>
    </dgm:pt>
    <dgm:pt modelId="{200448E8-8E7B-4161-BD43-E8DF8303846F}">
      <dgm:prSet phldrT="[Texto]"/>
      <dgm:spPr/>
      <dgm:t>
        <a:bodyPr/>
        <a:lstStyle/>
        <a:p>
          <a:r>
            <a:rPr lang="es-MX" altLang="es-MX" dirty="0" smtClean="0"/>
            <a:t>Tener el proyecto de enseñanza categorizado en WORD.</a:t>
          </a:r>
          <a:endParaRPr lang="es-ES" dirty="0"/>
        </a:p>
      </dgm:t>
    </dgm:pt>
    <dgm:pt modelId="{773ED4D8-96A7-4431-A331-07D7B47626F8}" type="parTrans" cxnId="{DB8C111D-F6BF-409A-9B3C-38EAB73BCCE2}">
      <dgm:prSet/>
      <dgm:spPr/>
      <dgm:t>
        <a:bodyPr/>
        <a:lstStyle/>
        <a:p>
          <a:endParaRPr lang="es-ES"/>
        </a:p>
      </dgm:t>
    </dgm:pt>
    <dgm:pt modelId="{AB4A8A14-C74A-4D2F-9DF3-DEEDB0980BF9}" type="sibTrans" cxnId="{DB8C111D-F6BF-409A-9B3C-38EAB73BCCE2}">
      <dgm:prSet/>
      <dgm:spPr/>
      <dgm:t>
        <a:bodyPr/>
        <a:lstStyle/>
        <a:p>
          <a:endParaRPr lang="es-ES"/>
        </a:p>
      </dgm:t>
    </dgm:pt>
    <dgm:pt modelId="{F5915B96-680D-4509-8B4A-2117C7BCDE66}">
      <dgm:prSet phldrT="[Texto]"/>
      <dgm:spPr/>
      <dgm:t>
        <a:bodyPr/>
        <a:lstStyle/>
        <a:p>
          <a:r>
            <a:rPr lang="es-MX" altLang="es-MX" dirty="0" smtClean="0"/>
            <a:t>Clasificar los </a:t>
          </a:r>
          <a:r>
            <a:rPr lang="es-MX" altLang="es-MX" dirty="0" smtClean="0"/>
            <a:t>fragmentos del proyecto de cada una de las categorías en la hoja EXCEL.</a:t>
          </a:r>
          <a:endParaRPr lang="es-ES" dirty="0"/>
        </a:p>
      </dgm:t>
    </dgm:pt>
    <dgm:pt modelId="{62B4C820-7182-4794-8DCE-D846B79D6CF5}" type="parTrans" cxnId="{A4CF4F39-8F00-4B40-AB04-5A75DA55A6F9}">
      <dgm:prSet/>
      <dgm:spPr/>
      <dgm:t>
        <a:bodyPr/>
        <a:lstStyle/>
        <a:p>
          <a:endParaRPr lang="es-ES"/>
        </a:p>
      </dgm:t>
    </dgm:pt>
    <dgm:pt modelId="{01D6F9F7-813E-46A5-83CC-F6F304453EA9}" type="sibTrans" cxnId="{A4CF4F39-8F00-4B40-AB04-5A75DA55A6F9}">
      <dgm:prSet/>
      <dgm:spPr/>
      <dgm:t>
        <a:bodyPr/>
        <a:lstStyle/>
        <a:p>
          <a:endParaRPr lang="es-ES"/>
        </a:p>
      </dgm:t>
    </dgm:pt>
    <dgm:pt modelId="{7173F709-C5F4-4388-81C2-85237E62FF8F}">
      <dgm:prSet phldrT="[Texto]"/>
      <dgm:spPr/>
      <dgm:t>
        <a:bodyPr/>
        <a:lstStyle/>
        <a:p>
          <a:r>
            <a:rPr lang="es-ES" dirty="0" smtClean="0"/>
            <a:t>Leer el caso completo y añadir comentarios sobre su posible clasificación </a:t>
          </a:r>
          <a:endParaRPr lang="es-ES" dirty="0"/>
        </a:p>
      </dgm:t>
    </dgm:pt>
    <dgm:pt modelId="{4FADEFC3-4F3D-4717-83A1-D6434C7F2475}" type="parTrans" cxnId="{0B0B244D-C08C-4A4E-B881-C25B0CD62672}">
      <dgm:prSet/>
      <dgm:spPr/>
      <dgm:t>
        <a:bodyPr/>
        <a:lstStyle/>
        <a:p>
          <a:endParaRPr lang="es-ES"/>
        </a:p>
      </dgm:t>
    </dgm:pt>
    <dgm:pt modelId="{88F79B26-51C0-4DCE-AAF6-7EEFFD9C34A4}" type="sibTrans" cxnId="{0B0B244D-C08C-4A4E-B881-C25B0CD62672}">
      <dgm:prSet/>
      <dgm:spPr/>
      <dgm:t>
        <a:bodyPr/>
        <a:lstStyle/>
        <a:p>
          <a:endParaRPr lang="es-ES"/>
        </a:p>
      </dgm:t>
    </dgm:pt>
    <dgm:pt modelId="{B3303B27-0B6C-4B84-A2CF-EDC0D4F5FBCE}">
      <dgm:prSet phldrT="[Texto]"/>
      <dgm:spPr/>
      <dgm:t>
        <a:bodyPr/>
        <a:lstStyle/>
        <a:p>
          <a:r>
            <a:rPr lang="es-MX" altLang="es-MX" dirty="0" smtClean="0"/>
            <a:t>Clasificarlo de acuerdo con su atributo y categoría </a:t>
          </a:r>
          <a:r>
            <a:rPr lang="es-MX" altLang="es-MX" dirty="0" smtClean="0"/>
            <a:t>en una </a:t>
          </a:r>
          <a:r>
            <a:rPr lang="es-MX" altLang="es-MX" dirty="0" smtClean="0"/>
            <a:t>hoja de EXCEL</a:t>
          </a:r>
          <a:endParaRPr lang="es-ES" dirty="0"/>
        </a:p>
      </dgm:t>
    </dgm:pt>
    <dgm:pt modelId="{EA069039-7FA5-4F85-A741-3ACBE2ADB0A8}" type="parTrans" cxnId="{E276D758-F0F6-4FA3-865B-D7D19D8B08BF}">
      <dgm:prSet/>
      <dgm:spPr/>
      <dgm:t>
        <a:bodyPr/>
        <a:lstStyle/>
        <a:p>
          <a:endParaRPr lang="es-ES"/>
        </a:p>
      </dgm:t>
    </dgm:pt>
    <dgm:pt modelId="{3EBEF521-C995-48B5-AFC4-04062BEB18EF}" type="sibTrans" cxnId="{E276D758-F0F6-4FA3-865B-D7D19D8B08BF}">
      <dgm:prSet/>
      <dgm:spPr/>
      <dgm:t>
        <a:bodyPr/>
        <a:lstStyle/>
        <a:p>
          <a:endParaRPr lang="es-ES"/>
        </a:p>
      </dgm:t>
    </dgm:pt>
    <dgm:pt modelId="{D6DF504E-A27E-48D6-B546-C4DF4FE56A3D}" type="pres">
      <dgm:prSet presAssocID="{C9B641A9-CBCE-486B-999D-1935FE215443}" presName="CompostProcess" presStyleCnt="0">
        <dgm:presLayoutVars>
          <dgm:dir/>
          <dgm:resizeHandles val="exact"/>
        </dgm:presLayoutVars>
      </dgm:prSet>
      <dgm:spPr/>
      <dgm:t>
        <a:bodyPr/>
        <a:lstStyle/>
        <a:p>
          <a:endParaRPr lang="es-ES"/>
        </a:p>
      </dgm:t>
    </dgm:pt>
    <dgm:pt modelId="{9EB1870A-A6A5-44DA-A84B-EB59F134F704}" type="pres">
      <dgm:prSet presAssocID="{C9B641A9-CBCE-486B-999D-1935FE215443}" presName="arrow" presStyleLbl="bgShp" presStyleIdx="0" presStyleCnt="1"/>
      <dgm:spPr/>
    </dgm:pt>
    <dgm:pt modelId="{5B62477B-FB23-4D5C-AE21-793FE0D8EAE4}" type="pres">
      <dgm:prSet presAssocID="{C9B641A9-CBCE-486B-999D-1935FE215443}" presName="linearProcess" presStyleCnt="0"/>
      <dgm:spPr/>
    </dgm:pt>
    <dgm:pt modelId="{CC67D360-5135-4034-BAE7-681CEB3D4C40}" type="pres">
      <dgm:prSet presAssocID="{7173F709-C5F4-4388-81C2-85237E62FF8F}" presName="textNode" presStyleLbl="node1" presStyleIdx="0" presStyleCnt="4">
        <dgm:presLayoutVars>
          <dgm:bulletEnabled val="1"/>
        </dgm:presLayoutVars>
      </dgm:prSet>
      <dgm:spPr/>
      <dgm:t>
        <a:bodyPr/>
        <a:lstStyle/>
        <a:p>
          <a:endParaRPr lang="es-ES"/>
        </a:p>
      </dgm:t>
    </dgm:pt>
    <dgm:pt modelId="{D8BF0D82-D3C7-45C4-8B7C-A5B5D422FD19}" type="pres">
      <dgm:prSet presAssocID="{88F79B26-51C0-4DCE-AAF6-7EEFFD9C34A4}" presName="sibTrans" presStyleCnt="0"/>
      <dgm:spPr/>
    </dgm:pt>
    <dgm:pt modelId="{192D60C7-8424-41A6-B3EB-93E5CA1F6588}" type="pres">
      <dgm:prSet presAssocID="{200448E8-8E7B-4161-BD43-E8DF8303846F}" presName="textNode" presStyleLbl="node1" presStyleIdx="1" presStyleCnt="4">
        <dgm:presLayoutVars>
          <dgm:bulletEnabled val="1"/>
        </dgm:presLayoutVars>
      </dgm:prSet>
      <dgm:spPr/>
      <dgm:t>
        <a:bodyPr/>
        <a:lstStyle/>
        <a:p>
          <a:endParaRPr lang="es-ES"/>
        </a:p>
      </dgm:t>
    </dgm:pt>
    <dgm:pt modelId="{05E94F69-3904-44B0-BE45-3954558F1DE3}" type="pres">
      <dgm:prSet presAssocID="{AB4A8A14-C74A-4D2F-9DF3-DEEDB0980BF9}" presName="sibTrans" presStyleCnt="0"/>
      <dgm:spPr/>
    </dgm:pt>
    <dgm:pt modelId="{F9F8BA5F-CCAF-4392-92C1-0D840098BE01}" type="pres">
      <dgm:prSet presAssocID="{B3303B27-0B6C-4B84-A2CF-EDC0D4F5FBCE}" presName="textNode" presStyleLbl="node1" presStyleIdx="2" presStyleCnt="4">
        <dgm:presLayoutVars>
          <dgm:bulletEnabled val="1"/>
        </dgm:presLayoutVars>
      </dgm:prSet>
      <dgm:spPr/>
      <dgm:t>
        <a:bodyPr/>
        <a:lstStyle/>
        <a:p>
          <a:endParaRPr lang="es-ES"/>
        </a:p>
      </dgm:t>
    </dgm:pt>
    <dgm:pt modelId="{1C3687BF-E14C-45DD-ADD0-994DB4E0CB52}" type="pres">
      <dgm:prSet presAssocID="{3EBEF521-C995-48B5-AFC4-04062BEB18EF}" presName="sibTrans" presStyleCnt="0"/>
      <dgm:spPr/>
    </dgm:pt>
    <dgm:pt modelId="{47458EDA-1137-4A31-B234-3E63F206825D}" type="pres">
      <dgm:prSet presAssocID="{F5915B96-680D-4509-8B4A-2117C7BCDE66}" presName="textNode" presStyleLbl="node1" presStyleIdx="3" presStyleCnt="4">
        <dgm:presLayoutVars>
          <dgm:bulletEnabled val="1"/>
        </dgm:presLayoutVars>
      </dgm:prSet>
      <dgm:spPr/>
      <dgm:t>
        <a:bodyPr/>
        <a:lstStyle/>
        <a:p>
          <a:endParaRPr lang="es-ES"/>
        </a:p>
      </dgm:t>
    </dgm:pt>
  </dgm:ptLst>
  <dgm:cxnLst>
    <dgm:cxn modelId="{694F7ED2-B6A4-4557-8E7D-92A5ED2A0672}" type="presOf" srcId="{C9B641A9-CBCE-486B-999D-1935FE215443}" destId="{D6DF504E-A27E-48D6-B546-C4DF4FE56A3D}" srcOrd="0" destOrd="0" presId="urn:microsoft.com/office/officeart/2005/8/layout/hProcess9"/>
    <dgm:cxn modelId="{5D833B4B-9AD1-482B-8D45-AE525035BD3E}" type="presOf" srcId="{200448E8-8E7B-4161-BD43-E8DF8303846F}" destId="{192D60C7-8424-41A6-B3EB-93E5CA1F6588}" srcOrd="0" destOrd="0" presId="urn:microsoft.com/office/officeart/2005/8/layout/hProcess9"/>
    <dgm:cxn modelId="{0B0B244D-C08C-4A4E-B881-C25B0CD62672}" srcId="{C9B641A9-CBCE-486B-999D-1935FE215443}" destId="{7173F709-C5F4-4388-81C2-85237E62FF8F}" srcOrd="0" destOrd="0" parTransId="{4FADEFC3-4F3D-4717-83A1-D6434C7F2475}" sibTransId="{88F79B26-51C0-4DCE-AAF6-7EEFFD9C34A4}"/>
    <dgm:cxn modelId="{E276D758-F0F6-4FA3-865B-D7D19D8B08BF}" srcId="{C9B641A9-CBCE-486B-999D-1935FE215443}" destId="{B3303B27-0B6C-4B84-A2CF-EDC0D4F5FBCE}" srcOrd="2" destOrd="0" parTransId="{EA069039-7FA5-4F85-A741-3ACBE2ADB0A8}" sibTransId="{3EBEF521-C995-48B5-AFC4-04062BEB18EF}"/>
    <dgm:cxn modelId="{10AB2E3B-7C83-46C5-B6BF-0BA97BD91E45}" type="presOf" srcId="{B3303B27-0B6C-4B84-A2CF-EDC0D4F5FBCE}" destId="{F9F8BA5F-CCAF-4392-92C1-0D840098BE01}" srcOrd="0" destOrd="0" presId="urn:microsoft.com/office/officeart/2005/8/layout/hProcess9"/>
    <dgm:cxn modelId="{2BF099F4-BBF4-4E58-B589-0BE1A32C0261}" type="presOf" srcId="{F5915B96-680D-4509-8B4A-2117C7BCDE66}" destId="{47458EDA-1137-4A31-B234-3E63F206825D}" srcOrd="0" destOrd="0" presId="urn:microsoft.com/office/officeart/2005/8/layout/hProcess9"/>
    <dgm:cxn modelId="{6391951D-1B97-475B-987C-6A4991A4F571}" type="presOf" srcId="{7173F709-C5F4-4388-81C2-85237E62FF8F}" destId="{CC67D360-5135-4034-BAE7-681CEB3D4C40}" srcOrd="0" destOrd="0" presId="urn:microsoft.com/office/officeart/2005/8/layout/hProcess9"/>
    <dgm:cxn modelId="{DB8C111D-F6BF-409A-9B3C-38EAB73BCCE2}" srcId="{C9B641A9-CBCE-486B-999D-1935FE215443}" destId="{200448E8-8E7B-4161-BD43-E8DF8303846F}" srcOrd="1" destOrd="0" parTransId="{773ED4D8-96A7-4431-A331-07D7B47626F8}" sibTransId="{AB4A8A14-C74A-4D2F-9DF3-DEEDB0980BF9}"/>
    <dgm:cxn modelId="{A4CF4F39-8F00-4B40-AB04-5A75DA55A6F9}" srcId="{C9B641A9-CBCE-486B-999D-1935FE215443}" destId="{F5915B96-680D-4509-8B4A-2117C7BCDE66}" srcOrd="3" destOrd="0" parTransId="{62B4C820-7182-4794-8DCE-D846B79D6CF5}" sibTransId="{01D6F9F7-813E-46A5-83CC-F6F304453EA9}"/>
    <dgm:cxn modelId="{8BD4121F-9C71-4781-9D97-04A2DA59D0BB}" type="presParOf" srcId="{D6DF504E-A27E-48D6-B546-C4DF4FE56A3D}" destId="{9EB1870A-A6A5-44DA-A84B-EB59F134F704}" srcOrd="0" destOrd="0" presId="urn:microsoft.com/office/officeart/2005/8/layout/hProcess9"/>
    <dgm:cxn modelId="{6A1DB4E9-E17B-459F-8328-BA8D5909CCB8}" type="presParOf" srcId="{D6DF504E-A27E-48D6-B546-C4DF4FE56A3D}" destId="{5B62477B-FB23-4D5C-AE21-793FE0D8EAE4}" srcOrd="1" destOrd="0" presId="urn:microsoft.com/office/officeart/2005/8/layout/hProcess9"/>
    <dgm:cxn modelId="{C9838F2F-C347-4AB3-9D42-A5CCB8CC257C}" type="presParOf" srcId="{5B62477B-FB23-4D5C-AE21-793FE0D8EAE4}" destId="{CC67D360-5135-4034-BAE7-681CEB3D4C40}" srcOrd="0" destOrd="0" presId="urn:microsoft.com/office/officeart/2005/8/layout/hProcess9"/>
    <dgm:cxn modelId="{DC40C5E3-88B4-4280-B682-FB3740ADDBDB}" type="presParOf" srcId="{5B62477B-FB23-4D5C-AE21-793FE0D8EAE4}" destId="{D8BF0D82-D3C7-45C4-8B7C-A5B5D422FD19}" srcOrd="1" destOrd="0" presId="urn:microsoft.com/office/officeart/2005/8/layout/hProcess9"/>
    <dgm:cxn modelId="{EE5C4856-FD8D-4AC2-9A2E-4344CFE1F563}" type="presParOf" srcId="{5B62477B-FB23-4D5C-AE21-793FE0D8EAE4}" destId="{192D60C7-8424-41A6-B3EB-93E5CA1F6588}" srcOrd="2" destOrd="0" presId="urn:microsoft.com/office/officeart/2005/8/layout/hProcess9"/>
    <dgm:cxn modelId="{B9C32414-0521-4C93-99FA-42FE2F2FC787}" type="presParOf" srcId="{5B62477B-FB23-4D5C-AE21-793FE0D8EAE4}" destId="{05E94F69-3904-44B0-BE45-3954558F1DE3}" srcOrd="3" destOrd="0" presId="urn:microsoft.com/office/officeart/2005/8/layout/hProcess9"/>
    <dgm:cxn modelId="{2F34E2E1-FCC3-4184-81B8-FCADEC852A01}" type="presParOf" srcId="{5B62477B-FB23-4D5C-AE21-793FE0D8EAE4}" destId="{F9F8BA5F-CCAF-4392-92C1-0D840098BE01}" srcOrd="4" destOrd="0" presId="urn:microsoft.com/office/officeart/2005/8/layout/hProcess9"/>
    <dgm:cxn modelId="{AE85D433-D48F-4489-BB1E-78E14C325F33}" type="presParOf" srcId="{5B62477B-FB23-4D5C-AE21-793FE0D8EAE4}" destId="{1C3687BF-E14C-45DD-ADD0-994DB4E0CB52}" srcOrd="5" destOrd="0" presId="urn:microsoft.com/office/officeart/2005/8/layout/hProcess9"/>
    <dgm:cxn modelId="{E69E6D0B-2AB3-4BC8-B0D4-3C36B1E8EF50}" type="presParOf" srcId="{5B62477B-FB23-4D5C-AE21-793FE0D8EAE4}" destId="{47458EDA-1137-4A31-B234-3E63F206825D}"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77522-82A0-468C-8E0D-6D44A3876684}">
      <dsp:nvSpPr>
        <dsp:cNvPr id="0" name=""/>
        <dsp:cNvSpPr/>
      </dsp:nvSpPr>
      <dsp:spPr>
        <a:xfrm rot="5400000">
          <a:off x="128099" y="-33378"/>
          <a:ext cx="1762804" cy="1891887"/>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es-MX" sz="1600" b="1" kern="1200" dirty="0" smtClean="0"/>
        </a:p>
        <a:p>
          <a:pPr lvl="0" algn="ctr" defTabSz="711200">
            <a:lnSpc>
              <a:spcPct val="90000"/>
            </a:lnSpc>
            <a:spcBef>
              <a:spcPct val="0"/>
            </a:spcBef>
            <a:spcAft>
              <a:spcPct val="35000"/>
            </a:spcAft>
          </a:pPr>
          <a:r>
            <a:rPr lang="es-MX" sz="1600" b="1" kern="1200" dirty="0" smtClean="0"/>
            <a:t>Viñetas</a:t>
          </a:r>
          <a:endParaRPr lang="es-MX" sz="1600" b="1" kern="1200" dirty="0"/>
        </a:p>
      </dsp:txBody>
      <dsp:txXfrm rot="-5400000">
        <a:off x="63558" y="31163"/>
        <a:ext cx="1891887" cy="1762804"/>
      </dsp:txXfrm>
    </dsp:sp>
    <dsp:sp modelId="{D33515AC-7B6A-4374-B5E4-0F32E1898BDC}">
      <dsp:nvSpPr>
        <dsp:cNvPr id="0" name=""/>
        <dsp:cNvSpPr/>
      </dsp:nvSpPr>
      <dsp:spPr>
        <a:xfrm rot="5400000">
          <a:off x="4394630" y="-2222402"/>
          <a:ext cx="1196696" cy="5653557"/>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MX" sz="2000" b="1" kern="1200" dirty="0" smtClean="0"/>
            <a:t>¿Qué son y cuáles son sus características?</a:t>
          </a:r>
        </a:p>
        <a:p>
          <a:pPr marL="228600" lvl="1" indent="-228600" algn="l" defTabSz="889000">
            <a:lnSpc>
              <a:spcPct val="90000"/>
            </a:lnSpc>
            <a:spcBef>
              <a:spcPct val="0"/>
            </a:spcBef>
            <a:spcAft>
              <a:spcPct val="15000"/>
            </a:spcAft>
            <a:buChar char="••"/>
          </a:pPr>
          <a:r>
            <a:rPr lang="es-MX" sz="2000" b="1" kern="1200" dirty="0" smtClean="0"/>
            <a:t>¿Cómo elaborar viñetas?</a:t>
          </a:r>
        </a:p>
        <a:p>
          <a:pPr marL="228600" lvl="1" indent="-228600" algn="l" defTabSz="889000">
            <a:lnSpc>
              <a:spcPct val="90000"/>
            </a:lnSpc>
            <a:spcBef>
              <a:spcPct val="0"/>
            </a:spcBef>
            <a:spcAft>
              <a:spcPct val="15000"/>
            </a:spcAft>
            <a:buChar char="••"/>
          </a:pPr>
          <a:r>
            <a:rPr lang="es-MX" sz="2000" b="1" kern="1200" dirty="0" smtClean="0"/>
            <a:t>Ejemplos de viñetas.</a:t>
          </a:r>
        </a:p>
      </dsp:txBody>
      <dsp:txXfrm rot="-5400000">
        <a:off x="2166200" y="64446"/>
        <a:ext cx="5595139" cy="1079860"/>
      </dsp:txXfrm>
    </dsp:sp>
    <dsp:sp modelId="{FE513FCF-D25C-4A6D-8A44-A95B9A69434D}">
      <dsp:nvSpPr>
        <dsp:cNvPr id="0" name=""/>
        <dsp:cNvSpPr/>
      </dsp:nvSpPr>
      <dsp:spPr>
        <a:xfrm rot="5400000">
          <a:off x="162205" y="1504304"/>
          <a:ext cx="1762804" cy="1960101"/>
        </a:xfrm>
        <a:prstGeom prst="chevron">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es-MX" sz="1600" b="1" kern="1200" dirty="0" smtClean="0"/>
        </a:p>
        <a:p>
          <a:pPr lvl="0" algn="ctr" defTabSz="711200">
            <a:lnSpc>
              <a:spcPct val="90000"/>
            </a:lnSpc>
            <a:spcBef>
              <a:spcPct val="0"/>
            </a:spcBef>
            <a:spcAft>
              <a:spcPct val="35000"/>
            </a:spcAft>
          </a:pPr>
          <a:r>
            <a:rPr lang="es-MX" sz="1600" b="1" kern="1200" dirty="0" smtClean="0"/>
            <a:t>Clasificación</a:t>
          </a:r>
          <a:endParaRPr lang="es-ES" kern="1200" dirty="0"/>
        </a:p>
      </dsp:txBody>
      <dsp:txXfrm rot="-5400000">
        <a:off x="63557" y="1602952"/>
        <a:ext cx="1960101" cy="1762804"/>
      </dsp:txXfrm>
    </dsp:sp>
    <dsp:sp modelId="{349293B9-29EA-4A56-8177-4D57B93B1DD6}">
      <dsp:nvSpPr>
        <dsp:cNvPr id="0" name=""/>
        <dsp:cNvSpPr/>
      </dsp:nvSpPr>
      <dsp:spPr>
        <a:xfrm rot="5400000">
          <a:off x="4543514" y="-711048"/>
          <a:ext cx="1145822" cy="5804188"/>
        </a:xfrm>
        <a:prstGeom prst="round2SameRect">
          <a:avLst/>
        </a:prstGeom>
        <a:solidFill>
          <a:schemeClr val="lt1">
            <a:alpha val="90000"/>
            <a:hueOff val="0"/>
            <a:satOff val="0"/>
            <a:lumOff val="0"/>
            <a:alphaOff val="0"/>
          </a:schemeClr>
        </a:solidFill>
        <a:ln w="9525" cap="flat" cmpd="sng" algn="ctr">
          <a:solidFill>
            <a:schemeClr val="accent4">
              <a:hueOff val="-2232385"/>
              <a:satOff val="13449"/>
              <a:lumOff val="107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s-ES" altLang="es-MX" sz="2000" b="1" kern="1200" dirty="0" smtClean="0"/>
            <a:t>Presentación de categorías y su descripción.</a:t>
          </a:r>
          <a:endParaRPr lang="es-MX" sz="2000" b="1" kern="1200" dirty="0" smtClean="0"/>
        </a:p>
        <a:p>
          <a:pPr marL="228600" lvl="1" indent="-228600" algn="l" defTabSz="889000">
            <a:lnSpc>
              <a:spcPct val="90000"/>
            </a:lnSpc>
            <a:spcBef>
              <a:spcPct val="0"/>
            </a:spcBef>
            <a:spcAft>
              <a:spcPct val="15000"/>
            </a:spcAft>
            <a:buChar char="••"/>
          </a:pPr>
          <a:r>
            <a:rPr lang="es-ES" altLang="es-MX" sz="2000" b="1" kern="1200" dirty="0" smtClean="0"/>
            <a:t>Ejemplo de clasificación de un proyecto.</a:t>
          </a:r>
        </a:p>
      </dsp:txBody>
      <dsp:txXfrm rot="-5400000">
        <a:off x="2214331" y="1674069"/>
        <a:ext cx="5748254" cy="1033954"/>
      </dsp:txXfrm>
    </dsp:sp>
    <dsp:sp modelId="{F42E139F-6BEA-4EB3-A0D1-51DA0AE0F1EF}">
      <dsp:nvSpPr>
        <dsp:cNvPr id="0" name=""/>
        <dsp:cNvSpPr/>
      </dsp:nvSpPr>
      <dsp:spPr>
        <a:xfrm rot="5400000">
          <a:off x="128099" y="3110199"/>
          <a:ext cx="1762804" cy="1891887"/>
        </a:xfrm>
        <a:prstGeom prst="chevron">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MX" sz="1600" b="1" kern="1200" dirty="0" smtClean="0"/>
            <a:t>Fragmentación</a:t>
          </a:r>
          <a:endParaRPr lang="es-MX" sz="1600" b="1" kern="1200" dirty="0"/>
        </a:p>
      </dsp:txBody>
      <dsp:txXfrm rot="-5400000">
        <a:off x="63558" y="3174740"/>
        <a:ext cx="1891887" cy="1762804"/>
      </dsp:txXfrm>
    </dsp:sp>
    <dsp:sp modelId="{F16626A0-1F8A-4D3F-863A-33C04572ABC4}">
      <dsp:nvSpPr>
        <dsp:cNvPr id="0" name=""/>
        <dsp:cNvSpPr/>
      </dsp:nvSpPr>
      <dsp:spPr>
        <a:xfrm rot="5400000">
          <a:off x="4554535" y="1071549"/>
          <a:ext cx="876886" cy="5653557"/>
        </a:xfrm>
        <a:prstGeom prst="round2SameRect">
          <a:avLst/>
        </a:prstGeom>
        <a:solidFill>
          <a:schemeClr val="lt1">
            <a:alpha val="90000"/>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35000"/>
            </a:spcAft>
            <a:buChar char="••"/>
          </a:pPr>
          <a:r>
            <a:rPr lang="es-MX" sz="2000" b="1" kern="1200" dirty="0" smtClean="0"/>
            <a:t>Pasos para la </a:t>
          </a:r>
          <a:r>
            <a:rPr lang="es-MX" sz="2000" b="1" kern="1200" dirty="0" smtClean="0"/>
            <a:t>fragmentación y clasificación.</a:t>
          </a:r>
          <a:endParaRPr lang="es-MX" sz="2000" b="1" kern="1200" dirty="0"/>
        </a:p>
        <a:p>
          <a:pPr marL="228600" lvl="1" indent="-228600" algn="l" defTabSz="889000">
            <a:lnSpc>
              <a:spcPct val="90000"/>
            </a:lnSpc>
            <a:spcBef>
              <a:spcPct val="0"/>
            </a:spcBef>
            <a:spcAft>
              <a:spcPct val="35000"/>
            </a:spcAft>
            <a:buChar char="••"/>
          </a:pPr>
          <a:r>
            <a:rPr lang="es-MX" sz="2000" b="1" kern="1200" dirty="0" smtClean="0"/>
            <a:t>Ejemplo de un ejercicio de </a:t>
          </a:r>
          <a:r>
            <a:rPr lang="es-MX" sz="2000" b="1" kern="1200" dirty="0" smtClean="0"/>
            <a:t>clasificación.</a:t>
          </a:r>
          <a:endParaRPr lang="es-MX" sz="2000" b="1" kern="1200" dirty="0"/>
        </a:p>
      </dsp:txBody>
      <dsp:txXfrm rot="-5400000">
        <a:off x="2166200" y="3502690"/>
        <a:ext cx="5610751" cy="791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A4046-B38D-47AF-8302-5B766DE4C3A0}">
      <dsp:nvSpPr>
        <dsp:cNvPr id="0" name=""/>
        <dsp:cNvSpPr/>
      </dsp:nvSpPr>
      <dsp:spPr>
        <a:xfrm rot="5400000">
          <a:off x="4794686" y="-1754701"/>
          <a:ext cx="1280954" cy="5115448"/>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rtl="0">
            <a:lnSpc>
              <a:spcPct val="90000"/>
            </a:lnSpc>
            <a:spcBef>
              <a:spcPct val="0"/>
            </a:spcBef>
            <a:spcAft>
              <a:spcPct val="15000"/>
            </a:spcAft>
            <a:buChar char="••"/>
          </a:pPr>
          <a:r>
            <a:rPr lang="es-MX" sz="1200" b="1" i="0" u="none" kern="1200" dirty="0" smtClean="0"/>
            <a:t>Nivel educativo</a:t>
          </a:r>
          <a:endParaRPr lang="es-MX" sz="1200" b="1" kern="1200" dirty="0"/>
        </a:p>
        <a:p>
          <a:pPr marL="114300" lvl="1" indent="-114300" algn="l" defTabSz="533400" rtl="0">
            <a:lnSpc>
              <a:spcPct val="90000"/>
            </a:lnSpc>
            <a:spcBef>
              <a:spcPct val="0"/>
            </a:spcBef>
            <a:spcAft>
              <a:spcPct val="15000"/>
            </a:spcAft>
            <a:buChar char="••"/>
          </a:pPr>
          <a:r>
            <a:rPr lang="es-MX" sz="1200" b="1" i="0" u="none" kern="1200" dirty="0" smtClean="0"/>
            <a:t>Tipo de servicio</a:t>
          </a:r>
          <a:endParaRPr lang="es-MX" sz="1200" b="1" i="0" u="none" kern="1200" dirty="0"/>
        </a:p>
        <a:p>
          <a:pPr marL="114300" lvl="1" indent="-114300" algn="l" defTabSz="533400" rtl="0">
            <a:lnSpc>
              <a:spcPct val="90000"/>
            </a:lnSpc>
            <a:spcBef>
              <a:spcPct val="0"/>
            </a:spcBef>
            <a:spcAft>
              <a:spcPct val="15000"/>
            </a:spcAft>
            <a:buChar char="••"/>
          </a:pPr>
          <a:r>
            <a:rPr lang="es-MX" sz="1200" b="1" i="0" u="none" kern="1200" dirty="0" smtClean="0"/>
            <a:t>Región</a:t>
          </a:r>
          <a:endParaRPr lang="es-MX" sz="1200" b="1" i="0" u="none" kern="1200" dirty="0"/>
        </a:p>
        <a:p>
          <a:pPr marL="114300" lvl="1" indent="-114300" algn="l" defTabSz="533400" rtl="0">
            <a:lnSpc>
              <a:spcPct val="90000"/>
            </a:lnSpc>
            <a:spcBef>
              <a:spcPct val="0"/>
            </a:spcBef>
            <a:spcAft>
              <a:spcPct val="15000"/>
            </a:spcAft>
            <a:buChar char="••"/>
          </a:pPr>
          <a:r>
            <a:rPr lang="es-MX" sz="1200" b="1" i="0" u="none" kern="1200" dirty="0" smtClean="0"/>
            <a:t>Proceso de evaluación</a:t>
          </a:r>
          <a:endParaRPr lang="es-MX" sz="1200" b="1" i="0" u="none" kern="1200" dirty="0"/>
        </a:p>
        <a:p>
          <a:pPr marL="114300" lvl="1" indent="-114300" algn="l" defTabSz="533400" rtl="0">
            <a:lnSpc>
              <a:spcPct val="90000"/>
            </a:lnSpc>
            <a:spcBef>
              <a:spcPct val="0"/>
            </a:spcBef>
            <a:spcAft>
              <a:spcPct val="15000"/>
            </a:spcAft>
            <a:buChar char="••"/>
          </a:pPr>
          <a:r>
            <a:rPr lang="es-MX" sz="1200" b="1" i="0" u="none" kern="1200" dirty="0" smtClean="0"/>
            <a:t>Figura</a:t>
          </a:r>
          <a:endParaRPr lang="es-MX" sz="1200" b="1" i="0" u="none" kern="1200" dirty="0"/>
        </a:p>
        <a:p>
          <a:pPr marL="114300" lvl="1" indent="-114300" algn="l" defTabSz="533400" rtl="0">
            <a:lnSpc>
              <a:spcPct val="90000"/>
            </a:lnSpc>
            <a:spcBef>
              <a:spcPct val="0"/>
            </a:spcBef>
            <a:spcAft>
              <a:spcPct val="15000"/>
            </a:spcAft>
            <a:buChar char="••"/>
          </a:pPr>
          <a:r>
            <a:rPr lang="es-MX" sz="1200" b="1" i="0" u="none" kern="1200" dirty="0" smtClean="0"/>
            <a:t>Nivel de desempeño</a:t>
          </a:r>
          <a:endParaRPr lang="es-MX" sz="1200" b="1" i="0" u="none" kern="1200" dirty="0"/>
        </a:p>
        <a:p>
          <a:pPr marL="114300" lvl="1" indent="-114300" algn="l" defTabSz="533400" rtl="0">
            <a:lnSpc>
              <a:spcPct val="90000"/>
            </a:lnSpc>
            <a:spcBef>
              <a:spcPct val="0"/>
            </a:spcBef>
            <a:spcAft>
              <a:spcPct val="15000"/>
            </a:spcAft>
            <a:buChar char="••"/>
          </a:pPr>
          <a:r>
            <a:rPr lang="es-MX" sz="1200" b="1" i="0" u="none" kern="1200" dirty="0" smtClean="0"/>
            <a:t>Etc…</a:t>
          </a:r>
          <a:endParaRPr lang="es-MX" sz="1200" b="1" i="0" u="none" kern="1200" dirty="0"/>
        </a:p>
      </dsp:txBody>
      <dsp:txXfrm rot="-5400000">
        <a:off x="2877440" y="225076"/>
        <a:ext cx="5052917" cy="1155892"/>
      </dsp:txXfrm>
    </dsp:sp>
    <dsp:sp modelId="{FAC3960A-FBA4-4DD1-804F-4943ACEB3997}">
      <dsp:nvSpPr>
        <dsp:cNvPr id="0" name=""/>
        <dsp:cNvSpPr/>
      </dsp:nvSpPr>
      <dsp:spPr>
        <a:xfrm>
          <a:off x="0" y="2426"/>
          <a:ext cx="2877439" cy="160119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MX" sz="1800" b="1" kern="1200" dirty="0" smtClean="0"/>
            <a:t>Identificación</a:t>
          </a:r>
          <a:endParaRPr lang="es-MX" sz="1800" b="1" kern="1200" dirty="0"/>
        </a:p>
      </dsp:txBody>
      <dsp:txXfrm>
        <a:off x="78164" y="80590"/>
        <a:ext cx="2721111" cy="1444865"/>
      </dsp:txXfrm>
    </dsp:sp>
    <dsp:sp modelId="{08076C9F-7B4A-4A8D-8095-481B181E30DF}">
      <dsp:nvSpPr>
        <dsp:cNvPr id="0" name=""/>
        <dsp:cNvSpPr/>
      </dsp:nvSpPr>
      <dsp:spPr>
        <a:xfrm rot="5400000">
          <a:off x="4794686" y="-73448"/>
          <a:ext cx="1280954" cy="5115448"/>
        </a:xfrm>
        <a:prstGeom prst="round2SameRect">
          <a:avLst/>
        </a:prstGeom>
        <a:solidFill>
          <a:schemeClr val="accent4">
            <a:tint val="40000"/>
            <a:alpha val="90000"/>
            <a:hueOff val="-1972855"/>
            <a:satOff val="11079"/>
            <a:lumOff val="704"/>
            <a:alphaOff val="0"/>
          </a:schemeClr>
        </a:solidFill>
        <a:ln w="25400" cap="flat" cmpd="sng" algn="ctr">
          <a:solidFill>
            <a:schemeClr val="accent4">
              <a:tint val="40000"/>
              <a:alpha val="90000"/>
              <a:hueOff val="-1972855"/>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altLang="es-MX" sz="1400" b="1" kern="1200" dirty="0" smtClean="0"/>
            <a:t>Planeación</a:t>
          </a:r>
        </a:p>
        <a:p>
          <a:pPr marL="114300" lvl="1" indent="-114300" algn="l" defTabSz="622300">
            <a:lnSpc>
              <a:spcPct val="90000"/>
            </a:lnSpc>
            <a:spcBef>
              <a:spcPct val="0"/>
            </a:spcBef>
            <a:spcAft>
              <a:spcPct val="15000"/>
            </a:spcAft>
            <a:buChar char="••"/>
          </a:pPr>
          <a:r>
            <a:rPr lang="es-MX" altLang="es-MX" sz="1400" b="1" kern="1200" dirty="0" smtClean="0"/>
            <a:t>Intervención</a:t>
          </a:r>
        </a:p>
        <a:p>
          <a:pPr marL="114300" lvl="1" indent="-114300" algn="l" defTabSz="622300">
            <a:lnSpc>
              <a:spcPct val="90000"/>
            </a:lnSpc>
            <a:spcBef>
              <a:spcPct val="0"/>
            </a:spcBef>
            <a:spcAft>
              <a:spcPct val="15000"/>
            </a:spcAft>
            <a:buChar char="••"/>
          </a:pPr>
          <a:r>
            <a:rPr lang="es-MX" altLang="es-MX" sz="1400" b="1" kern="1200" dirty="0" smtClean="0"/>
            <a:t>Evaluación</a:t>
          </a:r>
        </a:p>
        <a:p>
          <a:pPr marL="114300" lvl="1" indent="-114300" algn="l" defTabSz="622300">
            <a:lnSpc>
              <a:spcPct val="90000"/>
            </a:lnSpc>
            <a:spcBef>
              <a:spcPct val="0"/>
            </a:spcBef>
            <a:spcAft>
              <a:spcPct val="15000"/>
            </a:spcAft>
            <a:buChar char="••"/>
          </a:pPr>
          <a:r>
            <a:rPr lang="es-MX" altLang="es-MX" sz="1400" b="1" kern="1200" dirty="0" smtClean="0"/>
            <a:t>Reflexión/Análisis</a:t>
          </a:r>
        </a:p>
      </dsp:txBody>
      <dsp:txXfrm rot="-5400000">
        <a:off x="2877440" y="1906329"/>
        <a:ext cx="5052917" cy="1155892"/>
      </dsp:txXfrm>
    </dsp:sp>
    <dsp:sp modelId="{53F5A6E0-48B0-4AB8-B3AD-ACB267016F5F}">
      <dsp:nvSpPr>
        <dsp:cNvPr id="0" name=""/>
        <dsp:cNvSpPr/>
      </dsp:nvSpPr>
      <dsp:spPr>
        <a:xfrm>
          <a:off x="0" y="1696600"/>
          <a:ext cx="2877439" cy="1601193"/>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MX" sz="1800" b="1" kern="1200" dirty="0" smtClean="0"/>
            <a:t>Dimensiones </a:t>
          </a:r>
          <a:r>
            <a:rPr lang="es-MX" sz="1800" b="1" kern="1200" dirty="0" err="1" smtClean="0"/>
            <a:t>GEyA</a:t>
          </a:r>
          <a:endParaRPr lang="es-MX" sz="1800" b="1" kern="1200" dirty="0"/>
        </a:p>
      </dsp:txBody>
      <dsp:txXfrm>
        <a:off x="78164" y="1774764"/>
        <a:ext cx="2721111" cy="1444865"/>
      </dsp:txXfrm>
    </dsp:sp>
    <dsp:sp modelId="{3F21DE18-BEB2-4942-9B11-C94145CC406B}">
      <dsp:nvSpPr>
        <dsp:cNvPr id="0" name=""/>
        <dsp:cNvSpPr/>
      </dsp:nvSpPr>
      <dsp:spPr>
        <a:xfrm rot="5400000">
          <a:off x="4794686" y="1607805"/>
          <a:ext cx="1280954" cy="5115448"/>
        </a:xfrm>
        <a:prstGeom prst="round2Same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s-MX" altLang="es-MX" sz="1400" b="1" kern="1200" dirty="0" smtClean="0"/>
            <a:t>Pedagógica</a:t>
          </a:r>
        </a:p>
        <a:p>
          <a:pPr marL="114300" lvl="1" indent="-114300" algn="l" defTabSz="622300">
            <a:lnSpc>
              <a:spcPct val="90000"/>
            </a:lnSpc>
            <a:spcBef>
              <a:spcPct val="0"/>
            </a:spcBef>
            <a:spcAft>
              <a:spcPct val="15000"/>
            </a:spcAft>
            <a:buChar char="••"/>
          </a:pPr>
          <a:r>
            <a:rPr lang="es-MX" altLang="es-MX" sz="1400" b="1" kern="1200" dirty="0" smtClean="0"/>
            <a:t>Organizacional</a:t>
          </a:r>
        </a:p>
        <a:p>
          <a:pPr marL="114300" lvl="1" indent="-114300" algn="l" defTabSz="622300">
            <a:lnSpc>
              <a:spcPct val="90000"/>
            </a:lnSpc>
            <a:spcBef>
              <a:spcPct val="0"/>
            </a:spcBef>
            <a:spcAft>
              <a:spcPct val="15000"/>
            </a:spcAft>
            <a:buChar char="••"/>
          </a:pPr>
          <a:r>
            <a:rPr lang="es-MX" altLang="es-MX" sz="1400" b="1" kern="1200" dirty="0" smtClean="0"/>
            <a:t>Comunitaria </a:t>
          </a:r>
        </a:p>
        <a:p>
          <a:pPr marL="114300" lvl="1" indent="-114300" algn="l" defTabSz="622300">
            <a:lnSpc>
              <a:spcPct val="90000"/>
            </a:lnSpc>
            <a:spcBef>
              <a:spcPct val="0"/>
            </a:spcBef>
            <a:spcAft>
              <a:spcPct val="15000"/>
            </a:spcAft>
            <a:buChar char="••"/>
          </a:pPr>
          <a:r>
            <a:rPr lang="es-MX" altLang="es-MX" sz="1400" b="1" kern="1200" dirty="0" smtClean="0"/>
            <a:t>Administrativa</a:t>
          </a:r>
        </a:p>
      </dsp:txBody>
      <dsp:txXfrm rot="-5400000">
        <a:off x="2877440" y="3587583"/>
        <a:ext cx="5052917" cy="1155892"/>
      </dsp:txXfrm>
    </dsp:sp>
    <dsp:sp modelId="{FDA4AF04-C59A-4CBB-861D-6760070346A2}">
      <dsp:nvSpPr>
        <dsp:cNvPr id="0" name=""/>
        <dsp:cNvSpPr/>
      </dsp:nvSpPr>
      <dsp:spPr>
        <a:xfrm>
          <a:off x="0" y="3367358"/>
          <a:ext cx="2877439" cy="1601193"/>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MX" sz="1800" b="1" kern="1200" dirty="0" smtClean="0"/>
            <a:t>Dimensiones Gestión escolar</a:t>
          </a:r>
          <a:endParaRPr lang="es-MX" altLang="es-MX" sz="1800" kern="1200" dirty="0" smtClean="0"/>
        </a:p>
      </dsp:txBody>
      <dsp:txXfrm>
        <a:off x="78164" y="3445522"/>
        <a:ext cx="2721111" cy="14448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76C9F-7B4A-4A8D-8095-481B181E30DF}">
      <dsp:nvSpPr>
        <dsp:cNvPr id="0" name=""/>
        <dsp:cNvSpPr/>
      </dsp:nvSpPr>
      <dsp:spPr>
        <a:xfrm rot="5400000">
          <a:off x="3649365" y="-411873"/>
          <a:ext cx="3571596" cy="5115448"/>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s-MX" altLang="es-MX" sz="1800" kern="1200" dirty="0" smtClean="0"/>
            <a:t>Pedagógica</a:t>
          </a:r>
        </a:p>
        <a:p>
          <a:pPr marL="171450" lvl="1" indent="-171450" algn="l" defTabSz="800100">
            <a:lnSpc>
              <a:spcPct val="90000"/>
            </a:lnSpc>
            <a:spcBef>
              <a:spcPct val="0"/>
            </a:spcBef>
            <a:spcAft>
              <a:spcPct val="15000"/>
            </a:spcAft>
            <a:buChar char="••"/>
          </a:pPr>
          <a:r>
            <a:rPr lang="es-MX" altLang="es-MX" sz="1800" kern="1200" dirty="0" smtClean="0"/>
            <a:t>Organizacional</a:t>
          </a:r>
        </a:p>
        <a:p>
          <a:pPr marL="171450" lvl="1" indent="-171450" algn="l" defTabSz="800100">
            <a:lnSpc>
              <a:spcPct val="90000"/>
            </a:lnSpc>
            <a:spcBef>
              <a:spcPct val="0"/>
            </a:spcBef>
            <a:spcAft>
              <a:spcPct val="15000"/>
            </a:spcAft>
            <a:buChar char="••"/>
          </a:pPr>
          <a:r>
            <a:rPr lang="es-MX" altLang="es-MX" sz="1800" kern="1200" dirty="0" smtClean="0"/>
            <a:t>Comunitaria </a:t>
          </a:r>
        </a:p>
        <a:p>
          <a:pPr marL="171450" lvl="1" indent="-171450" algn="l" defTabSz="800100">
            <a:lnSpc>
              <a:spcPct val="90000"/>
            </a:lnSpc>
            <a:spcBef>
              <a:spcPct val="0"/>
            </a:spcBef>
            <a:spcAft>
              <a:spcPct val="15000"/>
            </a:spcAft>
            <a:buChar char="••"/>
          </a:pPr>
          <a:r>
            <a:rPr lang="es-MX" altLang="es-MX" sz="1800" kern="1200" dirty="0" smtClean="0"/>
            <a:t>Administrativa</a:t>
          </a:r>
        </a:p>
      </dsp:txBody>
      <dsp:txXfrm rot="-5400000">
        <a:off x="2877440" y="534403"/>
        <a:ext cx="4941097" cy="3222894"/>
      </dsp:txXfrm>
    </dsp:sp>
    <dsp:sp modelId="{53F5A6E0-48B0-4AB8-B3AD-ACB267016F5F}">
      <dsp:nvSpPr>
        <dsp:cNvPr id="0" name=""/>
        <dsp:cNvSpPr/>
      </dsp:nvSpPr>
      <dsp:spPr>
        <a:xfrm>
          <a:off x="0" y="0"/>
          <a:ext cx="2877439" cy="446449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s-MX" sz="1800" b="1" kern="1200" dirty="0" smtClean="0"/>
            <a:t>Dimensiones</a:t>
          </a:r>
          <a:endParaRPr lang="es-MX" sz="1800" b="1" kern="1200" dirty="0"/>
        </a:p>
      </dsp:txBody>
      <dsp:txXfrm>
        <a:off x="140465" y="140465"/>
        <a:ext cx="2596509" cy="41835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1870A-A6A5-44DA-A84B-EB59F134F704}">
      <dsp:nvSpPr>
        <dsp:cNvPr id="0" name=""/>
        <dsp:cNvSpPr/>
      </dsp:nvSpPr>
      <dsp:spPr>
        <a:xfrm>
          <a:off x="457199" y="0"/>
          <a:ext cx="5181600" cy="406400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67D360-5135-4034-BAE7-681CEB3D4C40}">
      <dsp:nvSpPr>
        <dsp:cNvPr id="0" name=""/>
        <dsp:cNvSpPr/>
      </dsp:nvSpPr>
      <dsp:spPr>
        <a:xfrm>
          <a:off x="3050" y="1219199"/>
          <a:ext cx="1467445" cy="16256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ES" sz="1400" kern="1200" dirty="0" smtClean="0"/>
            <a:t>Leer el caso completo y añadir comentarios sobre su posible clasificación </a:t>
          </a:r>
          <a:endParaRPr lang="es-ES" sz="1400" kern="1200" dirty="0"/>
        </a:p>
      </dsp:txBody>
      <dsp:txXfrm>
        <a:off x="74685" y="1290834"/>
        <a:ext cx="1324175" cy="1482330"/>
      </dsp:txXfrm>
    </dsp:sp>
    <dsp:sp modelId="{192D60C7-8424-41A6-B3EB-93E5CA1F6588}">
      <dsp:nvSpPr>
        <dsp:cNvPr id="0" name=""/>
        <dsp:cNvSpPr/>
      </dsp:nvSpPr>
      <dsp:spPr>
        <a:xfrm>
          <a:off x="1543868" y="1219199"/>
          <a:ext cx="1467445" cy="1625600"/>
        </a:xfrm>
        <a:prstGeom prst="roundRect">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altLang="es-MX" sz="1400" kern="1200" dirty="0" smtClean="0"/>
            <a:t>Tener el proyecto de enseñanza categorizado en WORD.</a:t>
          </a:r>
          <a:endParaRPr lang="es-ES" sz="1400" kern="1200" dirty="0"/>
        </a:p>
      </dsp:txBody>
      <dsp:txXfrm>
        <a:off x="1615503" y="1290834"/>
        <a:ext cx="1324175" cy="1482330"/>
      </dsp:txXfrm>
    </dsp:sp>
    <dsp:sp modelId="{F9F8BA5F-CCAF-4392-92C1-0D840098BE01}">
      <dsp:nvSpPr>
        <dsp:cNvPr id="0" name=""/>
        <dsp:cNvSpPr/>
      </dsp:nvSpPr>
      <dsp:spPr>
        <a:xfrm>
          <a:off x="3084686" y="1219199"/>
          <a:ext cx="1467445" cy="1625600"/>
        </a:xfrm>
        <a:prstGeom prst="roundRect">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altLang="es-MX" sz="1400" kern="1200" dirty="0" smtClean="0"/>
            <a:t>Clasificarlo de acuerdo con su atributo y categoría </a:t>
          </a:r>
          <a:r>
            <a:rPr lang="es-MX" altLang="es-MX" sz="1400" kern="1200" dirty="0" smtClean="0"/>
            <a:t>en una </a:t>
          </a:r>
          <a:r>
            <a:rPr lang="es-MX" altLang="es-MX" sz="1400" kern="1200" dirty="0" smtClean="0"/>
            <a:t>hoja de EXCEL</a:t>
          </a:r>
          <a:endParaRPr lang="es-ES" sz="1400" kern="1200" dirty="0"/>
        </a:p>
      </dsp:txBody>
      <dsp:txXfrm>
        <a:off x="3156321" y="1290834"/>
        <a:ext cx="1324175" cy="1482330"/>
      </dsp:txXfrm>
    </dsp:sp>
    <dsp:sp modelId="{47458EDA-1137-4A31-B234-3E63F206825D}">
      <dsp:nvSpPr>
        <dsp:cNvPr id="0" name=""/>
        <dsp:cNvSpPr/>
      </dsp:nvSpPr>
      <dsp:spPr>
        <a:xfrm>
          <a:off x="4625503" y="1219199"/>
          <a:ext cx="1467445" cy="162560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s-MX" altLang="es-MX" sz="1400" kern="1200" dirty="0" smtClean="0"/>
            <a:t>Clasificar los </a:t>
          </a:r>
          <a:r>
            <a:rPr lang="es-MX" altLang="es-MX" sz="1400" kern="1200" dirty="0" smtClean="0"/>
            <a:t>fragmentos del proyecto de cada una de las categorías en la hoja EXCEL.</a:t>
          </a:r>
          <a:endParaRPr lang="es-ES" sz="1400" kern="1200" dirty="0"/>
        </a:p>
      </dsp:txBody>
      <dsp:txXfrm>
        <a:off x="4697138" y="1290834"/>
        <a:ext cx="1324175" cy="14823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1" y="0"/>
            <a:ext cx="3037840" cy="463407"/>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970939" y="0"/>
            <a:ext cx="3037840" cy="463407"/>
          </a:xfrm>
          <a:prstGeom prst="rect">
            <a:avLst/>
          </a:prstGeom>
        </p:spPr>
        <p:txBody>
          <a:bodyPr vert="horz" lIns="91440" tIns="45720" rIns="91440" bIns="45720" rtlCol="0"/>
          <a:lstStyle>
            <a:lvl1pPr algn="r">
              <a:defRPr sz="1200"/>
            </a:lvl1pPr>
          </a:lstStyle>
          <a:p>
            <a:fld id="{373BD834-595C-46F7-B677-BA4407F7094A}" type="datetimeFigureOut">
              <a:rPr lang="es-MX" smtClean="0"/>
              <a:t>24/10/2018</a:t>
            </a:fld>
            <a:endParaRPr lang="es-MX"/>
          </a:p>
        </p:txBody>
      </p:sp>
      <p:sp>
        <p:nvSpPr>
          <p:cNvPr id="4" name="Marcador de pie de página 3"/>
          <p:cNvSpPr>
            <a:spLocks noGrp="1"/>
          </p:cNvSpPr>
          <p:nvPr>
            <p:ph type="ftr" sz="quarter" idx="2"/>
          </p:nvPr>
        </p:nvSpPr>
        <p:spPr>
          <a:xfrm>
            <a:off x="1" y="8772670"/>
            <a:ext cx="3037840" cy="46340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970939" y="8772670"/>
            <a:ext cx="3037840" cy="463407"/>
          </a:xfrm>
          <a:prstGeom prst="rect">
            <a:avLst/>
          </a:prstGeom>
        </p:spPr>
        <p:txBody>
          <a:bodyPr vert="horz" lIns="91440" tIns="45720" rIns="91440" bIns="45720" rtlCol="0" anchor="b"/>
          <a:lstStyle>
            <a:lvl1pPr algn="r">
              <a:defRPr sz="1200"/>
            </a:lvl1pPr>
          </a:lstStyle>
          <a:p>
            <a:fld id="{DE21A30D-6755-4793-831A-392EEB6E30FB}" type="slidenum">
              <a:rPr lang="es-MX" smtClean="0"/>
              <a:t>‹Nº›</a:t>
            </a:fld>
            <a:endParaRPr lang="es-MX"/>
          </a:p>
        </p:txBody>
      </p:sp>
    </p:spTree>
    <p:extLst>
      <p:ext uri="{BB962C8B-B14F-4D97-AF65-F5344CB8AC3E}">
        <p14:creationId xmlns:p14="http://schemas.microsoft.com/office/powerpoint/2010/main" val="1445827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1" y="0"/>
            <a:ext cx="3037840" cy="463407"/>
          </a:xfrm>
          <a:prstGeom prst="rect">
            <a:avLst/>
          </a:prstGeom>
        </p:spPr>
        <p:txBody>
          <a:bodyPr vert="horz" lIns="91440" tIns="45720" rIns="91440" bIns="45720" rtlCol="0"/>
          <a:lstStyle>
            <a:lvl1pPr algn="l">
              <a:defRPr sz="1200"/>
            </a:lvl1pPr>
          </a:lstStyle>
          <a:p>
            <a:pPr>
              <a:defRPr/>
            </a:pPr>
            <a:endParaRPr lang="es-MX"/>
          </a:p>
        </p:txBody>
      </p:sp>
      <p:sp>
        <p:nvSpPr>
          <p:cNvPr id="3" name="Marcador de fecha 2"/>
          <p:cNvSpPr>
            <a:spLocks noGrp="1"/>
          </p:cNvSpPr>
          <p:nvPr>
            <p:ph type="dt" idx="1"/>
          </p:nvPr>
        </p:nvSpPr>
        <p:spPr>
          <a:xfrm>
            <a:off x="3970939" y="0"/>
            <a:ext cx="3037840" cy="463407"/>
          </a:xfrm>
          <a:prstGeom prst="rect">
            <a:avLst/>
          </a:prstGeom>
        </p:spPr>
        <p:txBody>
          <a:bodyPr vert="horz" lIns="91440" tIns="45720" rIns="91440" bIns="45720" rtlCol="0"/>
          <a:lstStyle>
            <a:lvl1pPr algn="r">
              <a:defRPr sz="1200"/>
            </a:lvl1pPr>
          </a:lstStyle>
          <a:p>
            <a:pPr>
              <a:defRPr/>
            </a:pPr>
            <a:fld id="{64C1AAD4-312C-4427-A33D-FFBFC6C5D075}" type="datetimeFigureOut">
              <a:rPr lang="es-MX"/>
              <a:pPr>
                <a:defRPr/>
              </a:pPr>
              <a:t>24/10/2018</a:t>
            </a:fld>
            <a:endParaRPr lang="es-MX"/>
          </a:p>
        </p:txBody>
      </p:sp>
      <p:sp>
        <p:nvSpPr>
          <p:cNvPr id="4" name="Marcador de imagen de diapositiva 3"/>
          <p:cNvSpPr>
            <a:spLocks noGrp="1" noRot="1" noChangeAspect="1"/>
          </p:cNvSpPr>
          <p:nvPr>
            <p:ph type="sldImg" idx="2"/>
          </p:nvPr>
        </p:nvSpPr>
        <p:spPr>
          <a:xfrm>
            <a:off x="1430338" y="1155700"/>
            <a:ext cx="4149725" cy="3113088"/>
          </a:xfrm>
          <a:prstGeom prst="rect">
            <a:avLst/>
          </a:prstGeom>
          <a:noFill/>
          <a:ln w="12700">
            <a:solidFill>
              <a:prstClr val="black"/>
            </a:solidFill>
          </a:ln>
        </p:spPr>
        <p:txBody>
          <a:bodyPr vert="horz" lIns="91440" tIns="45720" rIns="91440" bIns="45720" rtlCol="0" anchor="ctr"/>
          <a:lstStyle/>
          <a:p>
            <a:pPr lvl="0"/>
            <a:endParaRPr lang="es-MX" noProof="0" smtClean="0"/>
          </a:p>
        </p:txBody>
      </p:sp>
      <p:sp>
        <p:nvSpPr>
          <p:cNvPr id="5" name="Marcador de notas 4"/>
          <p:cNvSpPr>
            <a:spLocks noGrp="1"/>
          </p:cNvSpPr>
          <p:nvPr>
            <p:ph type="body" sz="quarter" idx="3"/>
          </p:nvPr>
        </p:nvSpPr>
        <p:spPr>
          <a:xfrm>
            <a:off x="701041" y="4444862"/>
            <a:ext cx="5608320" cy="3636705"/>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MX" noProof="0" smtClean="0"/>
          </a:p>
        </p:txBody>
      </p:sp>
      <p:sp>
        <p:nvSpPr>
          <p:cNvPr id="6" name="Marcador de pie de página 5"/>
          <p:cNvSpPr>
            <a:spLocks noGrp="1"/>
          </p:cNvSpPr>
          <p:nvPr>
            <p:ph type="ftr" sz="quarter" idx="4"/>
          </p:nvPr>
        </p:nvSpPr>
        <p:spPr>
          <a:xfrm>
            <a:off x="1" y="8772670"/>
            <a:ext cx="3037840" cy="463407"/>
          </a:xfrm>
          <a:prstGeom prst="rect">
            <a:avLst/>
          </a:prstGeom>
        </p:spPr>
        <p:txBody>
          <a:bodyPr vert="horz" lIns="91440" tIns="45720" rIns="91440" bIns="45720" rtlCol="0" anchor="b"/>
          <a:lstStyle>
            <a:lvl1pPr algn="l">
              <a:defRPr sz="1200"/>
            </a:lvl1pPr>
          </a:lstStyle>
          <a:p>
            <a:pPr>
              <a:defRPr/>
            </a:pPr>
            <a:endParaRPr lang="es-MX"/>
          </a:p>
        </p:txBody>
      </p:sp>
      <p:sp>
        <p:nvSpPr>
          <p:cNvPr id="7" name="Marcador de número de diapositiva 6"/>
          <p:cNvSpPr>
            <a:spLocks noGrp="1"/>
          </p:cNvSpPr>
          <p:nvPr>
            <p:ph type="sldNum" sz="quarter" idx="5"/>
          </p:nvPr>
        </p:nvSpPr>
        <p:spPr>
          <a:xfrm>
            <a:off x="3970939" y="8772670"/>
            <a:ext cx="3037840" cy="463407"/>
          </a:xfrm>
          <a:prstGeom prst="rect">
            <a:avLst/>
          </a:prstGeom>
        </p:spPr>
        <p:txBody>
          <a:bodyPr vert="horz" lIns="91440" tIns="45720" rIns="91440" bIns="45720" rtlCol="0" anchor="b"/>
          <a:lstStyle>
            <a:lvl1pPr algn="r">
              <a:defRPr sz="1200"/>
            </a:lvl1pPr>
          </a:lstStyle>
          <a:p>
            <a:pPr>
              <a:defRPr/>
            </a:pPr>
            <a:fld id="{3FAA2BF2-BB6D-425D-BD55-029F64AB3086}" type="slidenum">
              <a:rPr lang="es-MX"/>
              <a:pPr>
                <a:defRPr/>
              </a:pPr>
              <a:t>‹Nº›</a:t>
            </a:fld>
            <a:endParaRPr lang="es-MX"/>
          </a:p>
        </p:txBody>
      </p:sp>
    </p:spTree>
    <p:extLst>
      <p:ext uri="{BB962C8B-B14F-4D97-AF65-F5344CB8AC3E}">
        <p14:creationId xmlns:p14="http://schemas.microsoft.com/office/powerpoint/2010/main" val="2431727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pPr>
              <a:defRPr/>
            </a:pPr>
            <a:fld id="{3FAA2BF2-BB6D-425D-BD55-029F64AB3086}" type="slidenum">
              <a:rPr lang="es-MX" smtClean="0"/>
              <a:pPr>
                <a:defRPr/>
              </a:pPr>
              <a:t>1</a:t>
            </a:fld>
            <a:endParaRPr lang="es-MX"/>
          </a:p>
        </p:txBody>
      </p:sp>
    </p:spTree>
    <p:extLst>
      <p:ext uri="{BB962C8B-B14F-4D97-AF65-F5344CB8AC3E}">
        <p14:creationId xmlns:p14="http://schemas.microsoft.com/office/powerpoint/2010/main" val="357762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pPr>
              <a:defRPr/>
            </a:pPr>
            <a:fld id="{3FAA2BF2-BB6D-425D-BD55-029F64AB3086}" type="slidenum">
              <a:rPr lang="es-MX" smtClean="0"/>
              <a:pPr>
                <a:defRPr/>
              </a:pPr>
              <a:t>2</a:t>
            </a:fld>
            <a:endParaRPr lang="es-MX"/>
          </a:p>
        </p:txBody>
      </p:sp>
    </p:spTree>
    <p:extLst>
      <p:ext uri="{BB962C8B-B14F-4D97-AF65-F5344CB8AC3E}">
        <p14:creationId xmlns:p14="http://schemas.microsoft.com/office/powerpoint/2010/main" val="3760096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fld id="{A6CD5A08-69AF-4EB7-893E-1DA4AE4249F5}" type="slidenum">
              <a:rPr lang="es-MX" smtClean="0"/>
              <a:t>3</a:t>
            </a:fld>
            <a:endParaRPr lang="es-MX"/>
          </a:p>
        </p:txBody>
      </p:sp>
    </p:spTree>
    <p:extLst>
      <p:ext uri="{BB962C8B-B14F-4D97-AF65-F5344CB8AC3E}">
        <p14:creationId xmlns:p14="http://schemas.microsoft.com/office/powerpoint/2010/main" val="2564847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pPr>
              <a:defRPr/>
            </a:pPr>
            <a:fld id="{3FAA2BF2-BB6D-425D-BD55-029F64AB3086}" type="slidenum">
              <a:rPr lang="es-MX" smtClean="0"/>
              <a:pPr>
                <a:defRPr/>
              </a:pPr>
              <a:t>19</a:t>
            </a:fld>
            <a:endParaRPr lang="es-MX"/>
          </a:p>
        </p:txBody>
      </p:sp>
    </p:spTree>
    <p:extLst>
      <p:ext uri="{BB962C8B-B14F-4D97-AF65-F5344CB8AC3E}">
        <p14:creationId xmlns:p14="http://schemas.microsoft.com/office/powerpoint/2010/main" val="3963090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pPr>
              <a:defRPr/>
            </a:pPr>
            <a:fld id="{3FAA2BF2-BB6D-425D-BD55-029F64AB3086}" type="slidenum">
              <a:rPr lang="es-MX" smtClean="0"/>
              <a:pPr>
                <a:defRPr/>
              </a:pPr>
              <a:t>24</a:t>
            </a:fld>
            <a:endParaRPr lang="es-MX"/>
          </a:p>
        </p:txBody>
      </p:sp>
    </p:spTree>
    <p:extLst>
      <p:ext uri="{BB962C8B-B14F-4D97-AF65-F5344CB8AC3E}">
        <p14:creationId xmlns:p14="http://schemas.microsoft.com/office/powerpoint/2010/main" val="2145220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pPr>
              <a:defRPr/>
            </a:pPr>
            <a:fld id="{3FAA2BF2-BB6D-425D-BD55-029F64AB3086}" type="slidenum">
              <a:rPr lang="es-MX" smtClean="0"/>
              <a:pPr>
                <a:defRPr/>
              </a:pPr>
              <a:t>26</a:t>
            </a:fld>
            <a:endParaRPr lang="es-MX"/>
          </a:p>
        </p:txBody>
      </p:sp>
    </p:spTree>
    <p:extLst>
      <p:ext uri="{BB962C8B-B14F-4D97-AF65-F5344CB8AC3E}">
        <p14:creationId xmlns:p14="http://schemas.microsoft.com/office/powerpoint/2010/main" val="4066532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10"/>
          </p:nvPr>
        </p:nvSpPr>
        <p:spPr/>
        <p:txBody>
          <a:bodyPr/>
          <a:lstStyle/>
          <a:p>
            <a:pPr>
              <a:defRPr/>
            </a:pPr>
            <a:fld id="{3FAA2BF2-BB6D-425D-BD55-029F64AB3086}" type="slidenum">
              <a:rPr lang="es-MX" smtClean="0"/>
              <a:pPr>
                <a:defRPr/>
              </a:pPr>
              <a:t>30</a:t>
            </a:fld>
            <a:endParaRPr lang="es-MX"/>
          </a:p>
        </p:txBody>
      </p:sp>
    </p:spTree>
    <p:extLst>
      <p:ext uri="{BB962C8B-B14F-4D97-AF65-F5344CB8AC3E}">
        <p14:creationId xmlns:p14="http://schemas.microsoft.com/office/powerpoint/2010/main" val="3827390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lvl1pPr>
              <a:defRPr/>
            </a:lvl1pPr>
          </a:lstStyle>
          <a:p>
            <a:pPr>
              <a:defRPr/>
            </a:pPr>
            <a:fld id="{C676999D-D530-4075-88CC-976D73E33844}" type="datetimeFigureOut">
              <a:rPr lang="es-MX" altLang="es-MX"/>
              <a:pPr>
                <a:defRPr/>
              </a:pPr>
              <a:t>24/10/2018</a:t>
            </a:fld>
            <a:endParaRPr lang="es-MX" alt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FA4C6077-6996-4E0C-8D11-A5E43D6F17E0}" type="slidenum">
              <a:rPr lang="es-MX" altLang="es-MX"/>
              <a:pPr>
                <a:defRPr/>
              </a:pPr>
              <a:t>‹Nº›</a:t>
            </a:fld>
            <a:endParaRPr lang="es-MX" altLang="es-MX"/>
          </a:p>
        </p:txBody>
      </p:sp>
    </p:spTree>
    <p:extLst>
      <p:ext uri="{BB962C8B-B14F-4D97-AF65-F5344CB8AC3E}">
        <p14:creationId xmlns:p14="http://schemas.microsoft.com/office/powerpoint/2010/main" val="2244034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pPr>
              <a:defRPr/>
            </a:pPr>
            <a:fld id="{A5B7CDAA-FF53-484F-9A14-E1404FDBE9DC}" type="datetimeFigureOut">
              <a:rPr lang="es-MX" altLang="es-MX"/>
              <a:pPr>
                <a:defRPr/>
              </a:pPr>
              <a:t>24/10/2018</a:t>
            </a:fld>
            <a:endParaRPr lang="es-MX" alt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35EAB5F0-4092-4FEF-83F1-C16B0648B3F2}" type="slidenum">
              <a:rPr lang="es-MX" altLang="es-MX"/>
              <a:pPr>
                <a:defRPr/>
              </a:pPr>
              <a:t>‹Nº›</a:t>
            </a:fld>
            <a:endParaRPr lang="es-MX" altLang="es-MX"/>
          </a:p>
        </p:txBody>
      </p:sp>
    </p:spTree>
    <p:extLst>
      <p:ext uri="{BB962C8B-B14F-4D97-AF65-F5344CB8AC3E}">
        <p14:creationId xmlns:p14="http://schemas.microsoft.com/office/powerpoint/2010/main" val="58784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pPr>
              <a:defRPr/>
            </a:pPr>
            <a:fld id="{9F049AF3-EFA7-4E9A-9F64-AF9FDB39D3F1}" type="datetimeFigureOut">
              <a:rPr lang="es-MX" altLang="es-MX"/>
              <a:pPr>
                <a:defRPr/>
              </a:pPr>
              <a:t>24/10/2018</a:t>
            </a:fld>
            <a:endParaRPr lang="es-MX" alt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03A68A7C-07F3-45C6-B081-149B4C96398C}" type="slidenum">
              <a:rPr lang="es-MX" altLang="es-MX"/>
              <a:pPr>
                <a:defRPr/>
              </a:pPr>
              <a:t>‹Nº›</a:t>
            </a:fld>
            <a:endParaRPr lang="es-MX" altLang="es-MX"/>
          </a:p>
        </p:txBody>
      </p:sp>
    </p:spTree>
    <p:extLst>
      <p:ext uri="{BB962C8B-B14F-4D97-AF65-F5344CB8AC3E}">
        <p14:creationId xmlns:p14="http://schemas.microsoft.com/office/powerpoint/2010/main" val="1708384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pPr>
              <a:defRPr/>
            </a:pPr>
            <a:fld id="{22F41850-B3B8-485D-AB62-43B2C8431E8F}" type="datetimeFigureOut">
              <a:rPr lang="es-MX" altLang="es-MX"/>
              <a:pPr>
                <a:defRPr/>
              </a:pPr>
              <a:t>24/10/2018</a:t>
            </a:fld>
            <a:endParaRPr lang="es-MX" alt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67B6592E-FAE8-4B77-83BA-0E2256DB5684}" type="slidenum">
              <a:rPr lang="es-MX" altLang="es-MX"/>
              <a:pPr>
                <a:defRPr/>
              </a:pPr>
              <a:t>‹Nº›</a:t>
            </a:fld>
            <a:endParaRPr lang="es-MX" altLang="es-MX"/>
          </a:p>
        </p:txBody>
      </p:sp>
    </p:spTree>
    <p:extLst>
      <p:ext uri="{BB962C8B-B14F-4D97-AF65-F5344CB8AC3E}">
        <p14:creationId xmlns:p14="http://schemas.microsoft.com/office/powerpoint/2010/main" val="2745409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C93D3DF9-EBC9-41E1-B287-068E1412AFFC}" type="datetimeFigureOut">
              <a:rPr lang="es-MX" altLang="es-MX"/>
              <a:pPr>
                <a:defRPr/>
              </a:pPr>
              <a:t>24/10/2018</a:t>
            </a:fld>
            <a:endParaRPr lang="es-MX" altLang="es-MX"/>
          </a:p>
        </p:txBody>
      </p:sp>
      <p:sp>
        <p:nvSpPr>
          <p:cNvPr id="5" name="4 Marcador de pie de página"/>
          <p:cNvSpPr>
            <a:spLocks noGrp="1"/>
          </p:cNvSpPr>
          <p:nvPr>
            <p:ph type="ftr" sz="quarter" idx="11"/>
          </p:nvPr>
        </p:nvSpPr>
        <p:spPr/>
        <p:txBody>
          <a:bodyPr/>
          <a:lstStyle>
            <a:lvl1pPr>
              <a:defRPr/>
            </a:lvl1pPr>
          </a:lstStyle>
          <a:p>
            <a:pPr>
              <a:defRPr/>
            </a:pPr>
            <a:endParaRPr lang="es-MX"/>
          </a:p>
        </p:txBody>
      </p:sp>
      <p:sp>
        <p:nvSpPr>
          <p:cNvPr id="6" name="5 Marcador de número de diapositiva"/>
          <p:cNvSpPr>
            <a:spLocks noGrp="1"/>
          </p:cNvSpPr>
          <p:nvPr>
            <p:ph type="sldNum" sz="quarter" idx="12"/>
          </p:nvPr>
        </p:nvSpPr>
        <p:spPr/>
        <p:txBody>
          <a:bodyPr/>
          <a:lstStyle>
            <a:lvl1pPr>
              <a:defRPr/>
            </a:lvl1pPr>
          </a:lstStyle>
          <a:p>
            <a:pPr>
              <a:defRPr/>
            </a:pPr>
            <a:fld id="{9991D4DC-C89B-4744-8F5A-9BEA321302B9}" type="slidenum">
              <a:rPr lang="es-MX" altLang="es-MX"/>
              <a:pPr>
                <a:defRPr/>
              </a:pPr>
              <a:t>‹Nº›</a:t>
            </a:fld>
            <a:endParaRPr lang="es-MX" altLang="es-MX"/>
          </a:p>
        </p:txBody>
      </p:sp>
    </p:spTree>
    <p:extLst>
      <p:ext uri="{BB962C8B-B14F-4D97-AF65-F5344CB8AC3E}">
        <p14:creationId xmlns:p14="http://schemas.microsoft.com/office/powerpoint/2010/main" val="84324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3 Marcador de fecha"/>
          <p:cNvSpPr>
            <a:spLocks noGrp="1"/>
          </p:cNvSpPr>
          <p:nvPr>
            <p:ph type="dt" sz="half" idx="10"/>
          </p:nvPr>
        </p:nvSpPr>
        <p:spPr/>
        <p:txBody>
          <a:bodyPr/>
          <a:lstStyle>
            <a:lvl1pPr>
              <a:defRPr/>
            </a:lvl1pPr>
          </a:lstStyle>
          <a:p>
            <a:pPr>
              <a:defRPr/>
            </a:pPr>
            <a:fld id="{8912FD56-389F-4EFD-9FBF-870DC5914456}" type="datetimeFigureOut">
              <a:rPr lang="es-MX" altLang="es-MX"/>
              <a:pPr>
                <a:defRPr/>
              </a:pPr>
              <a:t>24/10/2018</a:t>
            </a:fld>
            <a:endParaRPr lang="es-MX" altLang="es-MX"/>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095DCB73-5330-477C-9521-CC60A53819B7}" type="slidenum">
              <a:rPr lang="es-MX" altLang="es-MX"/>
              <a:pPr>
                <a:defRPr/>
              </a:pPr>
              <a:t>‹Nº›</a:t>
            </a:fld>
            <a:endParaRPr lang="es-MX" altLang="es-MX"/>
          </a:p>
        </p:txBody>
      </p:sp>
    </p:spTree>
    <p:extLst>
      <p:ext uri="{BB962C8B-B14F-4D97-AF65-F5344CB8AC3E}">
        <p14:creationId xmlns:p14="http://schemas.microsoft.com/office/powerpoint/2010/main" val="51985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3 Marcador de fecha"/>
          <p:cNvSpPr>
            <a:spLocks noGrp="1"/>
          </p:cNvSpPr>
          <p:nvPr>
            <p:ph type="dt" sz="half" idx="10"/>
          </p:nvPr>
        </p:nvSpPr>
        <p:spPr/>
        <p:txBody>
          <a:bodyPr/>
          <a:lstStyle>
            <a:lvl1pPr>
              <a:defRPr/>
            </a:lvl1pPr>
          </a:lstStyle>
          <a:p>
            <a:pPr>
              <a:defRPr/>
            </a:pPr>
            <a:fld id="{0BA25A0D-258C-498E-954F-ADE0BD0C016F}" type="datetimeFigureOut">
              <a:rPr lang="es-MX" altLang="es-MX"/>
              <a:pPr>
                <a:defRPr/>
              </a:pPr>
              <a:t>24/10/2018</a:t>
            </a:fld>
            <a:endParaRPr lang="es-MX" altLang="es-MX"/>
          </a:p>
        </p:txBody>
      </p:sp>
      <p:sp>
        <p:nvSpPr>
          <p:cNvPr id="8" name="4 Marcador de pie de página"/>
          <p:cNvSpPr>
            <a:spLocks noGrp="1"/>
          </p:cNvSpPr>
          <p:nvPr>
            <p:ph type="ftr" sz="quarter" idx="11"/>
          </p:nvPr>
        </p:nvSpPr>
        <p:spPr/>
        <p:txBody>
          <a:bodyPr/>
          <a:lstStyle>
            <a:lvl1pPr>
              <a:defRPr/>
            </a:lvl1pPr>
          </a:lstStyle>
          <a:p>
            <a:pPr>
              <a:defRPr/>
            </a:pPr>
            <a:endParaRPr lang="es-MX"/>
          </a:p>
        </p:txBody>
      </p:sp>
      <p:sp>
        <p:nvSpPr>
          <p:cNvPr id="9" name="5 Marcador de número de diapositiva"/>
          <p:cNvSpPr>
            <a:spLocks noGrp="1"/>
          </p:cNvSpPr>
          <p:nvPr>
            <p:ph type="sldNum" sz="quarter" idx="12"/>
          </p:nvPr>
        </p:nvSpPr>
        <p:spPr/>
        <p:txBody>
          <a:bodyPr/>
          <a:lstStyle>
            <a:lvl1pPr>
              <a:defRPr/>
            </a:lvl1pPr>
          </a:lstStyle>
          <a:p>
            <a:pPr>
              <a:defRPr/>
            </a:pPr>
            <a:fld id="{E3DF9F96-722E-490B-B104-C0828D78A49D}" type="slidenum">
              <a:rPr lang="es-MX" altLang="es-MX"/>
              <a:pPr>
                <a:defRPr/>
              </a:pPr>
              <a:t>‹Nº›</a:t>
            </a:fld>
            <a:endParaRPr lang="es-MX" altLang="es-MX"/>
          </a:p>
        </p:txBody>
      </p:sp>
    </p:spTree>
    <p:extLst>
      <p:ext uri="{BB962C8B-B14F-4D97-AF65-F5344CB8AC3E}">
        <p14:creationId xmlns:p14="http://schemas.microsoft.com/office/powerpoint/2010/main" val="270977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3 Marcador de fecha"/>
          <p:cNvSpPr>
            <a:spLocks noGrp="1"/>
          </p:cNvSpPr>
          <p:nvPr>
            <p:ph type="dt" sz="half" idx="10"/>
          </p:nvPr>
        </p:nvSpPr>
        <p:spPr/>
        <p:txBody>
          <a:bodyPr/>
          <a:lstStyle>
            <a:lvl1pPr>
              <a:defRPr/>
            </a:lvl1pPr>
          </a:lstStyle>
          <a:p>
            <a:pPr>
              <a:defRPr/>
            </a:pPr>
            <a:fld id="{B68B80C6-A7FF-4F9B-AD00-D6F6480968DA}" type="datetimeFigureOut">
              <a:rPr lang="es-MX" altLang="es-MX"/>
              <a:pPr>
                <a:defRPr/>
              </a:pPr>
              <a:t>24/10/2018</a:t>
            </a:fld>
            <a:endParaRPr lang="es-MX" altLang="es-MX"/>
          </a:p>
        </p:txBody>
      </p:sp>
      <p:sp>
        <p:nvSpPr>
          <p:cNvPr id="4" name="4 Marcador de pie de página"/>
          <p:cNvSpPr>
            <a:spLocks noGrp="1"/>
          </p:cNvSpPr>
          <p:nvPr>
            <p:ph type="ftr" sz="quarter" idx="11"/>
          </p:nvPr>
        </p:nvSpPr>
        <p:spPr/>
        <p:txBody>
          <a:bodyPr/>
          <a:lstStyle>
            <a:lvl1pPr>
              <a:defRPr/>
            </a:lvl1pPr>
          </a:lstStyle>
          <a:p>
            <a:pPr>
              <a:defRPr/>
            </a:pPr>
            <a:endParaRPr lang="es-MX"/>
          </a:p>
        </p:txBody>
      </p:sp>
      <p:sp>
        <p:nvSpPr>
          <p:cNvPr id="5" name="5 Marcador de número de diapositiva"/>
          <p:cNvSpPr>
            <a:spLocks noGrp="1"/>
          </p:cNvSpPr>
          <p:nvPr>
            <p:ph type="sldNum" sz="quarter" idx="12"/>
          </p:nvPr>
        </p:nvSpPr>
        <p:spPr/>
        <p:txBody>
          <a:bodyPr/>
          <a:lstStyle>
            <a:lvl1pPr>
              <a:defRPr/>
            </a:lvl1pPr>
          </a:lstStyle>
          <a:p>
            <a:pPr>
              <a:defRPr/>
            </a:pPr>
            <a:fld id="{5062F1BF-2FE5-4C33-8E7D-34BCDBFA6341}" type="slidenum">
              <a:rPr lang="es-MX" altLang="es-MX"/>
              <a:pPr>
                <a:defRPr/>
              </a:pPr>
              <a:t>‹Nº›</a:t>
            </a:fld>
            <a:endParaRPr lang="es-MX" altLang="es-MX"/>
          </a:p>
        </p:txBody>
      </p:sp>
    </p:spTree>
    <p:extLst>
      <p:ext uri="{BB962C8B-B14F-4D97-AF65-F5344CB8AC3E}">
        <p14:creationId xmlns:p14="http://schemas.microsoft.com/office/powerpoint/2010/main" val="25416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C62A14CA-56C8-4FCD-81E8-D8173C5B6448}" type="datetimeFigureOut">
              <a:rPr lang="es-MX" altLang="es-MX"/>
              <a:pPr>
                <a:defRPr/>
              </a:pPr>
              <a:t>24/10/2018</a:t>
            </a:fld>
            <a:endParaRPr lang="es-MX" altLang="es-MX"/>
          </a:p>
        </p:txBody>
      </p:sp>
      <p:sp>
        <p:nvSpPr>
          <p:cNvPr id="3" name="4 Marcador de pie de página"/>
          <p:cNvSpPr>
            <a:spLocks noGrp="1"/>
          </p:cNvSpPr>
          <p:nvPr>
            <p:ph type="ftr" sz="quarter" idx="11"/>
          </p:nvPr>
        </p:nvSpPr>
        <p:spPr/>
        <p:txBody>
          <a:bodyPr/>
          <a:lstStyle>
            <a:lvl1pPr>
              <a:defRPr/>
            </a:lvl1pPr>
          </a:lstStyle>
          <a:p>
            <a:pPr>
              <a:defRPr/>
            </a:pPr>
            <a:endParaRPr lang="es-MX"/>
          </a:p>
        </p:txBody>
      </p:sp>
      <p:sp>
        <p:nvSpPr>
          <p:cNvPr id="4" name="5 Marcador de número de diapositiva"/>
          <p:cNvSpPr>
            <a:spLocks noGrp="1"/>
          </p:cNvSpPr>
          <p:nvPr>
            <p:ph type="sldNum" sz="quarter" idx="12"/>
          </p:nvPr>
        </p:nvSpPr>
        <p:spPr/>
        <p:txBody>
          <a:bodyPr/>
          <a:lstStyle>
            <a:lvl1pPr>
              <a:defRPr/>
            </a:lvl1pPr>
          </a:lstStyle>
          <a:p>
            <a:pPr>
              <a:defRPr/>
            </a:pPr>
            <a:fld id="{220D1561-7C78-4AA3-8D40-61FDE31A1A1D}" type="slidenum">
              <a:rPr lang="es-MX" altLang="es-MX"/>
              <a:pPr>
                <a:defRPr/>
              </a:pPr>
              <a:t>‹Nº›</a:t>
            </a:fld>
            <a:endParaRPr lang="es-MX" altLang="es-MX"/>
          </a:p>
        </p:txBody>
      </p:sp>
    </p:spTree>
    <p:extLst>
      <p:ext uri="{BB962C8B-B14F-4D97-AF65-F5344CB8AC3E}">
        <p14:creationId xmlns:p14="http://schemas.microsoft.com/office/powerpoint/2010/main" val="1291805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D1ADB237-1A0D-4ADB-827A-CA102DBFC9E5}" type="datetimeFigureOut">
              <a:rPr lang="es-MX" altLang="es-MX"/>
              <a:pPr>
                <a:defRPr/>
              </a:pPr>
              <a:t>24/10/2018</a:t>
            </a:fld>
            <a:endParaRPr lang="es-MX" altLang="es-MX"/>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B6A3CEC9-DDF4-4F2C-93D6-3D8F407D4BC5}" type="slidenum">
              <a:rPr lang="es-MX" altLang="es-MX"/>
              <a:pPr>
                <a:defRPr/>
              </a:pPr>
              <a:t>‹Nº›</a:t>
            </a:fld>
            <a:endParaRPr lang="es-MX" altLang="es-MX"/>
          </a:p>
        </p:txBody>
      </p:sp>
    </p:spTree>
    <p:extLst>
      <p:ext uri="{BB962C8B-B14F-4D97-AF65-F5344CB8AC3E}">
        <p14:creationId xmlns:p14="http://schemas.microsoft.com/office/powerpoint/2010/main" val="295869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BC0DB7B3-95EA-4D47-AB57-93FE126073D1}" type="datetimeFigureOut">
              <a:rPr lang="es-MX" altLang="es-MX"/>
              <a:pPr>
                <a:defRPr/>
              </a:pPr>
              <a:t>24/10/2018</a:t>
            </a:fld>
            <a:endParaRPr lang="es-MX" altLang="es-MX"/>
          </a:p>
        </p:txBody>
      </p:sp>
      <p:sp>
        <p:nvSpPr>
          <p:cNvPr id="6" name="4 Marcador de pie de página"/>
          <p:cNvSpPr>
            <a:spLocks noGrp="1"/>
          </p:cNvSpPr>
          <p:nvPr>
            <p:ph type="ftr" sz="quarter" idx="11"/>
          </p:nvPr>
        </p:nvSpPr>
        <p:spPr/>
        <p:txBody>
          <a:bodyPr/>
          <a:lstStyle>
            <a:lvl1pPr>
              <a:defRPr/>
            </a:lvl1pPr>
          </a:lstStyle>
          <a:p>
            <a:pPr>
              <a:defRPr/>
            </a:pPr>
            <a:endParaRPr lang="es-MX"/>
          </a:p>
        </p:txBody>
      </p:sp>
      <p:sp>
        <p:nvSpPr>
          <p:cNvPr id="7" name="5 Marcador de número de diapositiva"/>
          <p:cNvSpPr>
            <a:spLocks noGrp="1"/>
          </p:cNvSpPr>
          <p:nvPr>
            <p:ph type="sldNum" sz="quarter" idx="12"/>
          </p:nvPr>
        </p:nvSpPr>
        <p:spPr/>
        <p:txBody>
          <a:bodyPr/>
          <a:lstStyle>
            <a:lvl1pPr>
              <a:defRPr/>
            </a:lvl1pPr>
          </a:lstStyle>
          <a:p>
            <a:pPr>
              <a:defRPr/>
            </a:pPr>
            <a:fld id="{44EAEA66-8E51-47F6-BBE7-4BD5DF5C4E22}" type="slidenum">
              <a:rPr lang="es-MX" altLang="es-MX"/>
              <a:pPr>
                <a:defRPr/>
              </a:pPr>
              <a:t>‹Nº›</a:t>
            </a:fld>
            <a:endParaRPr lang="es-MX" altLang="es-MX"/>
          </a:p>
        </p:txBody>
      </p:sp>
    </p:spTree>
    <p:extLst>
      <p:ext uri="{BB962C8B-B14F-4D97-AF65-F5344CB8AC3E}">
        <p14:creationId xmlns:p14="http://schemas.microsoft.com/office/powerpoint/2010/main" val="63623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MX" smtClean="0"/>
              <a:t>Haga clic para modificar el estilo de título del patrón</a:t>
            </a:r>
            <a:endParaRPr lang="es-MX" altLang="es-MX" smtClean="0"/>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MX" smtClean="0"/>
              <a:t>Haga clic para modificar el estilo de texto del patrón</a:t>
            </a:r>
          </a:p>
          <a:p>
            <a:pPr lvl="1"/>
            <a:r>
              <a:rPr lang="es-ES" altLang="es-MX" smtClean="0"/>
              <a:t>Segundo nivel</a:t>
            </a:r>
          </a:p>
          <a:p>
            <a:pPr lvl="2"/>
            <a:r>
              <a:rPr lang="es-ES" altLang="es-MX" smtClean="0"/>
              <a:t>Tercer nivel</a:t>
            </a:r>
          </a:p>
          <a:p>
            <a:pPr lvl="3"/>
            <a:r>
              <a:rPr lang="es-ES" altLang="es-MX" smtClean="0"/>
              <a:t>Cuarto nivel</a:t>
            </a:r>
          </a:p>
          <a:p>
            <a:pPr lvl="4"/>
            <a:r>
              <a:rPr lang="es-ES" altLang="es-MX" smtClean="0"/>
              <a:t>Quinto nivel</a:t>
            </a:r>
            <a:endParaRPr lang="es-MX" altLang="es-MX"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fld id="{4D661D87-80DC-4891-A47A-F5C029FFAFCA}" type="datetimeFigureOut">
              <a:rPr lang="es-MX" altLang="es-MX"/>
              <a:pPr>
                <a:defRPr/>
              </a:pPr>
              <a:t>24/10/2018</a:t>
            </a:fld>
            <a:endParaRPr lang="es-MX" alt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60386183-3184-460A-96B8-D032FB5F9F48}" type="slidenum">
              <a:rPr lang="es-MX" altLang="es-MX"/>
              <a:pPr>
                <a:defRPr/>
              </a:pPr>
              <a:t>‹Nº›</a:t>
            </a:fld>
            <a:endParaRPr lang="es-MX" alt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S PGothic" charset="0"/>
        </a:defRPr>
      </a:lvl1pPr>
      <a:lvl2pPr algn="ctr" rtl="0" eaLnBrk="0" fontAlgn="base" hangingPunct="0">
        <a:spcBef>
          <a:spcPct val="0"/>
        </a:spcBef>
        <a:spcAft>
          <a:spcPct val="0"/>
        </a:spcAft>
        <a:defRPr sz="4400">
          <a:solidFill>
            <a:schemeClr val="tx1"/>
          </a:solidFill>
          <a:latin typeface="Calibri" charset="0"/>
          <a:ea typeface="MS PGothic" pitchFamily="34" charset="-128"/>
          <a:cs typeface="MS PGothic" charset="0"/>
        </a:defRPr>
      </a:lvl2pPr>
      <a:lvl3pPr algn="ctr" rtl="0" eaLnBrk="0" fontAlgn="base" hangingPunct="0">
        <a:spcBef>
          <a:spcPct val="0"/>
        </a:spcBef>
        <a:spcAft>
          <a:spcPct val="0"/>
        </a:spcAft>
        <a:defRPr sz="4400">
          <a:solidFill>
            <a:schemeClr val="tx1"/>
          </a:solidFill>
          <a:latin typeface="Calibri" charset="0"/>
          <a:ea typeface="MS PGothic" pitchFamily="34" charset="-128"/>
          <a:cs typeface="MS PGothic" charset="0"/>
        </a:defRPr>
      </a:lvl3pPr>
      <a:lvl4pPr algn="ctr" rtl="0" eaLnBrk="0" fontAlgn="base" hangingPunct="0">
        <a:spcBef>
          <a:spcPct val="0"/>
        </a:spcBef>
        <a:spcAft>
          <a:spcPct val="0"/>
        </a:spcAft>
        <a:defRPr sz="4400">
          <a:solidFill>
            <a:schemeClr val="tx1"/>
          </a:solidFill>
          <a:latin typeface="Calibri" charset="0"/>
          <a:ea typeface="MS PGothic" pitchFamily="34" charset="-128"/>
          <a:cs typeface="MS PGothic" charset="0"/>
        </a:defRPr>
      </a:lvl4pPr>
      <a:lvl5pPr algn="ctr" rtl="0" eaLnBrk="0" fontAlgn="base" hangingPunct="0">
        <a:spcBef>
          <a:spcPct val="0"/>
        </a:spcBef>
        <a:spcAft>
          <a:spcPct val="0"/>
        </a:spcAft>
        <a:defRPr sz="4400">
          <a:solidFill>
            <a:schemeClr val="tx1"/>
          </a:solidFill>
          <a:latin typeface="Calibri" charset="0"/>
          <a:ea typeface="MS PGothic" pitchFamily="34" charset="-128"/>
          <a:cs typeface="MS PGothic" charset="0"/>
        </a:defRPr>
      </a:lvl5pPr>
      <a:lvl6pPr marL="457200" algn="ctr" rtl="0" fontAlgn="base">
        <a:spcBef>
          <a:spcPct val="0"/>
        </a:spcBef>
        <a:spcAft>
          <a:spcPct val="0"/>
        </a:spcAft>
        <a:defRPr sz="4400">
          <a:solidFill>
            <a:schemeClr val="tx1"/>
          </a:solidFill>
          <a:latin typeface="Calibri" charset="0"/>
          <a:ea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itchFamily="34" charset="-128"/>
          <a:cs typeface="MS PGothic"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1 Título"/>
          <p:cNvSpPr>
            <a:spLocks noGrp="1"/>
          </p:cNvSpPr>
          <p:nvPr>
            <p:ph type="ctrTitle"/>
          </p:nvPr>
        </p:nvSpPr>
        <p:spPr>
          <a:xfrm>
            <a:off x="468313" y="2708275"/>
            <a:ext cx="7772400" cy="1296789"/>
          </a:xfrm>
        </p:spPr>
        <p:txBody>
          <a:bodyPr/>
          <a:lstStyle/>
          <a:p>
            <a:pPr eaLnBrk="1" hangingPunct="1"/>
            <a:r>
              <a:rPr lang="es-MX" altLang="es-MX" sz="4000" b="1" dirty="0" smtClean="0">
                <a:solidFill>
                  <a:srgbClr val="595959"/>
                </a:solidFill>
                <a:cs typeface="Arial" panose="020B0604020202020204" pitchFamily="34" charset="0"/>
              </a:rPr>
              <a:t>Elaboración </a:t>
            </a:r>
            <a:r>
              <a:rPr lang="es-MX" altLang="es-MX" sz="4000" b="1" dirty="0">
                <a:solidFill>
                  <a:srgbClr val="595959"/>
                </a:solidFill>
                <a:cs typeface="Arial" panose="020B0604020202020204" pitchFamily="34" charset="0"/>
              </a:rPr>
              <a:t>de </a:t>
            </a:r>
            <a:r>
              <a:rPr lang="es-MX" altLang="es-MX" sz="4000" b="1" dirty="0" smtClean="0">
                <a:solidFill>
                  <a:srgbClr val="595959"/>
                </a:solidFill>
                <a:cs typeface="Arial" panose="020B0604020202020204" pitchFamily="34" charset="0"/>
              </a:rPr>
              <a:t>viñetas</a:t>
            </a:r>
            <a:br>
              <a:rPr lang="es-MX" altLang="es-MX" sz="4000" b="1" dirty="0" smtClean="0">
                <a:solidFill>
                  <a:srgbClr val="595959"/>
                </a:solidFill>
                <a:cs typeface="Arial" panose="020B0604020202020204" pitchFamily="34" charset="0"/>
              </a:rPr>
            </a:br>
            <a:r>
              <a:rPr lang="es-MX" altLang="es-MX" sz="4000" b="1" dirty="0" smtClean="0">
                <a:solidFill>
                  <a:srgbClr val="595959"/>
                </a:solidFill>
                <a:cs typeface="Arial" panose="020B0604020202020204" pitchFamily="34" charset="0"/>
              </a:rPr>
              <a:t>Fragmentación </a:t>
            </a:r>
            <a:r>
              <a:rPr lang="es-MX" altLang="es-MX" sz="4000" b="1" dirty="0" smtClean="0">
                <a:solidFill>
                  <a:srgbClr val="595959"/>
                </a:solidFill>
                <a:cs typeface="Arial" panose="020B0604020202020204" pitchFamily="34" charset="0"/>
              </a:rPr>
              <a:t>de producciones de práctica profesional </a:t>
            </a:r>
            <a:endParaRPr lang="es-MX" altLang="es-MX" sz="2000" dirty="0" smtClean="0">
              <a:solidFill>
                <a:srgbClr val="595959"/>
              </a:solidFill>
              <a:cs typeface="Arial" panose="020B0604020202020204" pitchFamily="34" charset="0"/>
            </a:endParaRPr>
          </a:p>
        </p:txBody>
      </p:sp>
      <p:sp>
        <p:nvSpPr>
          <p:cNvPr id="2051" name="2 Subtítulo"/>
          <p:cNvSpPr>
            <a:spLocks noGrp="1"/>
          </p:cNvSpPr>
          <p:nvPr>
            <p:ph type="subTitle" idx="1"/>
          </p:nvPr>
        </p:nvSpPr>
        <p:spPr>
          <a:xfrm>
            <a:off x="503238" y="5589488"/>
            <a:ext cx="5220890" cy="431800"/>
          </a:xfrm>
        </p:spPr>
        <p:txBody>
          <a:bodyPr/>
          <a:lstStyle/>
          <a:p>
            <a:pPr algn="l" eaLnBrk="1" hangingPunct="1">
              <a:defRPr/>
            </a:pPr>
            <a:r>
              <a:rPr lang="es-MX" altLang="es-MX" sz="1600" dirty="0" smtClean="0">
                <a:solidFill>
                  <a:schemeClr val="tx2">
                    <a:lumMod val="50000"/>
                  </a:schemeClr>
                </a:solidFill>
                <a:latin typeface="+mj-lt"/>
                <a:cs typeface="Arial" charset="0"/>
              </a:rPr>
              <a:t>Dirección General para la Evaluación de Docentes y Directivos</a:t>
            </a:r>
          </a:p>
          <a:p>
            <a:pPr algn="l" eaLnBrk="1" hangingPunct="1">
              <a:defRPr/>
            </a:pPr>
            <a:r>
              <a:rPr lang="es-MX" altLang="es-MX" sz="1200" dirty="0" smtClean="0">
                <a:solidFill>
                  <a:schemeClr val="tx2">
                    <a:lumMod val="50000"/>
                  </a:schemeClr>
                </a:solidFill>
                <a:latin typeface="+mj-lt"/>
                <a:cs typeface="Arial" charset="0"/>
              </a:rPr>
              <a:t>Octubre 2018</a:t>
            </a:r>
          </a:p>
          <a:p>
            <a:pPr algn="l" eaLnBrk="1" hangingPunct="1">
              <a:buFont typeface="Arial" charset="0"/>
              <a:buNone/>
              <a:defRPr/>
            </a:pPr>
            <a:endParaRPr lang="es-MX" altLang="es-MX" sz="1600" dirty="0" smtClean="0">
              <a:solidFill>
                <a:schemeClr val="tx2">
                  <a:lumMod val="50000"/>
                </a:schemeClr>
              </a:solidFill>
              <a:latin typeface="Arial"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r>
              <a:rPr lang="es-MX" altLang="es-MX" sz="3600" b="1" dirty="0" smtClean="0"/>
              <a:t>Ejemplos</a:t>
            </a:r>
            <a:endParaRPr lang="es-MX" sz="3600" b="1" dirty="0"/>
          </a:p>
          <a:p>
            <a:endParaRPr lang="es-MX" dirty="0"/>
          </a:p>
        </p:txBody>
      </p:sp>
    </p:spTree>
    <p:extLst>
      <p:ext uri="{BB962C8B-B14F-4D97-AF65-F5344CB8AC3E}">
        <p14:creationId xmlns:p14="http://schemas.microsoft.com/office/powerpoint/2010/main" val="677363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63520" y="1268760"/>
            <a:ext cx="8229600" cy="864096"/>
          </a:xfrm>
        </p:spPr>
        <p:txBody>
          <a:bodyPr/>
          <a:lstStyle/>
          <a:p>
            <a:pPr marL="0" indent="0" algn="just">
              <a:buNone/>
            </a:pPr>
            <a:r>
              <a:rPr lang="es-MX" sz="2400" dirty="0" smtClean="0"/>
              <a:t>Indica qué tan de acuerdo estás con cada una de los siguientes enunciados sobre cómo </a:t>
            </a:r>
            <a:r>
              <a:rPr lang="es-MX" sz="2400" dirty="0"/>
              <a:t>la profesora Martínez </a:t>
            </a:r>
            <a:r>
              <a:rPr lang="es-MX" sz="2400" dirty="0" smtClean="0"/>
              <a:t>mantiene el control de su clase.</a:t>
            </a:r>
            <a:endParaRPr lang="es-MX" sz="2400" dirty="0"/>
          </a:p>
        </p:txBody>
      </p:sp>
      <p:sp>
        <p:nvSpPr>
          <p:cNvPr id="4" name="Título 1"/>
          <p:cNvSpPr txBox="1">
            <a:spLocks noGrp="1"/>
          </p:cNvSpPr>
          <p:nvPr>
            <p:ph type="title"/>
          </p:nvPr>
        </p:nvSpPr>
        <p:spPr bwMode="auto">
          <a:xfrm>
            <a:off x="467544" y="107799"/>
            <a:ext cx="8229600" cy="778098"/>
          </a:xfrm>
          <a:prstGeom prst="rect">
            <a:avLst/>
          </a:prstGeom>
          <a:solidFill>
            <a:schemeClr val="accent1">
              <a:lumMod val="50000"/>
            </a:schemeClr>
          </a:solidFill>
          <a:extLst/>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pPr>
              <a:defRPr/>
            </a:pPr>
            <a:r>
              <a:rPr lang="es-MX" dirty="0" smtClean="0">
                <a:solidFill>
                  <a:schemeClr val="bg1"/>
                </a:solidFill>
              </a:rPr>
              <a:t>PISA 2012</a:t>
            </a:r>
            <a:endParaRPr lang="es-MX" dirty="0">
              <a:solidFill>
                <a:schemeClr val="bg1"/>
              </a:solidFill>
            </a:endParaRPr>
          </a:p>
        </p:txBody>
      </p:sp>
      <p:graphicFrame>
        <p:nvGraphicFramePr>
          <p:cNvPr id="2" name="Tabla 1"/>
          <p:cNvGraphicFramePr>
            <a:graphicFrameLocks noGrp="1"/>
          </p:cNvGraphicFramePr>
          <p:nvPr/>
        </p:nvGraphicFramePr>
        <p:xfrm>
          <a:off x="179512" y="2560044"/>
          <a:ext cx="8640960" cy="2651760"/>
        </p:xfrm>
        <a:graphic>
          <a:graphicData uri="http://schemas.openxmlformats.org/drawingml/2006/table">
            <a:tbl>
              <a:tblPr firstRow="1" bandRow="1">
                <a:tableStyleId>{5C22544A-7EE6-4342-B048-85BDC9FD1C3A}</a:tableStyleId>
              </a:tblPr>
              <a:tblGrid>
                <a:gridCol w="687553">
                  <a:extLst>
                    <a:ext uri="{9D8B030D-6E8A-4147-A177-3AD203B41FA5}">
                      <a16:colId xmlns:a16="http://schemas.microsoft.com/office/drawing/2014/main" val="1736206337"/>
                    </a:ext>
                  </a:extLst>
                </a:gridCol>
                <a:gridCol w="3766263">
                  <a:extLst>
                    <a:ext uri="{9D8B030D-6E8A-4147-A177-3AD203B41FA5}">
                      <a16:colId xmlns:a16="http://schemas.microsoft.com/office/drawing/2014/main" val="2819348119"/>
                    </a:ext>
                  </a:extLst>
                </a:gridCol>
                <a:gridCol w="1347657">
                  <a:extLst>
                    <a:ext uri="{9D8B030D-6E8A-4147-A177-3AD203B41FA5}">
                      <a16:colId xmlns:a16="http://schemas.microsoft.com/office/drawing/2014/main" val="4172392760"/>
                    </a:ext>
                  </a:extLst>
                </a:gridCol>
                <a:gridCol w="1117704">
                  <a:extLst>
                    <a:ext uri="{9D8B030D-6E8A-4147-A177-3AD203B41FA5}">
                      <a16:colId xmlns:a16="http://schemas.microsoft.com/office/drawing/2014/main" val="2462471571"/>
                    </a:ext>
                  </a:extLst>
                </a:gridCol>
                <a:gridCol w="782393">
                  <a:extLst>
                    <a:ext uri="{9D8B030D-6E8A-4147-A177-3AD203B41FA5}">
                      <a16:colId xmlns:a16="http://schemas.microsoft.com/office/drawing/2014/main" val="273424989"/>
                    </a:ext>
                  </a:extLst>
                </a:gridCol>
                <a:gridCol w="939390">
                  <a:extLst>
                    <a:ext uri="{9D8B030D-6E8A-4147-A177-3AD203B41FA5}">
                      <a16:colId xmlns:a16="http://schemas.microsoft.com/office/drawing/2014/main" val="3515563122"/>
                    </a:ext>
                  </a:extLst>
                </a:gridCol>
              </a:tblGrid>
              <a:tr h="370840">
                <a:tc>
                  <a:txBody>
                    <a:bodyPr/>
                    <a:lstStyle/>
                    <a:p>
                      <a:pPr algn="ctr"/>
                      <a:r>
                        <a:rPr lang="es-419" sz="1400" dirty="0" smtClean="0"/>
                        <a:t>Nivel</a:t>
                      </a:r>
                      <a:endParaRPr lang="es-419" sz="1400" dirty="0"/>
                    </a:p>
                  </a:txBody>
                  <a:tcPr anchor="ctr"/>
                </a:tc>
                <a:tc>
                  <a:txBody>
                    <a:bodyPr/>
                    <a:lstStyle/>
                    <a:p>
                      <a:pPr algn="ctr"/>
                      <a:r>
                        <a:rPr lang="es-419" sz="1400" dirty="0" smtClean="0"/>
                        <a:t>Oración</a:t>
                      </a:r>
                      <a:endParaRPr lang="es-419" sz="1400" dirty="0"/>
                    </a:p>
                  </a:txBody>
                  <a:tcPr anchor="ctr"/>
                </a:tc>
                <a:tc>
                  <a:txBody>
                    <a:bodyPr/>
                    <a:lstStyle/>
                    <a:p>
                      <a:pPr algn="ctr"/>
                      <a:r>
                        <a:rPr lang="es-419" sz="1400" dirty="0" smtClean="0"/>
                        <a:t>Totalmente</a:t>
                      </a:r>
                      <a:r>
                        <a:rPr lang="es-419" sz="1400" baseline="0" dirty="0" smtClean="0"/>
                        <a:t> en desacuerdo</a:t>
                      </a:r>
                      <a:endParaRPr lang="es-419" sz="1400" dirty="0"/>
                    </a:p>
                  </a:txBody>
                  <a:tcPr anchor="ctr"/>
                </a:tc>
                <a:tc>
                  <a:txBody>
                    <a:bodyPr/>
                    <a:lstStyle/>
                    <a:p>
                      <a:pPr algn="ctr"/>
                      <a:r>
                        <a:rPr lang="es-419" sz="1400" dirty="0" smtClean="0"/>
                        <a:t>En desacuerdo</a:t>
                      </a:r>
                      <a:endParaRPr lang="es-419" sz="1400" dirty="0"/>
                    </a:p>
                  </a:txBody>
                  <a:tcPr anchor="ctr"/>
                </a:tc>
                <a:tc>
                  <a:txBody>
                    <a:bodyPr/>
                    <a:lstStyle/>
                    <a:p>
                      <a:pPr algn="ctr"/>
                      <a:r>
                        <a:rPr lang="es-419" sz="1400" dirty="0" smtClean="0"/>
                        <a:t>De acuerdo</a:t>
                      </a:r>
                      <a:endParaRPr lang="es-419" sz="1400" dirty="0"/>
                    </a:p>
                  </a:txBody>
                  <a:tcPr anchor="ctr"/>
                </a:tc>
                <a:tc>
                  <a:txBody>
                    <a:bodyPr/>
                    <a:lstStyle/>
                    <a:p>
                      <a:pPr algn="ctr"/>
                      <a:r>
                        <a:rPr lang="es-419" sz="1400" dirty="0" smtClean="0"/>
                        <a:t>Totalmente de acuerdo</a:t>
                      </a:r>
                      <a:endParaRPr lang="es-419" sz="1400" dirty="0"/>
                    </a:p>
                  </a:txBody>
                  <a:tcPr anchor="ctr"/>
                </a:tc>
                <a:extLst>
                  <a:ext uri="{0D108BD9-81ED-4DB2-BD59-A6C34878D82A}">
                    <a16:rowId xmlns:a16="http://schemas.microsoft.com/office/drawing/2014/main" val="1502856423"/>
                  </a:ext>
                </a:extLst>
              </a:tr>
              <a:tr h="370840">
                <a:tc>
                  <a:txBody>
                    <a:bodyPr/>
                    <a:lstStyle/>
                    <a:p>
                      <a:r>
                        <a:rPr lang="es-419" sz="1200" dirty="0" smtClean="0"/>
                        <a:t>Nivel bajo</a:t>
                      </a:r>
                      <a:endParaRPr lang="es-419"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smtClean="0"/>
                        <a:t>Los estudiantes de la profesora Martínez frecuentemente la interrumpen mientras da la clase. Como resultado, ella siempre llega 5 minutos tarde al</a:t>
                      </a:r>
                      <a:r>
                        <a:rPr lang="es-MX" sz="1200" baseline="0" dirty="0" smtClean="0"/>
                        <a:t> salón</a:t>
                      </a:r>
                      <a:r>
                        <a:rPr lang="es-MX" sz="1200" dirty="0" smtClean="0"/>
                        <a:t>.</a:t>
                      </a:r>
                    </a:p>
                    <a:p>
                      <a:endParaRPr lang="es-419" sz="1200" dirty="0"/>
                    </a:p>
                  </a:txBody>
                  <a:tcPr/>
                </a:tc>
                <a:tc>
                  <a:txBody>
                    <a:bodyPr/>
                    <a:lstStyle/>
                    <a:p>
                      <a:endParaRPr lang="es-419" sz="1200" dirty="0"/>
                    </a:p>
                  </a:txBody>
                  <a:tcPr/>
                </a:tc>
                <a:tc>
                  <a:txBody>
                    <a:bodyPr/>
                    <a:lstStyle/>
                    <a:p>
                      <a:endParaRPr lang="es-419" sz="1200" dirty="0"/>
                    </a:p>
                  </a:txBody>
                  <a:tcPr/>
                </a:tc>
                <a:tc>
                  <a:txBody>
                    <a:bodyPr/>
                    <a:lstStyle/>
                    <a:p>
                      <a:endParaRPr lang="es-419" sz="1200"/>
                    </a:p>
                  </a:txBody>
                  <a:tcPr/>
                </a:tc>
                <a:tc>
                  <a:txBody>
                    <a:bodyPr/>
                    <a:lstStyle/>
                    <a:p>
                      <a:endParaRPr lang="es-419" sz="1200"/>
                    </a:p>
                  </a:txBody>
                  <a:tcPr/>
                </a:tc>
                <a:extLst>
                  <a:ext uri="{0D108BD9-81ED-4DB2-BD59-A6C34878D82A}">
                    <a16:rowId xmlns:a16="http://schemas.microsoft.com/office/drawing/2014/main" val="193822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smtClean="0"/>
                        <a:t>Nivel medio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smtClean="0"/>
                        <a:t>Los estudiantes de la profesora Martínez frecuentemente la interrumpen mientras da la clase. Ella siempre llega 5 minutos antes al salón.</a:t>
                      </a:r>
                    </a:p>
                  </a:txBody>
                  <a:tcPr/>
                </a:tc>
                <a:tc>
                  <a:txBody>
                    <a:bodyPr/>
                    <a:lstStyle/>
                    <a:p>
                      <a:endParaRPr lang="es-419" sz="1200" dirty="0"/>
                    </a:p>
                  </a:txBody>
                  <a:tcPr/>
                </a:tc>
                <a:tc>
                  <a:txBody>
                    <a:bodyPr/>
                    <a:lstStyle/>
                    <a:p>
                      <a:endParaRPr lang="es-419" sz="1200" dirty="0"/>
                    </a:p>
                  </a:txBody>
                  <a:tcPr/>
                </a:tc>
                <a:tc>
                  <a:txBody>
                    <a:bodyPr/>
                    <a:lstStyle/>
                    <a:p>
                      <a:endParaRPr lang="es-419" sz="1200" dirty="0"/>
                    </a:p>
                  </a:txBody>
                  <a:tcPr/>
                </a:tc>
                <a:tc>
                  <a:txBody>
                    <a:bodyPr/>
                    <a:lstStyle/>
                    <a:p>
                      <a:endParaRPr lang="es-419" sz="1200" dirty="0"/>
                    </a:p>
                  </a:txBody>
                  <a:tcPr/>
                </a:tc>
                <a:extLst>
                  <a:ext uri="{0D108BD9-81ED-4DB2-BD59-A6C34878D82A}">
                    <a16:rowId xmlns:a16="http://schemas.microsoft.com/office/drawing/2014/main" val="38780342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smtClean="0"/>
                        <a:t>Nivel alto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200" dirty="0" smtClean="0"/>
                        <a:t>Los estudiantes de la profesora Martínez son tranquilos y ordenados. Ella siempre llega a tiempo al</a:t>
                      </a:r>
                      <a:r>
                        <a:rPr lang="es-MX" sz="1200" baseline="0" dirty="0" smtClean="0"/>
                        <a:t> salón</a:t>
                      </a:r>
                      <a:r>
                        <a:rPr lang="es-MX" sz="1200" dirty="0" smtClean="0"/>
                        <a:t>.</a:t>
                      </a:r>
                    </a:p>
                  </a:txBody>
                  <a:tcPr/>
                </a:tc>
                <a:tc>
                  <a:txBody>
                    <a:bodyPr/>
                    <a:lstStyle/>
                    <a:p>
                      <a:endParaRPr lang="es-419" sz="1200"/>
                    </a:p>
                  </a:txBody>
                  <a:tcPr/>
                </a:tc>
                <a:tc>
                  <a:txBody>
                    <a:bodyPr/>
                    <a:lstStyle/>
                    <a:p>
                      <a:endParaRPr lang="es-419" sz="1200"/>
                    </a:p>
                  </a:txBody>
                  <a:tcPr/>
                </a:tc>
                <a:tc>
                  <a:txBody>
                    <a:bodyPr/>
                    <a:lstStyle/>
                    <a:p>
                      <a:endParaRPr lang="es-419" sz="1200"/>
                    </a:p>
                  </a:txBody>
                  <a:tcPr/>
                </a:tc>
                <a:tc>
                  <a:txBody>
                    <a:bodyPr/>
                    <a:lstStyle/>
                    <a:p>
                      <a:endParaRPr lang="es-419" sz="1200" dirty="0"/>
                    </a:p>
                  </a:txBody>
                  <a:tcPr/>
                </a:tc>
                <a:extLst>
                  <a:ext uri="{0D108BD9-81ED-4DB2-BD59-A6C34878D82A}">
                    <a16:rowId xmlns:a16="http://schemas.microsoft.com/office/drawing/2014/main" val="3458721079"/>
                  </a:ext>
                </a:extLst>
              </a:tr>
            </a:tbl>
          </a:graphicData>
        </a:graphic>
      </p:graphicFrame>
    </p:spTree>
    <p:extLst>
      <p:ext uri="{BB962C8B-B14F-4D97-AF65-F5344CB8AC3E}">
        <p14:creationId xmlns:p14="http://schemas.microsoft.com/office/powerpoint/2010/main" val="13563851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sz="3600" dirty="0" smtClean="0"/>
              <a:t>Valores posibles para un ítem original vs para una viñeta</a:t>
            </a:r>
            <a:endParaRPr lang="es-419" sz="3600" dirty="0"/>
          </a:p>
        </p:txBody>
      </p:sp>
      <p:pic>
        <p:nvPicPr>
          <p:cNvPr id="4" name="Imagen 3"/>
          <p:cNvPicPr>
            <a:picLocks noChangeAspect="1"/>
          </p:cNvPicPr>
          <p:nvPr/>
        </p:nvPicPr>
        <p:blipFill rotWithShape="1">
          <a:blip r:embed="rId2"/>
          <a:srcRect t="10150"/>
          <a:stretch/>
        </p:blipFill>
        <p:spPr>
          <a:xfrm>
            <a:off x="152400" y="1988840"/>
            <a:ext cx="8991600" cy="3440410"/>
          </a:xfrm>
          <a:prstGeom prst="rect">
            <a:avLst/>
          </a:prstGeom>
        </p:spPr>
      </p:pic>
    </p:spTree>
    <p:extLst>
      <p:ext uri="{BB962C8B-B14F-4D97-AF65-F5344CB8AC3E}">
        <p14:creationId xmlns:p14="http://schemas.microsoft.com/office/powerpoint/2010/main" val="2096087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168821"/>
            <a:ext cx="8435280" cy="1224136"/>
          </a:xfrm>
        </p:spPr>
        <p:txBody>
          <a:bodyPr/>
          <a:lstStyle/>
          <a:p>
            <a:r>
              <a:rPr lang="en-US" sz="3200" b="1" dirty="0" err="1" smtClean="0"/>
              <a:t>Puntuación</a:t>
            </a:r>
            <a:r>
              <a:rPr lang="en-US" sz="3200" b="1" dirty="0" smtClean="0"/>
              <a:t> </a:t>
            </a:r>
            <a:r>
              <a:rPr lang="en-US" sz="3200" b="1" dirty="0" err="1" smtClean="0"/>
              <a:t>basada</a:t>
            </a:r>
            <a:r>
              <a:rPr lang="en-US" sz="3200" b="1" dirty="0" smtClean="0"/>
              <a:t> </a:t>
            </a:r>
            <a:r>
              <a:rPr lang="en-US" sz="3200" b="1" dirty="0" err="1" smtClean="0"/>
              <a:t>en</a:t>
            </a:r>
            <a:r>
              <a:rPr lang="en-US" sz="3200" b="1" dirty="0" smtClean="0"/>
              <a:t> las </a:t>
            </a:r>
            <a:r>
              <a:rPr lang="en-US" sz="3200" b="1" dirty="0" err="1" smtClean="0"/>
              <a:t>viñetas</a:t>
            </a:r>
            <a:r>
              <a:rPr lang="en-US" sz="3200" b="1" dirty="0" smtClean="0"/>
              <a:t> para </a:t>
            </a:r>
            <a:r>
              <a:rPr lang="en-US" sz="3200" b="1" dirty="0" err="1" smtClean="0"/>
              <a:t>tres</a:t>
            </a:r>
            <a:r>
              <a:rPr lang="en-US" sz="3200" b="1" dirty="0" smtClean="0"/>
              <a:t> </a:t>
            </a:r>
            <a:r>
              <a:rPr lang="en-US" sz="3200" b="1" dirty="0" err="1" smtClean="0"/>
              <a:t>estudiantes</a:t>
            </a:r>
            <a:r>
              <a:rPr lang="en-US" sz="3200" b="1" dirty="0" smtClean="0"/>
              <a:t> </a:t>
            </a:r>
            <a:r>
              <a:rPr lang="en-US" sz="3200" b="1" dirty="0" err="1" smtClean="0"/>
              <a:t>hipotéticos</a:t>
            </a:r>
            <a:r>
              <a:rPr lang="en-US" sz="3200" b="1" dirty="0" smtClean="0"/>
              <a:t> </a:t>
            </a:r>
            <a:endParaRPr lang="es-419" sz="3200" dirty="0"/>
          </a:p>
        </p:txBody>
      </p:sp>
      <p:pic>
        <p:nvPicPr>
          <p:cNvPr id="4" name="Marcador de contenido 3"/>
          <p:cNvPicPr>
            <a:picLocks noGrp="1" noChangeAspect="1"/>
          </p:cNvPicPr>
          <p:nvPr>
            <p:ph idx="1"/>
          </p:nvPr>
        </p:nvPicPr>
        <p:blipFill>
          <a:blip r:embed="rId2"/>
          <a:stretch>
            <a:fillRect/>
          </a:stretch>
        </p:blipFill>
        <p:spPr>
          <a:xfrm>
            <a:off x="1331640" y="1916832"/>
            <a:ext cx="1695450" cy="2800350"/>
          </a:xfrm>
          <a:prstGeom prst="rect">
            <a:avLst/>
          </a:prstGeom>
        </p:spPr>
      </p:pic>
      <p:pic>
        <p:nvPicPr>
          <p:cNvPr id="5" name="Imagen 4"/>
          <p:cNvPicPr>
            <a:picLocks noChangeAspect="1"/>
          </p:cNvPicPr>
          <p:nvPr/>
        </p:nvPicPr>
        <p:blipFill>
          <a:blip r:embed="rId3"/>
          <a:stretch>
            <a:fillRect/>
          </a:stretch>
        </p:blipFill>
        <p:spPr>
          <a:xfrm>
            <a:off x="3027090" y="1700808"/>
            <a:ext cx="4886325" cy="3324225"/>
          </a:xfrm>
          <a:prstGeom prst="rect">
            <a:avLst/>
          </a:prstGeom>
        </p:spPr>
      </p:pic>
    </p:spTree>
    <p:extLst>
      <p:ext uri="{BB962C8B-B14F-4D97-AF65-F5344CB8AC3E}">
        <p14:creationId xmlns:p14="http://schemas.microsoft.com/office/powerpoint/2010/main" val="3740185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11560" y="1672209"/>
            <a:ext cx="8229600" cy="1828800"/>
          </a:xfrm>
        </p:spPr>
        <p:txBody>
          <a:bodyPr/>
          <a:lstStyle/>
          <a:p>
            <a:pPr marL="0" indent="0">
              <a:buNone/>
            </a:pPr>
            <a:r>
              <a:rPr lang="es-MX" sz="1800" dirty="0" smtClean="0"/>
              <a:t>¿Cuál </a:t>
            </a:r>
            <a:r>
              <a:rPr lang="es-MX" sz="1800" dirty="0"/>
              <a:t>de los siguientes enunciados refleja la forma en que usted planearía sus clases considerando la presencia de alumnos con barreras para el aprendizaje y la participación (BAP)? </a:t>
            </a:r>
            <a:r>
              <a:rPr lang="es-MX" sz="1800" b="1" dirty="0"/>
              <a:t>Marque solamente una opción</a:t>
            </a:r>
            <a:r>
              <a:rPr lang="es-MX" sz="1800" dirty="0"/>
              <a:t>. </a:t>
            </a:r>
            <a:endParaRPr lang="es-MX" sz="1800" dirty="0" smtClean="0"/>
          </a:p>
          <a:p>
            <a:endParaRPr lang="es-419" sz="1800" dirty="0"/>
          </a:p>
          <a:p>
            <a:endParaRPr lang="es-419" sz="1800" dirty="0"/>
          </a:p>
        </p:txBody>
      </p:sp>
      <p:graphicFrame>
        <p:nvGraphicFramePr>
          <p:cNvPr id="4" name="Tabla 3"/>
          <p:cNvGraphicFramePr>
            <a:graphicFrameLocks noGrp="1"/>
          </p:cNvGraphicFramePr>
          <p:nvPr>
            <p:extLst>
              <p:ext uri="{D42A27DB-BD31-4B8C-83A1-F6EECF244321}">
                <p14:modId xmlns:p14="http://schemas.microsoft.com/office/powerpoint/2010/main" val="2347685424"/>
              </p:ext>
            </p:extLst>
          </p:nvPr>
        </p:nvGraphicFramePr>
        <p:xfrm>
          <a:off x="755576" y="2708276"/>
          <a:ext cx="7848872" cy="1551940"/>
        </p:xfrm>
        <a:graphic>
          <a:graphicData uri="http://schemas.openxmlformats.org/drawingml/2006/table">
            <a:tbl>
              <a:tblPr>
                <a:tableStyleId>{5C22544A-7EE6-4342-B048-85BDC9FD1C3A}</a:tableStyleId>
              </a:tblPr>
              <a:tblGrid>
                <a:gridCol w="413099">
                  <a:extLst>
                    <a:ext uri="{9D8B030D-6E8A-4147-A177-3AD203B41FA5}">
                      <a16:colId xmlns:a16="http://schemas.microsoft.com/office/drawing/2014/main" val="2969639990"/>
                    </a:ext>
                  </a:extLst>
                </a:gridCol>
                <a:gridCol w="7435773">
                  <a:extLst>
                    <a:ext uri="{9D8B030D-6E8A-4147-A177-3AD203B41FA5}">
                      <a16:colId xmlns:a16="http://schemas.microsoft.com/office/drawing/2014/main" val="3107316445"/>
                    </a:ext>
                  </a:extLst>
                </a:gridCol>
              </a:tblGrid>
              <a:tr h="288290">
                <a:tc>
                  <a:txBody>
                    <a:bodyPr/>
                    <a:lstStyle/>
                    <a:p>
                      <a:pPr>
                        <a:spcAft>
                          <a:spcPts val="0"/>
                        </a:spcAft>
                      </a:pPr>
                      <a:endParaRPr lang="es-419" sz="1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spcAft>
                          <a:spcPts val="0"/>
                        </a:spcAft>
                      </a:pPr>
                      <a:r>
                        <a:rPr lang="es-MX" sz="1600" dirty="0">
                          <a:effectLst/>
                        </a:rPr>
                        <a:t>Diseñaría actividades colectivas para que todos los alumnos aprendieran a su propio ritmo</a:t>
                      </a:r>
                      <a:endParaRPr lang="es-419" sz="1800" dirty="0">
                        <a:effectLst/>
                        <a:latin typeface="Times New Roman" panose="02020603050405020304" pitchFamily="18" charset="0"/>
                        <a:ea typeface="Times New Roman" panose="02020603050405020304" pitchFamily="18" charset="0"/>
                      </a:endParaRPr>
                    </a:p>
                  </a:txBody>
                  <a:tcPr marL="44450" marR="44450" marT="0" marB="0" anchor="ctr"/>
                </a:tc>
                <a:extLst>
                  <a:ext uri="{0D108BD9-81ED-4DB2-BD59-A6C34878D82A}">
                    <a16:rowId xmlns:a16="http://schemas.microsoft.com/office/drawing/2014/main" val="6959091"/>
                  </a:ext>
                </a:extLst>
              </a:tr>
              <a:tr h="288290">
                <a:tc>
                  <a:txBody>
                    <a:bodyPr/>
                    <a:lstStyle/>
                    <a:p>
                      <a:pPr algn="just">
                        <a:spcAft>
                          <a:spcPts val="0"/>
                        </a:spcAft>
                      </a:pPr>
                      <a:endParaRPr lang="es-419" sz="1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just">
                        <a:spcAft>
                          <a:spcPts val="0"/>
                        </a:spcAft>
                      </a:pPr>
                      <a:r>
                        <a:rPr lang="es-MX" sz="1600" dirty="0">
                          <a:effectLst/>
                        </a:rPr>
                        <a:t>Seleccionaría actividades específicas para que los alumnos con BAP trabajaran de forma independiente al grupo</a:t>
                      </a:r>
                      <a:endParaRPr lang="es-419" sz="1800" dirty="0">
                        <a:effectLst/>
                        <a:latin typeface="Times New Roman" panose="02020603050405020304" pitchFamily="18" charset="0"/>
                        <a:ea typeface="Times New Roman" panose="02020603050405020304" pitchFamily="18" charset="0"/>
                      </a:endParaRPr>
                    </a:p>
                  </a:txBody>
                  <a:tcPr marL="44450" marR="44450" marT="0" marB="0" anchor="ctr"/>
                </a:tc>
                <a:extLst>
                  <a:ext uri="{0D108BD9-81ED-4DB2-BD59-A6C34878D82A}">
                    <a16:rowId xmlns:a16="http://schemas.microsoft.com/office/drawing/2014/main" val="4088556179"/>
                  </a:ext>
                </a:extLst>
              </a:tr>
              <a:tr h="288290">
                <a:tc>
                  <a:txBody>
                    <a:bodyPr/>
                    <a:lstStyle/>
                    <a:p>
                      <a:pPr>
                        <a:spcAft>
                          <a:spcPts val="0"/>
                        </a:spcAft>
                      </a:pPr>
                      <a:endParaRPr lang="es-419" sz="1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spcAft>
                          <a:spcPts val="0"/>
                        </a:spcAft>
                      </a:pPr>
                      <a:r>
                        <a:rPr lang="es-MX" sz="1600" dirty="0">
                          <a:effectLst/>
                        </a:rPr>
                        <a:t>Integraría estrategias para solicitar apoyo de USAER o UDEEI.</a:t>
                      </a:r>
                      <a:endParaRPr lang="es-419" sz="1800" dirty="0">
                        <a:effectLst/>
                        <a:latin typeface="Times New Roman" panose="02020603050405020304" pitchFamily="18" charset="0"/>
                        <a:ea typeface="Times New Roman" panose="02020603050405020304" pitchFamily="18" charset="0"/>
                      </a:endParaRPr>
                    </a:p>
                  </a:txBody>
                  <a:tcPr marL="44450" marR="44450" marT="0" marB="0" anchor="ctr"/>
                </a:tc>
                <a:extLst>
                  <a:ext uri="{0D108BD9-81ED-4DB2-BD59-A6C34878D82A}">
                    <a16:rowId xmlns:a16="http://schemas.microsoft.com/office/drawing/2014/main" val="3117298087"/>
                  </a:ext>
                </a:extLst>
              </a:tr>
              <a:tr h="288290">
                <a:tc>
                  <a:txBody>
                    <a:bodyPr/>
                    <a:lstStyle/>
                    <a:p>
                      <a:pPr>
                        <a:spcAft>
                          <a:spcPts val="0"/>
                        </a:spcAft>
                      </a:pPr>
                      <a:endParaRPr lang="es-419" sz="1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spcAft>
                          <a:spcPts val="0"/>
                        </a:spcAft>
                      </a:pPr>
                      <a:r>
                        <a:rPr lang="es-MX" sz="1600" dirty="0">
                          <a:effectLst/>
                        </a:rPr>
                        <a:t>Propondría las mismas actividades para todo el grupo</a:t>
                      </a:r>
                      <a:endParaRPr lang="es-419" sz="1800" dirty="0">
                        <a:effectLst/>
                        <a:latin typeface="Times New Roman" panose="02020603050405020304" pitchFamily="18" charset="0"/>
                        <a:ea typeface="Times New Roman" panose="02020603050405020304" pitchFamily="18" charset="0"/>
                      </a:endParaRPr>
                    </a:p>
                  </a:txBody>
                  <a:tcPr marL="44450" marR="44450" marT="0" marB="0" anchor="ctr"/>
                </a:tc>
                <a:extLst>
                  <a:ext uri="{0D108BD9-81ED-4DB2-BD59-A6C34878D82A}">
                    <a16:rowId xmlns:a16="http://schemas.microsoft.com/office/drawing/2014/main" val="2375435306"/>
                  </a:ext>
                </a:extLst>
              </a:tr>
            </a:tbl>
          </a:graphicData>
        </a:graphic>
      </p:graphicFrame>
      <p:sp>
        <p:nvSpPr>
          <p:cNvPr id="6" name="Elipse 5"/>
          <p:cNvSpPr/>
          <p:nvPr/>
        </p:nvSpPr>
        <p:spPr>
          <a:xfrm>
            <a:off x="847152" y="2924944"/>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419"/>
          </a:p>
        </p:txBody>
      </p:sp>
      <p:sp>
        <p:nvSpPr>
          <p:cNvPr id="7" name="Elipse 6"/>
          <p:cNvSpPr/>
          <p:nvPr/>
        </p:nvSpPr>
        <p:spPr>
          <a:xfrm>
            <a:off x="847152" y="3360136"/>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419"/>
          </a:p>
        </p:txBody>
      </p:sp>
      <p:sp>
        <p:nvSpPr>
          <p:cNvPr id="8" name="Elipse 7"/>
          <p:cNvSpPr/>
          <p:nvPr/>
        </p:nvSpPr>
        <p:spPr>
          <a:xfrm>
            <a:off x="847152" y="3733837"/>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419"/>
          </a:p>
        </p:txBody>
      </p:sp>
      <p:sp>
        <p:nvSpPr>
          <p:cNvPr id="9" name="Elipse 8"/>
          <p:cNvSpPr/>
          <p:nvPr/>
        </p:nvSpPr>
        <p:spPr>
          <a:xfrm>
            <a:off x="847152" y="4073341"/>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419"/>
          </a:p>
        </p:txBody>
      </p:sp>
      <p:sp>
        <p:nvSpPr>
          <p:cNvPr id="10" name="Título 1"/>
          <p:cNvSpPr>
            <a:spLocks noGrp="1"/>
          </p:cNvSpPr>
          <p:nvPr>
            <p:ph type="title"/>
          </p:nvPr>
        </p:nvSpPr>
        <p:spPr>
          <a:xfrm>
            <a:off x="539552" y="315633"/>
            <a:ext cx="8229600" cy="1065400"/>
          </a:xfrm>
          <a:solidFill>
            <a:schemeClr val="tx2">
              <a:lumMod val="75000"/>
            </a:schemeClr>
          </a:solidFill>
        </p:spPr>
        <p:txBody>
          <a:bodyPr/>
          <a:lstStyle/>
          <a:p>
            <a:r>
              <a:rPr lang="es-419" sz="2800" dirty="0">
                <a:solidFill>
                  <a:schemeClr val="bg1"/>
                </a:solidFill>
              </a:rPr>
              <a:t>Encuesta Nacional sobre Práctica educativa y Trayectoria profesional </a:t>
            </a:r>
            <a:r>
              <a:rPr lang="es-419" sz="2800" dirty="0" smtClean="0">
                <a:solidFill>
                  <a:schemeClr val="bg1"/>
                </a:solidFill>
              </a:rPr>
              <a:t>- INEE</a:t>
            </a:r>
            <a:endParaRPr lang="es-419" sz="2800" dirty="0">
              <a:solidFill>
                <a:schemeClr val="bg1"/>
              </a:solidFill>
            </a:endParaRPr>
          </a:p>
        </p:txBody>
      </p:sp>
    </p:spTree>
    <p:extLst>
      <p:ext uri="{BB962C8B-B14F-4D97-AF65-F5344CB8AC3E}">
        <p14:creationId xmlns:p14="http://schemas.microsoft.com/office/powerpoint/2010/main" val="673338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4384" y="369065"/>
            <a:ext cx="8229600" cy="1065400"/>
          </a:xfrm>
          <a:solidFill>
            <a:schemeClr val="tx2">
              <a:lumMod val="75000"/>
            </a:schemeClr>
          </a:solidFill>
        </p:spPr>
        <p:txBody>
          <a:bodyPr/>
          <a:lstStyle/>
          <a:p>
            <a:r>
              <a:rPr lang="es-419" sz="2800" dirty="0">
                <a:solidFill>
                  <a:schemeClr val="bg1"/>
                </a:solidFill>
              </a:rPr>
              <a:t>Encuesta Nacional sobre Práctica educativa y Trayectoria profesional </a:t>
            </a:r>
            <a:r>
              <a:rPr lang="es-419" sz="2800" dirty="0" smtClean="0">
                <a:solidFill>
                  <a:schemeClr val="bg1"/>
                </a:solidFill>
              </a:rPr>
              <a:t>- INEE</a:t>
            </a:r>
            <a:endParaRPr lang="es-419" sz="2800" dirty="0">
              <a:solidFill>
                <a:schemeClr val="bg1"/>
              </a:solidFill>
            </a:endParaRPr>
          </a:p>
        </p:txBody>
      </p:sp>
      <p:sp>
        <p:nvSpPr>
          <p:cNvPr id="3" name="Marcador de contenido 2"/>
          <p:cNvSpPr>
            <a:spLocks noGrp="1"/>
          </p:cNvSpPr>
          <p:nvPr>
            <p:ph idx="1"/>
          </p:nvPr>
        </p:nvSpPr>
        <p:spPr>
          <a:xfrm>
            <a:off x="483512" y="1512065"/>
            <a:ext cx="8229600" cy="1828800"/>
          </a:xfrm>
        </p:spPr>
        <p:txBody>
          <a:bodyPr/>
          <a:lstStyle/>
          <a:p>
            <a:pPr marL="0" indent="0">
              <a:buNone/>
            </a:pPr>
            <a:r>
              <a:rPr lang="es-419" sz="1800" dirty="0" smtClean="0"/>
              <a:t>Un docente pidió a sus alumnos </a:t>
            </a:r>
            <a:r>
              <a:rPr lang="es-419" sz="1800" dirty="0"/>
              <a:t>traer un conjunto de materiales para el día siguiente, con los cuales se realizaría una actividad. Al llegar al salón de clases, observa que la mayoría no trajo el material solicitado. ¿Cuál de las siguientes acciones recomienda utilizar como punto de partida para atender </a:t>
            </a:r>
            <a:r>
              <a:rPr lang="es-419" sz="1800" dirty="0" smtClean="0"/>
              <a:t>esta </a:t>
            </a:r>
            <a:r>
              <a:rPr lang="es-419" sz="1800" dirty="0"/>
              <a:t>situación? </a:t>
            </a:r>
            <a:endParaRPr lang="es-419" sz="1800" dirty="0" smtClean="0"/>
          </a:p>
          <a:p>
            <a:endParaRPr lang="es-419" sz="1800" dirty="0"/>
          </a:p>
        </p:txBody>
      </p:sp>
      <p:graphicFrame>
        <p:nvGraphicFramePr>
          <p:cNvPr id="4" name="Tabla 3"/>
          <p:cNvGraphicFramePr>
            <a:graphicFrameLocks noGrp="1"/>
          </p:cNvGraphicFramePr>
          <p:nvPr>
            <p:extLst>
              <p:ext uri="{D42A27DB-BD31-4B8C-83A1-F6EECF244321}">
                <p14:modId xmlns:p14="http://schemas.microsoft.com/office/powerpoint/2010/main" val="1536372799"/>
              </p:ext>
            </p:extLst>
          </p:nvPr>
        </p:nvGraphicFramePr>
        <p:xfrm>
          <a:off x="611560" y="2995920"/>
          <a:ext cx="7848872" cy="1153160"/>
        </p:xfrm>
        <a:graphic>
          <a:graphicData uri="http://schemas.openxmlformats.org/drawingml/2006/table">
            <a:tbl>
              <a:tblPr>
                <a:tableStyleId>{5C22544A-7EE6-4342-B048-85BDC9FD1C3A}</a:tableStyleId>
              </a:tblPr>
              <a:tblGrid>
                <a:gridCol w="413099">
                  <a:extLst>
                    <a:ext uri="{9D8B030D-6E8A-4147-A177-3AD203B41FA5}">
                      <a16:colId xmlns:a16="http://schemas.microsoft.com/office/drawing/2014/main" val="2969639990"/>
                    </a:ext>
                  </a:extLst>
                </a:gridCol>
                <a:gridCol w="7435773">
                  <a:extLst>
                    <a:ext uri="{9D8B030D-6E8A-4147-A177-3AD203B41FA5}">
                      <a16:colId xmlns:a16="http://schemas.microsoft.com/office/drawing/2014/main" val="3107316445"/>
                    </a:ext>
                  </a:extLst>
                </a:gridCol>
              </a:tblGrid>
              <a:tr h="288290">
                <a:tc>
                  <a:txBody>
                    <a:bodyPr/>
                    <a:lstStyle/>
                    <a:p>
                      <a:pPr>
                        <a:spcAft>
                          <a:spcPts val="0"/>
                        </a:spcAft>
                      </a:pPr>
                      <a:endParaRPr lang="es-419" sz="1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spcAft>
                          <a:spcPts val="0"/>
                        </a:spcAft>
                      </a:pPr>
                      <a:r>
                        <a:rPr lang="es-MX" sz="1600" dirty="0" smtClean="0">
                          <a:effectLst/>
                        </a:rPr>
                        <a:t>Cambiar de actividad</a:t>
                      </a:r>
                      <a:r>
                        <a:rPr lang="es-MX" sz="1600" baseline="0" dirty="0" smtClean="0">
                          <a:effectLst/>
                        </a:rPr>
                        <a:t> y omitir la planeada.</a:t>
                      </a:r>
                      <a:endParaRPr lang="es-419" sz="1800" dirty="0">
                        <a:effectLst/>
                        <a:latin typeface="Times New Roman" panose="02020603050405020304" pitchFamily="18" charset="0"/>
                        <a:ea typeface="Times New Roman" panose="02020603050405020304" pitchFamily="18" charset="0"/>
                      </a:endParaRPr>
                    </a:p>
                  </a:txBody>
                  <a:tcPr marL="44450" marR="44450" marT="0" marB="0" anchor="ctr"/>
                </a:tc>
                <a:extLst>
                  <a:ext uri="{0D108BD9-81ED-4DB2-BD59-A6C34878D82A}">
                    <a16:rowId xmlns:a16="http://schemas.microsoft.com/office/drawing/2014/main" val="6959091"/>
                  </a:ext>
                </a:extLst>
              </a:tr>
              <a:tr h="288290">
                <a:tc>
                  <a:txBody>
                    <a:bodyPr/>
                    <a:lstStyle/>
                    <a:p>
                      <a:pPr algn="just">
                        <a:spcAft>
                          <a:spcPts val="0"/>
                        </a:spcAft>
                      </a:pPr>
                      <a:endParaRPr lang="es-419" sz="1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just">
                        <a:spcAft>
                          <a:spcPts val="0"/>
                        </a:spcAft>
                      </a:pPr>
                      <a:r>
                        <a:rPr lang="es-MX" sz="1600" dirty="0" smtClean="0">
                          <a:effectLst/>
                        </a:rPr>
                        <a:t>Trabajar con los alumnos que llevaron el material, y a los otros asignarles otra actividad.</a:t>
                      </a:r>
                      <a:endParaRPr lang="es-419" sz="1800" dirty="0">
                        <a:effectLst/>
                        <a:latin typeface="Times New Roman" panose="02020603050405020304" pitchFamily="18" charset="0"/>
                        <a:ea typeface="Times New Roman" panose="02020603050405020304" pitchFamily="18" charset="0"/>
                      </a:endParaRPr>
                    </a:p>
                  </a:txBody>
                  <a:tcPr marL="44450" marR="44450" marT="0" marB="0" anchor="ctr"/>
                </a:tc>
                <a:extLst>
                  <a:ext uri="{0D108BD9-81ED-4DB2-BD59-A6C34878D82A}">
                    <a16:rowId xmlns:a16="http://schemas.microsoft.com/office/drawing/2014/main" val="4088556179"/>
                  </a:ext>
                </a:extLst>
              </a:tr>
              <a:tr h="288290">
                <a:tc>
                  <a:txBody>
                    <a:bodyPr/>
                    <a:lstStyle/>
                    <a:p>
                      <a:pPr>
                        <a:spcAft>
                          <a:spcPts val="0"/>
                        </a:spcAft>
                      </a:pPr>
                      <a:endParaRPr lang="es-419" sz="18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spcAft>
                          <a:spcPts val="0"/>
                        </a:spcAft>
                      </a:pPr>
                      <a:r>
                        <a:rPr lang="es-MX" sz="1600" dirty="0" smtClean="0">
                          <a:effectLst/>
                        </a:rPr>
                        <a:t>Poner a los alumnos</a:t>
                      </a:r>
                      <a:r>
                        <a:rPr lang="es-MX" sz="1600" baseline="0" dirty="0" smtClean="0">
                          <a:effectLst/>
                        </a:rPr>
                        <a:t> a trabajar en equipo para que compartan el material</a:t>
                      </a:r>
                      <a:r>
                        <a:rPr lang="es-MX" sz="1600" dirty="0" smtClean="0">
                          <a:effectLst/>
                        </a:rPr>
                        <a:t>.</a:t>
                      </a:r>
                      <a:endParaRPr lang="es-419" sz="1800" dirty="0">
                        <a:effectLst/>
                        <a:latin typeface="Times New Roman" panose="02020603050405020304" pitchFamily="18" charset="0"/>
                        <a:ea typeface="Times New Roman" panose="02020603050405020304" pitchFamily="18" charset="0"/>
                      </a:endParaRPr>
                    </a:p>
                  </a:txBody>
                  <a:tcPr marL="44450" marR="44450" marT="0" marB="0" anchor="ctr"/>
                </a:tc>
                <a:extLst>
                  <a:ext uri="{0D108BD9-81ED-4DB2-BD59-A6C34878D82A}">
                    <a16:rowId xmlns:a16="http://schemas.microsoft.com/office/drawing/2014/main" val="3117298087"/>
                  </a:ext>
                </a:extLst>
              </a:tr>
              <a:tr h="288290">
                <a:tc>
                  <a:txBody>
                    <a:bodyPr/>
                    <a:lstStyle/>
                    <a:p>
                      <a:pPr>
                        <a:spcAft>
                          <a:spcPts val="0"/>
                        </a:spcAft>
                      </a:pPr>
                      <a:endParaRPr lang="es-419" sz="180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spcAft>
                          <a:spcPts val="0"/>
                        </a:spcAft>
                      </a:pPr>
                      <a:r>
                        <a:rPr lang="es-MX" sz="1600" dirty="0" smtClean="0">
                          <a:effectLst/>
                          <a:latin typeface="+mn-lt"/>
                          <a:ea typeface="+mn-ea"/>
                        </a:rPr>
                        <a:t>Trabajar</a:t>
                      </a:r>
                      <a:r>
                        <a:rPr lang="es-MX" sz="1600" baseline="0" dirty="0" smtClean="0">
                          <a:effectLst/>
                          <a:latin typeface="+mn-lt"/>
                          <a:ea typeface="+mn-ea"/>
                        </a:rPr>
                        <a:t> con otros materiales disponibles en la escuela.</a:t>
                      </a:r>
                      <a:endParaRPr lang="es-419" sz="1800" dirty="0">
                        <a:effectLst/>
                        <a:latin typeface="Times New Roman" panose="02020603050405020304" pitchFamily="18" charset="0"/>
                        <a:ea typeface="Times New Roman" panose="02020603050405020304" pitchFamily="18" charset="0"/>
                      </a:endParaRPr>
                    </a:p>
                  </a:txBody>
                  <a:tcPr marL="44450" marR="44450" marT="0" marB="0" anchor="ctr"/>
                </a:tc>
                <a:extLst>
                  <a:ext uri="{0D108BD9-81ED-4DB2-BD59-A6C34878D82A}">
                    <a16:rowId xmlns:a16="http://schemas.microsoft.com/office/drawing/2014/main" val="2375435306"/>
                  </a:ext>
                </a:extLst>
              </a:tr>
            </a:tbl>
          </a:graphicData>
        </a:graphic>
      </p:graphicFrame>
      <p:sp>
        <p:nvSpPr>
          <p:cNvPr id="6" name="Elipse 5"/>
          <p:cNvSpPr/>
          <p:nvPr/>
        </p:nvSpPr>
        <p:spPr>
          <a:xfrm>
            <a:off x="755760" y="3063530"/>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419"/>
          </a:p>
        </p:txBody>
      </p:sp>
      <p:sp>
        <p:nvSpPr>
          <p:cNvPr id="7" name="Elipse 6"/>
          <p:cNvSpPr/>
          <p:nvPr/>
        </p:nvSpPr>
        <p:spPr>
          <a:xfrm>
            <a:off x="755760" y="3374809"/>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419"/>
          </a:p>
        </p:txBody>
      </p:sp>
      <p:sp>
        <p:nvSpPr>
          <p:cNvPr id="8" name="Elipse 7"/>
          <p:cNvSpPr/>
          <p:nvPr/>
        </p:nvSpPr>
        <p:spPr>
          <a:xfrm>
            <a:off x="755760" y="3658722"/>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419"/>
          </a:p>
        </p:txBody>
      </p:sp>
      <p:sp>
        <p:nvSpPr>
          <p:cNvPr id="9" name="Elipse 8"/>
          <p:cNvSpPr/>
          <p:nvPr/>
        </p:nvSpPr>
        <p:spPr>
          <a:xfrm>
            <a:off x="755760" y="3927464"/>
            <a:ext cx="144016" cy="14401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419"/>
          </a:p>
        </p:txBody>
      </p:sp>
    </p:spTree>
    <p:extLst>
      <p:ext uri="{BB962C8B-B14F-4D97-AF65-F5344CB8AC3E}">
        <p14:creationId xmlns:p14="http://schemas.microsoft.com/office/powerpoint/2010/main" val="2832356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556792"/>
            <a:ext cx="8229600" cy="1008112"/>
          </a:xfrm>
        </p:spPr>
        <p:txBody>
          <a:bodyPr/>
          <a:lstStyle/>
          <a:p>
            <a:pPr marL="0" indent="0" algn="just">
              <a:buNone/>
            </a:pPr>
            <a:r>
              <a:rPr lang="es-MX" sz="2000" dirty="0" smtClean="0"/>
              <a:t>Lee las siguientes situaciones sobre el profesor Ricardo y elije aquella que más se asemeje a la forma en la que tu profesor(a) de matemáticas retroalimenta el trabajo de los y las estudiantes. </a:t>
            </a:r>
          </a:p>
          <a:p>
            <a:pPr algn="just">
              <a:buFont typeface="Wingdings" panose="05000000000000000000" pitchFamily="2" charset="2"/>
              <a:buChar char="q"/>
            </a:pPr>
            <a:endParaRPr lang="es-MX" sz="2000" dirty="0" smtClean="0"/>
          </a:p>
          <a:p>
            <a:pPr algn="just">
              <a:buFont typeface="Wingdings" panose="05000000000000000000" pitchFamily="2" charset="2"/>
              <a:buChar char="q"/>
            </a:pPr>
            <a:r>
              <a:rPr lang="es-MX" sz="2000" dirty="0" smtClean="0"/>
              <a:t>El profesor Ricardo nunca devuelve con calificaciones las tareas que deja a sus alumnos. </a:t>
            </a:r>
          </a:p>
          <a:p>
            <a:pPr algn="just">
              <a:buFont typeface="Wingdings" panose="05000000000000000000" pitchFamily="2" charset="2"/>
              <a:buChar char="q"/>
            </a:pPr>
            <a:r>
              <a:rPr lang="es-MX" sz="2000" dirty="0" smtClean="0"/>
              <a:t>El </a:t>
            </a:r>
            <a:r>
              <a:rPr lang="es-MX" sz="2000" dirty="0"/>
              <a:t>profesor </a:t>
            </a:r>
            <a:r>
              <a:rPr lang="es-MX" sz="2000" dirty="0" smtClean="0"/>
              <a:t>Ricardo devuelve a sus alumnos la tarea </a:t>
            </a:r>
            <a:r>
              <a:rPr lang="es-MX" sz="2000" dirty="0"/>
              <a:t>de la semana </a:t>
            </a:r>
            <a:r>
              <a:rPr lang="es-MX" sz="2000" dirty="0" smtClean="0"/>
              <a:t>anterior con la calificación, </a:t>
            </a:r>
            <a:r>
              <a:rPr lang="es-MX" sz="2000" dirty="0"/>
              <a:t>marcando los aciertos y errores.</a:t>
            </a:r>
          </a:p>
          <a:p>
            <a:pPr algn="just">
              <a:buFont typeface="Wingdings" panose="05000000000000000000" pitchFamily="2" charset="2"/>
              <a:buChar char="q"/>
            </a:pPr>
            <a:r>
              <a:rPr lang="es-MX" sz="2000" dirty="0" smtClean="0"/>
              <a:t>El profesor Ricardo devuelve a sus alumnos la tarea, y les pone anotaciones de felicitación cuando lo hicieron bien, o los alienta a hacer un mejor esfuerzo.</a:t>
            </a:r>
          </a:p>
          <a:p>
            <a:pPr algn="just">
              <a:buFont typeface="Wingdings" panose="05000000000000000000" pitchFamily="2" charset="2"/>
              <a:buChar char="q"/>
            </a:pPr>
            <a:r>
              <a:rPr lang="es-MX" sz="2000" dirty="0"/>
              <a:t>El profesor Ricardo devuelve a sus alumnos la </a:t>
            </a:r>
            <a:r>
              <a:rPr lang="es-MX" sz="2000" dirty="0" smtClean="0"/>
              <a:t>tarea, y le especifica a cada alumno qué fue lo que hizo bien y recomienda cómo mejorar en las áreas que le falta por mejorar.</a:t>
            </a:r>
            <a:endParaRPr lang="es-MX" sz="2000" dirty="0"/>
          </a:p>
          <a:p>
            <a:pPr algn="just">
              <a:buFont typeface="Wingdings" panose="05000000000000000000" pitchFamily="2" charset="2"/>
              <a:buChar char="q"/>
            </a:pPr>
            <a:endParaRPr lang="es-MX" sz="2000" dirty="0"/>
          </a:p>
        </p:txBody>
      </p:sp>
      <p:sp>
        <p:nvSpPr>
          <p:cNvPr id="4" name="Título 1"/>
          <p:cNvSpPr txBox="1">
            <a:spLocks noGrp="1"/>
          </p:cNvSpPr>
          <p:nvPr>
            <p:ph type="title"/>
          </p:nvPr>
        </p:nvSpPr>
        <p:spPr bwMode="auto">
          <a:xfrm>
            <a:off x="457200" y="274638"/>
            <a:ext cx="8229600" cy="922114"/>
          </a:xfrm>
          <a:prstGeom prst="rect">
            <a:avLst/>
          </a:prstGeom>
          <a:solidFill>
            <a:schemeClr val="accent1">
              <a:lumMod val="50000"/>
            </a:schemeClr>
          </a:solidFill>
          <a:extLst/>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pPr>
              <a:defRPr/>
            </a:pPr>
            <a:r>
              <a:rPr lang="es-MX" sz="2800" dirty="0" smtClean="0">
                <a:solidFill>
                  <a:schemeClr val="bg1"/>
                </a:solidFill>
              </a:rPr>
              <a:t>Ejemplo para evaluar la retroalimentación del docente</a:t>
            </a:r>
            <a:endParaRPr lang="es-MX" sz="2800" dirty="0">
              <a:solidFill>
                <a:schemeClr val="bg1"/>
              </a:solidFill>
            </a:endParaRPr>
          </a:p>
        </p:txBody>
      </p:sp>
    </p:spTree>
    <p:extLst>
      <p:ext uri="{BB962C8B-B14F-4D97-AF65-F5344CB8AC3E}">
        <p14:creationId xmlns:p14="http://schemas.microsoft.com/office/powerpoint/2010/main" val="3088394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562074"/>
          </a:xfrm>
          <a:solidFill>
            <a:schemeClr val="tx2">
              <a:lumMod val="75000"/>
            </a:schemeClr>
          </a:solidFill>
        </p:spPr>
        <p:txBody>
          <a:bodyPr/>
          <a:lstStyle/>
          <a:p>
            <a:r>
              <a:rPr lang="es-419" sz="2800" dirty="0">
                <a:solidFill>
                  <a:schemeClr val="bg1"/>
                </a:solidFill>
              </a:rPr>
              <a:t>Instrumento Viñetas de Evaluación Docente (IVED)</a:t>
            </a:r>
          </a:p>
        </p:txBody>
      </p:sp>
      <p:sp>
        <p:nvSpPr>
          <p:cNvPr id="3" name="Marcador de contenido 2"/>
          <p:cNvSpPr>
            <a:spLocks noGrp="1"/>
          </p:cNvSpPr>
          <p:nvPr>
            <p:ph idx="1"/>
          </p:nvPr>
        </p:nvSpPr>
        <p:spPr>
          <a:xfrm>
            <a:off x="443512" y="1196752"/>
            <a:ext cx="8229600" cy="4525963"/>
          </a:xfrm>
        </p:spPr>
        <p:txBody>
          <a:bodyPr/>
          <a:lstStyle/>
          <a:p>
            <a:pPr marL="0" indent="0">
              <a:buNone/>
            </a:pPr>
            <a:r>
              <a:rPr lang="es-419" sz="1600" dirty="0"/>
              <a:t>Estimado profesor: </a:t>
            </a:r>
            <a:endParaRPr lang="es-419" sz="1600" dirty="0" smtClean="0"/>
          </a:p>
          <a:p>
            <a:pPr marL="0" indent="0">
              <a:buNone/>
            </a:pPr>
            <a:r>
              <a:rPr lang="es-419" sz="1600" dirty="0" smtClean="0"/>
              <a:t>A </a:t>
            </a:r>
            <a:r>
              <a:rPr lang="es-419" sz="1600" dirty="0"/>
              <a:t>continuación encontrarás una serie de situaciones cotidianas que se presentan en el salón de clases y durante tu vida profesional como docente, te pedimos que por favor nos indiques la forma en que TÚ resolverías cada una de ellas, colocando el número 1 a la opción de respuesta que utilizarías en primer lugar, el número 2 a la segunda y así sucesivamente hasta ordenar las cuatro alternativas que tienes para resolver cada situación. Gracias por tu colaboración. </a:t>
            </a:r>
            <a:endParaRPr lang="es-419" sz="1600" dirty="0" smtClean="0"/>
          </a:p>
          <a:p>
            <a:pPr marL="0" indent="0">
              <a:buNone/>
            </a:pPr>
            <a:endParaRPr lang="es-419" sz="1600" dirty="0" smtClean="0"/>
          </a:p>
          <a:p>
            <a:pPr marL="457200" indent="-457200">
              <a:buAutoNum type="arabicPeriod"/>
            </a:pPr>
            <a:r>
              <a:rPr lang="es-419" sz="1600" dirty="0" smtClean="0"/>
              <a:t>Tuviste </a:t>
            </a:r>
            <a:r>
              <a:rPr lang="es-419" sz="1600" dirty="0"/>
              <a:t>que faltar a dos clases por una causa de fuerza mayor, tú: </a:t>
            </a:r>
            <a:endParaRPr lang="es-419" sz="1600" dirty="0" smtClean="0"/>
          </a:p>
          <a:p>
            <a:pPr marL="457200" indent="-457200">
              <a:buAutoNum type="arabicPeriod"/>
            </a:pPr>
            <a:endParaRPr lang="es-419" sz="1600" dirty="0" smtClean="0"/>
          </a:p>
          <a:p>
            <a:pPr marL="0" indent="0">
              <a:buNone/>
            </a:pPr>
            <a:r>
              <a:rPr lang="es-419" sz="1600" dirty="0" smtClean="0"/>
              <a:t>___ </a:t>
            </a:r>
            <a:r>
              <a:rPr lang="es-419" sz="1600" dirty="0"/>
              <a:t>En cuanto regresas te pones de acuerdo con los alumnos para reponer esas dos clases. </a:t>
            </a:r>
            <a:endParaRPr lang="es-419" sz="1600" dirty="0" smtClean="0"/>
          </a:p>
          <a:p>
            <a:pPr marL="0" indent="0">
              <a:buNone/>
            </a:pPr>
            <a:r>
              <a:rPr lang="es-419" sz="1600" dirty="0" smtClean="0"/>
              <a:t>___ </a:t>
            </a:r>
            <a:r>
              <a:rPr lang="es-419" sz="1600" dirty="0"/>
              <a:t>Decides acelerar un poco el ritmo del curso para cubrir el material que ha quedado </a:t>
            </a:r>
            <a:r>
              <a:rPr lang="es-419" sz="1600" dirty="0" smtClean="0"/>
              <a:t>                                                       </a:t>
            </a:r>
          </a:p>
          <a:p>
            <a:pPr marL="0" indent="0">
              <a:buNone/>
            </a:pPr>
            <a:r>
              <a:rPr lang="es-419" sz="1600" dirty="0"/>
              <a:t> </a:t>
            </a:r>
            <a:r>
              <a:rPr lang="es-419" sz="1600" dirty="0" smtClean="0"/>
              <a:t>       pendiente </a:t>
            </a:r>
            <a:r>
              <a:rPr lang="es-419" sz="1600" dirty="0"/>
              <a:t>en las clases que están programadas. </a:t>
            </a:r>
            <a:endParaRPr lang="es-419" sz="1600" dirty="0" smtClean="0"/>
          </a:p>
          <a:p>
            <a:pPr marL="0" indent="0">
              <a:buNone/>
            </a:pPr>
            <a:r>
              <a:rPr lang="es-419" sz="1600" dirty="0" smtClean="0"/>
              <a:t>___ </a:t>
            </a:r>
            <a:r>
              <a:rPr lang="es-419" sz="1600" dirty="0"/>
              <a:t>Pides a tus alumnos que revisen el material de esas dos clases por su cuenta, ya que para ti </a:t>
            </a:r>
            <a:endParaRPr lang="es-419" sz="1600" dirty="0" smtClean="0"/>
          </a:p>
          <a:p>
            <a:pPr marL="0" indent="0">
              <a:buNone/>
            </a:pPr>
            <a:r>
              <a:rPr lang="es-419" sz="1600" dirty="0"/>
              <a:t> </a:t>
            </a:r>
            <a:r>
              <a:rPr lang="es-419" sz="1600" dirty="0" smtClean="0"/>
              <a:t>       es </a:t>
            </a:r>
            <a:r>
              <a:rPr lang="es-419" sz="1600" dirty="0"/>
              <a:t>importante que los alumnos puedan hacerse cargo de su propio proceso de aprendizaje</a:t>
            </a:r>
            <a:r>
              <a:rPr lang="es-419" sz="1600" dirty="0" smtClean="0"/>
              <a:t>.</a:t>
            </a:r>
          </a:p>
          <a:p>
            <a:pPr marL="0" indent="0">
              <a:buNone/>
            </a:pPr>
            <a:r>
              <a:rPr lang="es-419" sz="1600" dirty="0" smtClean="0"/>
              <a:t> ___Te </a:t>
            </a:r>
            <a:r>
              <a:rPr lang="es-419" sz="1600" dirty="0"/>
              <a:t>concentras únicamente en los aspectos relevantes de esos temas, los expones, y sigues </a:t>
            </a:r>
            <a:endParaRPr lang="es-419" sz="1600" dirty="0" smtClean="0"/>
          </a:p>
          <a:p>
            <a:pPr marL="0" indent="0">
              <a:buNone/>
            </a:pPr>
            <a:r>
              <a:rPr lang="es-419" sz="1600" dirty="0"/>
              <a:t> </a:t>
            </a:r>
            <a:r>
              <a:rPr lang="es-419" sz="1600" dirty="0" smtClean="0"/>
              <a:t>         adelante </a:t>
            </a:r>
            <a:r>
              <a:rPr lang="es-419" sz="1600" dirty="0"/>
              <a:t>con tu curso.</a:t>
            </a:r>
          </a:p>
        </p:txBody>
      </p:sp>
    </p:spTree>
    <p:extLst>
      <p:ext uri="{BB962C8B-B14F-4D97-AF65-F5344CB8AC3E}">
        <p14:creationId xmlns:p14="http://schemas.microsoft.com/office/powerpoint/2010/main" val="17480228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r>
              <a:rPr lang="es-419" sz="3600" b="1" dirty="0" smtClean="0"/>
              <a:t>Clasificación de </a:t>
            </a:r>
            <a:r>
              <a:rPr lang="es-419" sz="3600" b="1" dirty="0"/>
              <a:t>casos</a:t>
            </a:r>
          </a:p>
          <a:p>
            <a:endParaRPr lang="es-419" dirty="0"/>
          </a:p>
        </p:txBody>
      </p:sp>
    </p:spTree>
    <p:extLst>
      <p:ext uri="{BB962C8B-B14F-4D97-AF65-F5344CB8AC3E}">
        <p14:creationId xmlns:p14="http://schemas.microsoft.com/office/powerpoint/2010/main" val="9800138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p:cNvGraphicFramePr/>
          <p:nvPr>
            <p:extLst>
              <p:ext uri="{D42A27DB-BD31-4B8C-83A1-F6EECF244321}">
                <p14:modId xmlns:p14="http://schemas.microsoft.com/office/powerpoint/2010/main" val="2015045780"/>
              </p:ext>
            </p:extLst>
          </p:nvPr>
        </p:nvGraphicFramePr>
        <p:xfrm>
          <a:off x="683568" y="1196752"/>
          <a:ext cx="7992888"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ítulo 1"/>
          <p:cNvSpPr txBox="1">
            <a:spLocks noGrp="1"/>
          </p:cNvSpPr>
          <p:nvPr>
            <p:ph type="title"/>
          </p:nvPr>
        </p:nvSpPr>
        <p:spPr bwMode="auto">
          <a:xfrm>
            <a:off x="446856" y="188640"/>
            <a:ext cx="8229600" cy="864096"/>
          </a:xfrm>
          <a:prstGeom prst="rect">
            <a:avLst/>
          </a:prstGeom>
          <a:solidFill>
            <a:schemeClr val="tx2">
              <a:lumMod val="50000"/>
            </a:schemeClr>
          </a:solidFill>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pPr>
              <a:defRPr/>
            </a:pPr>
            <a:r>
              <a:rPr lang="es-MX" dirty="0" smtClean="0">
                <a:solidFill>
                  <a:prstClr val="white"/>
                </a:solidFill>
              </a:rPr>
              <a:t>Clasificación</a:t>
            </a:r>
            <a:endParaRPr lang="es-MX" dirty="0">
              <a:solidFill>
                <a:prstClr val="white"/>
              </a:solidFill>
            </a:endParaRPr>
          </a:p>
        </p:txBody>
      </p:sp>
    </p:spTree>
    <p:extLst>
      <p:ext uri="{BB962C8B-B14F-4D97-AF65-F5344CB8AC3E}">
        <p14:creationId xmlns:p14="http://schemas.microsoft.com/office/powerpoint/2010/main" val="1985349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3" name="2 Marcador de contenido"/>
          <p:cNvSpPr>
            <a:spLocks noGrp="1"/>
          </p:cNvSpPr>
          <p:nvPr>
            <p:ph idx="1"/>
          </p:nvPr>
        </p:nvSpPr>
        <p:spPr>
          <a:xfrm>
            <a:off x="457200" y="1628800"/>
            <a:ext cx="8229600" cy="4392488"/>
          </a:xfrm>
        </p:spPr>
        <p:txBody>
          <a:bodyPr/>
          <a:lstStyle/>
          <a:p>
            <a:pPr marL="514350" indent="-514350" algn="just" eaLnBrk="1" hangingPunct="1">
              <a:buAutoNum type="arabicPeriod"/>
            </a:pPr>
            <a:r>
              <a:rPr lang="es-ES" altLang="es-MX" dirty="0" smtClean="0"/>
              <a:t>Identificar qué son las viñetas </a:t>
            </a:r>
            <a:r>
              <a:rPr lang="es-ES" altLang="es-MX" dirty="0"/>
              <a:t>de anclaje</a:t>
            </a:r>
            <a:r>
              <a:rPr lang="es-ES" altLang="es-MX" dirty="0" smtClean="0"/>
              <a:t>.</a:t>
            </a:r>
          </a:p>
          <a:p>
            <a:pPr marL="514350" indent="-514350" algn="just" eaLnBrk="1" hangingPunct="1">
              <a:buAutoNum type="arabicPeriod"/>
            </a:pPr>
            <a:r>
              <a:rPr lang="es-ES" altLang="es-MX" dirty="0" smtClean="0"/>
              <a:t>Reconocer los elementos clave para la elaboración de las viñetas de anclaje.</a:t>
            </a:r>
            <a:endParaRPr lang="es-ES" altLang="es-MX" dirty="0"/>
          </a:p>
          <a:p>
            <a:pPr marL="514350" indent="-514350" algn="just" eaLnBrk="1" hangingPunct="1">
              <a:buFont typeface="+mj-lt"/>
              <a:buAutoNum type="arabicPeriod"/>
            </a:pPr>
            <a:r>
              <a:rPr lang="es-ES" altLang="es-MX" dirty="0" smtClean="0"/>
              <a:t>Conocer el proceso para realizar la clasificación de los fragmentos generados a partir de los proyectos de práctica profesional que serán de utilidad para el diseño de las viñetas.</a:t>
            </a:r>
          </a:p>
          <a:p>
            <a:pPr algn="just" eaLnBrk="1" hangingPunct="1"/>
            <a:endParaRPr lang="es-ES" altLang="es-MX" dirty="0" smtClean="0"/>
          </a:p>
        </p:txBody>
      </p:sp>
      <p:sp>
        <p:nvSpPr>
          <p:cNvPr id="5" name="Título 1"/>
          <p:cNvSpPr txBox="1">
            <a:spLocks noGrp="1"/>
          </p:cNvSpPr>
          <p:nvPr>
            <p:ph type="title"/>
          </p:nvPr>
        </p:nvSpPr>
        <p:spPr bwMode="auto">
          <a:xfrm>
            <a:off x="457200" y="274638"/>
            <a:ext cx="8229600" cy="778098"/>
          </a:xfrm>
          <a:prstGeom prst="rect">
            <a:avLst/>
          </a:prstGeom>
          <a:solidFill>
            <a:schemeClr val="tx2">
              <a:lumMod val="50000"/>
            </a:schemeClr>
          </a:solidFill>
          <a:extLst/>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pPr>
              <a:defRPr/>
            </a:pPr>
            <a:r>
              <a:rPr lang="es-MX" dirty="0" smtClean="0">
                <a:solidFill>
                  <a:schemeClr val="bg1"/>
                </a:solidFill>
              </a:rPr>
              <a:t>Objetivos</a:t>
            </a:r>
            <a:endParaRPr lang="es-MX"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255292716"/>
              </p:ext>
            </p:extLst>
          </p:nvPr>
        </p:nvGraphicFramePr>
        <p:xfrm>
          <a:off x="467544" y="1268760"/>
          <a:ext cx="8424936" cy="5643372"/>
        </p:xfrm>
        <a:graphic>
          <a:graphicData uri="http://schemas.openxmlformats.org/drawingml/2006/table">
            <a:tbl>
              <a:tblPr firstRow="1" firstCol="1" bandRow="1">
                <a:tableStyleId>{5C22544A-7EE6-4342-B048-85BDC9FD1C3A}</a:tableStyleId>
              </a:tblPr>
              <a:tblGrid>
                <a:gridCol w="1846614">
                  <a:extLst>
                    <a:ext uri="{9D8B030D-6E8A-4147-A177-3AD203B41FA5}">
                      <a16:colId xmlns:a16="http://schemas.microsoft.com/office/drawing/2014/main" val="1982213802"/>
                    </a:ext>
                  </a:extLst>
                </a:gridCol>
                <a:gridCol w="3289161">
                  <a:extLst>
                    <a:ext uri="{9D8B030D-6E8A-4147-A177-3AD203B41FA5}">
                      <a16:colId xmlns:a16="http://schemas.microsoft.com/office/drawing/2014/main" val="9665946"/>
                    </a:ext>
                  </a:extLst>
                </a:gridCol>
                <a:gridCol w="3289161">
                  <a:extLst>
                    <a:ext uri="{9D8B030D-6E8A-4147-A177-3AD203B41FA5}">
                      <a16:colId xmlns:a16="http://schemas.microsoft.com/office/drawing/2014/main" val="690494178"/>
                    </a:ext>
                  </a:extLst>
                </a:gridCol>
              </a:tblGrid>
              <a:tr h="110389">
                <a:tc>
                  <a:txBody>
                    <a:bodyPr/>
                    <a:lstStyle/>
                    <a:p>
                      <a:pPr algn="ctr">
                        <a:lnSpc>
                          <a:spcPct val="115000"/>
                        </a:lnSpc>
                        <a:spcAft>
                          <a:spcPts val="0"/>
                        </a:spcAft>
                      </a:pPr>
                      <a:r>
                        <a:rPr lang="es-MX" sz="1400" dirty="0" smtClean="0">
                          <a:effectLst/>
                          <a:latin typeface="Arial" panose="020B0604020202020204" pitchFamily="34" charset="0"/>
                          <a:cs typeface="Arial" panose="020B0604020202020204" pitchFamily="34" charset="0"/>
                        </a:rPr>
                        <a:t>Atributo</a:t>
                      </a:r>
                      <a:endParaRPr lang="es-MX" sz="1400" dirty="0">
                        <a:effectLst/>
                        <a:latin typeface="Arial" panose="020B0604020202020204" pitchFamily="34" charset="0"/>
                        <a:cs typeface="Arial" panose="020B0604020202020204" pitchFamily="34" charset="0"/>
                      </a:endParaRPr>
                    </a:p>
                  </a:txBody>
                  <a:tcPr marL="39269" marR="39269" marT="0" marB="0"/>
                </a:tc>
                <a:tc>
                  <a:txBody>
                    <a:bodyPr/>
                    <a:lstStyle/>
                    <a:p>
                      <a:pPr algn="ctr">
                        <a:lnSpc>
                          <a:spcPct val="115000"/>
                        </a:lnSpc>
                        <a:spcAft>
                          <a:spcPts val="0"/>
                        </a:spcAft>
                      </a:pPr>
                      <a:r>
                        <a:rPr lang="es-MX" sz="1400" dirty="0">
                          <a:effectLst/>
                          <a:latin typeface="Arial" panose="020B0604020202020204" pitchFamily="34" charset="0"/>
                          <a:cs typeface="Arial" panose="020B0604020202020204" pitchFamily="34" charset="0"/>
                        </a:rPr>
                        <a:t>Catálogo</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gn="ctr">
                        <a:lnSpc>
                          <a:spcPct val="115000"/>
                        </a:lnSpc>
                        <a:spcAft>
                          <a:spcPts val="0"/>
                        </a:spcAft>
                      </a:pPr>
                      <a:r>
                        <a:rPr lang="es-MX" sz="1400" dirty="0" smtClean="0">
                          <a:effectLst/>
                          <a:latin typeface="Arial" panose="020B0604020202020204" pitchFamily="34" charset="0"/>
                          <a:cs typeface="Arial" panose="020B0604020202020204" pitchFamily="34" charset="0"/>
                        </a:rPr>
                        <a:t>Descripción</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3286088364"/>
                  </a:ext>
                </a:extLst>
              </a:tr>
              <a:tr h="110389">
                <a:tc rowSpan="4">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Nivel educativo</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400">
                          <a:effectLst/>
                          <a:latin typeface="Arial" panose="020B0604020202020204" pitchFamily="34" charset="0"/>
                          <a:cs typeface="Arial" panose="020B0604020202020204" pitchFamily="34" charset="0"/>
                        </a:rPr>
                        <a:t>Preescolar</a:t>
                      </a:r>
                      <a:endParaRPr lang="es-419" sz="140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rowSpan="5">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Nivel educativo al que pertenece el proyecto de práctica profesional.</a:t>
                      </a:r>
                      <a:endParaRPr lang="es-419" sz="14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400" dirty="0">
                          <a:effectLst/>
                          <a:latin typeface="Arial" panose="020B0604020202020204" pitchFamily="34" charset="0"/>
                          <a:cs typeface="Arial" panose="020B0604020202020204" pitchFamily="34" charset="0"/>
                        </a:rPr>
                        <a:t> </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747262142"/>
                  </a:ext>
                </a:extLst>
              </a:tr>
              <a:tr h="110389">
                <a:tc vMerge="1">
                  <a:txBody>
                    <a:bodyPr/>
                    <a:lstStyle/>
                    <a:p>
                      <a:endParaRPr lang="es-419"/>
                    </a:p>
                  </a:txBody>
                  <a:tcPr/>
                </a:tc>
                <a:tc>
                  <a:txBody>
                    <a:bodyPr/>
                    <a:lstStyle/>
                    <a:p>
                      <a:pPr>
                        <a:lnSpc>
                          <a:spcPct val="115000"/>
                        </a:lnSpc>
                        <a:spcAft>
                          <a:spcPts val="0"/>
                        </a:spcAft>
                      </a:pPr>
                      <a:r>
                        <a:rPr lang="es-MX" sz="1400">
                          <a:effectLst/>
                          <a:latin typeface="Arial" panose="020B0604020202020204" pitchFamily="34" charset="0"/>
                          <a:cs typeface="Arial" panose="020B0604020202020204" pitchFamily="34" charset="0"/>
                        </a:rPr>
                        <a:t>Primaria</a:t>
                      </a:r>
                      <a:endParaRPr lang="es-419" sz="140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pPr>
                        <a:lnSpc>
                          <a:spcPct val="115000"/>
                        </a:lnSpc>
                        <a:spcAft>
                          <a:spcPts val="0"/>
                        </a:spcAft>
                      </a:pPr>
                      <a:endParaRPr lang="es-419" sz="12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2624312289"/>
                  </a:ext>
                </a:extLst>
              </a:tr>
              <a:tr h="110389">
                <a:tc vMerge="1">
                  <a:txBody>
                    <a:bodyPr/>
                    <a:lstStyle/>
                    <a:p>
                      <a:endParaRPr lang="es-419"/>
                    </a:p>
                  </a:txBody>
                  <a:tcPr/>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Secundaria</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pPr>
                        <a:lnSpc>
                          <a:spcPct val="115000"/>
                        </a:lnSpc>
                        <a:spcAft>
                          <a:spcPts val="0"/>
                        </a:spcAft>
                      </a:pPr>
                      <a:endParaRPr lang="es-419" sz="12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777765616"/>
                  </a:ext>
                </a:extLst>
              </a:tr>
              <a:tr h="110389">
                <a:tc vMerge="1">
                  <a:txBody>
                    <a:bodyPr/>
                    <a:lstStyle/>
                    <a:p>
                      <a:endParaRPr lang="es-419"/>
                    </a:p>
                  </a:txBody>
                  <a:tcPr/>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Media Superior</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pPr>
                        <a:lnSpc>
                          <a:spcPct val="115000"/>
                        </a:lnSpc>
                        <a:spcAft>
                          <a:spcPts val="0"/>
                        </a:spcAft>
                      </a:pPr>
                      <a:endParaRPr lang="es-419" sz="12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629566662"/>
                  </a:ext>
                </a:extLst>
              </a:tr>
              <a:tr h="110389">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Tipo de servicio</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400" dirty="0" smtClean="0">
                          <a:effectLst/>
                          <a:latin typeface="Arial" panose="020B0604020202020204" pitchFamily="34" charset="0"/>
                          <a:ea typeface="+mn-ea"/>
                          <a:cs typeface="Arial" panose="020B0604020202020204" pitchFamily="34" charset="0"/>
                        </a:rPr>
                        <a:t>General</a:t>
                      </a:r>
                      <a:r>
                        <a:rPr lang="es-MX" sz="1400" baseline="0" dirty="0" smtClean="0">
                          <a:effectLst/>
                          <a:latin typeface="Arial" panose="020B0604020202020204" pitchFamily="34" charset="0"/>
                          <a:ea typeface="+mn-ea"/>
                          <a:cs typeface="Arial" panose="020B0604020202020204" pitchFamily="34" charset="0"/>
                        </a:rPr>
                        <a:t>, técnica, telesecundaria</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pPr>
                        <a:lnSpc>
                          <a:spcPct val="115000"/>
                        </a:lnSpc>
                        <a:spcAft>
                          <a:spcPts val="0"/>
                        </a:spcAft>
                      </a:pPr>
                      <a:endParaRPr lang="es-419" sz="12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3336921364"/>
                  </a:ext>
                </a:extLst>
              </a:tr>
              <a:tr h="110389">
                <a:tc rowSpan="5">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Región</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Noroeste</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rowSpan="5">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De acuerdo con la clasificación de mesoregiones de México.</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3498870403"/>
                  </a:ext>
                </a:extLst>
              </a:tr>
              <a:tr h="110389">
                <a:tc vMerge="1">
                  <a:txBody>
                    <a:bodyPr/>
                    <a:lstStyle/>
                    <a:p>
                      <a:endParaRPr lang="es-419"/>
                    </a:p>
                  </a:txBody>
                  <a:tcPr/>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Noreste</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endParaRPr lang="es-419" dirty="0"/>
                    </a:p>
                  </a:txBody>
                  <a:tcPr marL="39269" marR="39269" marT="0" marB="0"/>
                </a:tc>
                <a:extLst>
                  <a:ext uri="{0D108BD9-81ED-4DB2-BD59-A6C34878D82A}">
                    <a16:rowId xmlns:a16="http://schemas.microsoft.com/office/drawing/2014/main" val="2623867511"/>
                  </a:ext>
                </a:extLst>
              </a:tr>
              <a:tr h="110389">
                <a:tc vMerge="1">
                  <a:txBody>
                    <a:bodyPr/>
                    <a:lstStyle/>
                    <a:p>
                      <a:endParaRPr lang="es-419"/>
                    </a:p>
                  </a:txBody>
                  <a:tcPr/>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Centro país</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endParaRPr lang="es-419" dirty="0"/>
                    </a:p>
                  </a:txBody>
                  <a:tcPr marL="39269" marR="39269" marT="0" marB="0"/>
                </a:tc>
                <a:extLst>
                  <a:ext uri="{0D108BD9-81ED-4DB2-BD59-A6C34878D82A}">
                    <a16:rowId xmlns:a16="http://schemas.microsoft.com/office/drawing/2014/main" val="4134647547"/>
                  </a:ext>
                </a:extLst>
              </a:tr>
              <a:tr h="110389">
                <a:tc vMerge="1">
                  <a:txBody>
                    <a:bodyPr/>
                    <a:lstStyle/>
                    <a:p>
                      <a:endParaRPr lang="es-419"/>
                    </a:p>
                  </a:txBody>
                  <a:tcPr/>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Centro occidente</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endParaRPr lang="es-419" dirty="0"/>
                    </a:p>
                  </a:txBody>
                  <a:tcPr marL="39269" marR="39269" marT="0" marB="0"/>
                </a:tc>
                <a:extLst>
                  <a:ext uri="{0D108BD9-81ED-4DB2-BD59-A6C34878D82A}">
                    <a16:rowId xmlns:a16="http://schemas.microsoft.com/office/drawing/2014/main" val="3029132058"/>
                  </a:ext>
                </a:extLst>
              </a:tr>
              <a:tr h="110389">
                <a:tc vMerge="1">
                  <a:txBody>
                    <a:bodyPr/>
                    <a:lstStyle/>
                    <a:p>
                      <a:endParaRPr lang="es-419"/>
                    </a:p>
                  </a:txBody>
                  <a:tcPr/>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Sureste</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endParaRPr lang="es-419" dirty="0"/>
                    </a:p>
                  </a:txBody>
                  <a:tcPr marL="39269" marR="39269" marT="0" marB="0"/>
                </a:tc>
                <a:extLst>
                  <a:ext uri="{0D108BD9-81ED-4DB2-BD59-A6C34878D82A}">
                    <a16:rowId xmlns:a16="http://schemas.microsoft.com/office/drawing/2014/main" val="644328815"/>
                  </a:ext>
                </a:extLst>
              </a:tr>
              <a:tr h="110389">
                <a:tc rowSpan="3">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Proceso de evaluación</a:t>
                      </a:r>
                      <a:endParaRPr lang="es-419" sz="14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400" dirty="0">
                          <a:effectLst/>
                          <a:latin typeface="Arial" panose="020B0604020202020204" pitchFamily="34" charset="0"/>
                          <a:cs typeface="Arial" panose="020B0604020202020204" pitchFamily="34" charset="0"/>
                        </a:rPr>
                        <a:t> </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Ingreso</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rowSpan="3">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Proceso de evaluación para el que se elaboró el proyecto.</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3279081026"/>
                  </a:ext>
                </a:extLst>
              </a:tr>
              <a:tr h="110389">
                <a:tc vMerge="1">
                  <a:txBody>
                    <a:bodyPr/>
                    <a:lstStyle/>
                    <a:p>
                      <a:pPr>
                        <a:lnSpc>
                          <a:spcPct val="115000"/>
                        </a:lnSpc>
                        <a:spcAft>
                          <a:spcPts val="0"/>
                        </a:spcAft>
                      </a:pPr>
                      <a:endParaRPr lang="es-419" sz="12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Desempeño</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pPr>
                        <a:lnSpc>
                          <a:spcPct val="115000"/>
                        </a:lnSpc>
                        <a:spcAft>
                          <a:spcPts val="0"/>
                        </a:spcAft>
                      </a:pPr>
                      <a:endParaRPr lang="es-419" sz="12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678871671"/>
                  </a:ext>
                </a:extLst>
              </a:tr>
              <a:tr h="110389">
                <a:tc vMerge="1">
                  <a:txBody>
                    <a:bodyPr/>
                    <a:lstStyle/>
                    <a:p>
                      <a:endParaRPr lang="es-419"/>
                    </a:p>
                  </a:txBody>
                  <a:tcPr/>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Promoción</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pPr>
                        <a:lnSpc>
                          <a:spcPct val="115000"/>
                        </a:lnSpc>
                        <a:spcAft>
                          <a:spcPts val="0"/>
                        </a:spcAft>
                      </a:pPr>
                      <a:endParaRPr lang="es-419" sz="12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86916893"/>
                  </a:ext>
                </a:extLst>
              </a:tr>
              <a:tr h="110389">
                <a:tc rowSpan="5">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Figura</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Docente </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rowSpan="5">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Figura educativa que elabora el proyecto.</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192334748"/>
                  </a:ext>
                </a:extLst>
              </a:tr>
              <a:tr h="110389">
                <a:tc vMerge="1">
                  <a:txBody>
                    <a:bodyPr/>
                    <a:lstStyle/>
                    <a:p>
                      <a:endParaRPr lang="es-419"/>
                    </a:p>
                  </a:txBody>
                  <a:tcPr/>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Docente </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pPr>
                        <a:lnSpc>
                          <a:spcPct val="115000"/>
                        </a:lnSpc>
                        <a:spcAft>
                          <a:spcPts val="0"/>
                        </a:spcAft>
                      </a:pPr>
                      <a:endParaRPr lang="es-419" sz="12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4034624211"/>
                  </a:ext>
                </a:extLst>
              </a:tr>
              <a:tr h="110389">
                <a:tc vMerge="1">
                  <a:txBody>
                    <a:bodyPr/>
                    <a:lstStyle/>
                    <a:p>
                      <a:endParaRPr lang="es-419"/>
                    </a:p>
                  </a:txBody>
                  <a:tcPr/>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Director</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pPr>
                        <a:lnSpc>
                          <a:spcPct val="115000"/>
                        </a:lnSpc>
                        <a:spcAft>
                          <a:spcPts val="0"/>
                        </a:spcAft>
                      </a:pPr>
                      <a:endParaRPr lang="es-419" sz="12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401861036"/>
                  </a:ext>
                </a:extLst>
              </a:tr>
              <a:tr h="110389">
                <a:tc vMerge="1">
                  <a:txBody>
                    <a:bodyPr/>
                    <a:lstStyle/>
                    <a:p>
                      <a:endParaRPr lang="es-419"/>
                    </a:p>
                  </a:txBody>
                  <a:tcPr/>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Asesor técnico pedagógico</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pPr>
                        <a:lnSpc>
                          <a:spcPct val="115000"/>
                        </a:lnSpc>
                        <a:spcAft>
                          <a:spcPts val="0"/>
                        </a:spcAft>
                      </a:pPr>
                      <a:endParaRPr lang="es-419" sz="12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3687050672"/>
                  </a:ext>
                </a:extLst>
              </a:tr>
              <a:tr h="110389">
                <a:tc vMerge="1">
                  <a:txBody>
                    <a:bodyPr/>
                    <a:lstStyle/>
                    <a:p>
                      <a:endParaRPr lang="es-419"/>
                    </a:p>
                  </a:txBody>
                  <a:tcPr/>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Supervisor</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pPr>
                        <a:lnSpc>
                          <a:spcPct val="115000"/>
                        </a:lnSpc>
                        <a:spcAft>
                          <a:spcPts val="0"/>
                        </a:spcAft>
                      </a:pPr>
                      <a:endParaRPr lang="es-419" sz="12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1488010106"/>
                  </a:ext>
                </a:extLst>
              </a:tr>
              <a:tr h="110389">
                <a:tc rowSpan="4">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Nivel de desempeño</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400">
                          <a:effectLst/>
                          <a:latin typeface="Arial" panose="020B0604020202020204" pitchFamily="34" charset="0"/>
                          <a:cs typeface="Arial" panose="020B0604020202020204" pitchFamily="34" charset="0"/>
                        </a:rPr>
                        <a:t>Insuficiente</a:t>
                      </a:r>
                      <a:endParaRPr lang="es-419" sz="140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rowSpan="4">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Calificación obtenida en la elaboración del proyecto.</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1294768264"/>
                  </a:ext>
                </a:extLst>
              </a:tr>
              <a:tr h="110389">
                <a:tc vMerge="1">
                  <a:txBody>
                    <a:bodyPr/>
                    <a:lstStyle/>
                    <a:p>
                      <a:endParaRPr lang="es-419"/>
                    </a:p>
                  </a:txBody>
                  <a:tcPr/>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Suficiente</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pPr>
                        <a:lnSpc>
                          <a:spcPct val="115000"/>
                        </a:lnSpc>
                        <a:spcAft>
                          <a:spcPts val="0"/>
                        </a:spcAft>
                      </a:pPr>
                      <a:endParaRPr lang="es-419" sz="12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4221084170"/>
                  </a:ext>
                </a:extLst>
              </a:tr>
              <a:tr h="110389">
                <a:tc vMerge="1">
                  <a:txBody>
                    <a:bodyPr/>
                    <a:lstStyle/>
                    <a:p>
                      <a:endParaRPr lang="es-419"/>
                    </a:p>
                  </a:txBody>
                  <a:tcPr/>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Bueno</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pPr>
                        <a:lnSpc>
                          <a:spcPct val="115000"/>
                        </a:lnSpc>
                        <a:spcAft>
                          <a:spcPts val="0"/>
                        </a:spcAft>
                      </a:pPr>
                      <a:endParaRPr lang="es-419" sz="12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2978148058"/>
                  </a:ext>
                </a:extLst>
              </a:tr>
              <a:tr h="110389">
                <a:tc vMerge="1">
                  <a:txBody>
                    <a:bodyPr/>
                    <a:lstStyle/>
                    <a:p>
                      <a:endParaRPr lang="es-419"/>
                    </a:p>
                  </a:txBody>
                  <a:tcPr/>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Destacado</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vMerge="1">
                  <a:txBody>
                    <a:bodyPr/>
                    <a:lstStyle/>
                    <a:p>
                      <a:pPr>
                        <a:lnSpc>
                          <a:spcPct val="115000"/>
                        </a:lnSpc>
                        <a:spcAft>
                          <a:spcPts val="0"/>
                        </a:spcAft>
                      </a:pPr>
                      <a:endParaRPr lang="es-419" sz="12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1258346477"/>
                  </a:ext>
                </a:extLst>
              </a:tr>
            </a:tbl>
          </a:graphicData>
        </a:graphic>
      </p:graphicFrame>
      <p:sp>
        <p:nvSpPr>
          <p:cNvPr id="3" name="Título 1"/>
          <p:cNvSpPr txBox="1">
            <a:spLocks noGrp="1"/>
          </p:cNvSpPr>
          <p:nvPr>
            <p:ph type="title"/>
          </p:nvPr>
        </p:nvSpPr>
        <p:spPr bwMode="auto">
          <a:xfrm>
            <a:off x="446856" y="188640"/>
            <a:ext cx="8229600" cy="864096"/>
          </a:xfrm>
          <a:prstGeom prst="rect">
            <a:avLst/>
          </a:prstGeom>
          <a:solidFill>
            <a:schemeClr val="tx2">
              <a:lumMod val="50000"/>
            </a:schemeClr>
          </a:solidFill>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pPr>
              <a:defRPr/>
            </a:pPr>
            <a:r>
              <a:rPr lang="es-MX" dirty="0" smtClean="0">
                <a:solidFill>
                  <a:prstClr val="white"/>
                </a:solidFill>
              </a:rPr>
              <a:t>Clasificación de </a:t>
            </a:r>
            <a:r>
              <a:rPr lang="es-MX" dirty="0" err="1" smtClean="0">
                <a:solidFill>
                  <a:prstClr val="white"/>
                </a:solidFill>
              </a:rPr>
              <a:t>GEyA</a:t>
            </a:r>
            <a:endParaRPr lang="es-MX" dirty="0">
              <a:solidFill>
                <a:prstClr val="white"/>
              </a:solidFill>
            </a:endParaRPr>
          </a:p>
        </p:txBody>
      </p:sp>
    </p:spTree>
    <p:extLst>
      <p:ext uri="{BB962C8B-B14F-4D97-AF65-F5344CB8AC3E}">
        <p14:creationId xmlns:p14="http://schemas.microsoft.com/office/powerpoint/2010/main" val="22470606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1471063784"/>
              </p:ext>
            </p:extLst>
          </p:nvPr>
        </p:nvGraphicFramePr>
        <p:xfrm>
          <a:off x="251520" y="260648"/>
          <a:ext cx="8760202" cy="6515474"/>
        </p:xfrm>
        <a:graphic>
          <a:graphicData uri="http://schemas.openxmlformats.org/drawingml/2006/table">
            <a:tbl>
              <a:tblPr firstRow="1" firstCol="1" bandRow="1">
                <a:tableStyleId>{5C22544A-7EE6-4342-B048-85BDC9FD1C3A}</a:tableStyleId>
              </a:tblPr>
              <a:tblGrid>
                <a:gridCol w="1152128">
                  <a:extLst>
                    <a:ext uri="{9D8B030D-6E8A-4147-A177-3AD203B41FA5}">
                      <a16:colId xmlns:a16="http://schemas.microsoft.com/office/drawing/2014/main" val="1982213802"/>
                    </a:ext>
                  </a:extLst>
                </a:gridCol>
                <a:gridCol w="4464496">
                  <a:extLst>
                    <a:ext uri="{9D8B030D-6E8A-4147-A177-3AD203B41FA5}">
                      <a16:colId xmlns:a16="http://schemas.microsoft.com/office/drawing/2014/main" val="9665946"/>
                    </a:ext>
                  </a:extLst>
                </a:gridCol>
                <a:gridCol w="3143578">
                  <a:extLst>
                    <a:ext uri="{9D8B030D-6E8A-4147-A177-3AD203B41FA5}">
                      <a16:colId xmlns:a16="http://schemas.microsoft.com/office/drawing/2014/main" val="690494178"/>
                    </a:ext>
                  </a:extLst>
                </a:gridCol>
              </a:tblGrid>
              <a:tr h="504056">
                <a:tc>
                  <a:txBody>
                    <a:bodyPr/>
                    <a:lstStyle/>
                    <a:p>
                      <a:pPr algn="ctr">
                        <a:lnSpc>
                          <a:spcPct val="115000"/>
                        </a:lnSpc>
                        <a:spcAft>
                          <a:spcPts val="0"/>
                        </a:spcAft>
                      </a:pPr>
                      <a:r>
                        <a:rPr lang="es-MX" sz="1600" dirty="0">
                          <a:effectLst/>
                          <a:latin typeface="Arial" panose="020B0604020202020204" pitchFamily="34" charset="0"/>
                          <a:cs typeface="Arial" panose="020B0604020202020204" pitchFamily="34" charset="0"/>
                        </a:rPr>
                        <a:t>Atributos</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nchor="ctr"/>
                </a:tc>
                <a:tc>
                  <a:txBody>
                    <a:bodyPr/>
                    <a:lstStyle/>
                    <a:p>
                      <a:pPr algn="ctr">
                        <a:lnSpc>
                          <a:spcPct val="115000"/>
                        </a:lnSpc>
                        <a:spcAft>
                          <a:spcPts val="0"/>
                        </a:spcAft>
                      </a:pPr>
                      <a:r>
                        <a:rPr lang="es-MX" sz="1600" dirty="0">
                          <a:effectLst/>
                          <a:latin typeface="Arial" panose="020B0604020202020204" pitchFamily="34" charset="0"/>
                          <a:cs typeface="Arial" panose="020B0604020202020204" pitchFamily="34" charset="0"/>
                        </a:rPr>
                        <a:t>Catálogo</a:t>
                      </a:r>
                      <a:endParaRPr lang="es-419" sz="16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nchor="ctr"/>
                </a:tc>
                <a:tc>
                  <a:txBody>
                    <a:bodyPr/>
                    <a:lstStyle/>
                    <a:p>
                      <a:pPr algn="ctr">
                        <a:lnSpc>
                          <a:spcPct val="115000"/>
                        </a:lnSpc>
                        <a:spcAft>
                          <a:spcPts val="0"/>
                        </a:spcAft>
                      </a:pPr>
                      <a:r>
                        <a:rPr lang="es-MX" sz="1600" dirty="0">
                          <a:effectLst/>
                          <a:latin typeface="Arial" panose="020B0604020202020204" pitchFamily="34" charset="0"/>
                          <a:cs typeface="Arial" panose="020B0604020202020204" pitchFamily="34" charset="0"/>
                        </a:rPr>
                        <a:t>Descripción de la categoría</a:t>
                      </a:r>
                      <a:endParaRPr lang="es-419" sz="16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nchor="ctr"/>
                </a:tc>
                <a:extLst>
                  <a:ext uri="{0D108BD9-81ED-4DB2-BD59-A6C34878D82A}">
                    <a16:rowId xmlns:a16="http://schemas.microsoft.com/office/drawing/2014/main" val="3286088364"/>
                  </a:ext>
                </a:extLst>
              </a:tr>
              <a:tr h="220779">
                <a:tc rowSpan="16">
                  <a:txBody>
                    <a:bodyPr/>
                    <a:lstStyle/>
                    <a:p>
                      <a:pPr>
                        <a:lnSpc>
                          <a:spcPct val="115000"/>
                        </a:lnSpc>
                        <a:spcAft>
                          <a:spcPts val="0"/>
                        </a:spcAft>
                      </a:pPr>
                      <a:r>
                        <a:rPr lang="es-MX" sz="1500" dirty="0">
                          <a:effectLst/>
                          <a:latin typeface="Arial" panose="020B0604020202020204" pitchFamily="34" charset="0"/>
                          <a:cs typeface="Arial" panose="020B0604020202020204" pitchFamily="34" charset="0"/>
                        </a:rPr>
                        <a:t>Disciplina</a:t>
                      </a:r>
                      <a:endParaRPr lang="es-419" sz="15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Educación especial. Secundaria</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a:effectLst/>
                          <a:latin typeface="Arial" panose="020B0604020202020204" pitchFamily="34" charset="0"/>
                          <a:cs typeface="Arial" panose="020B0604020202020204" pitchFamily="34" charset="0"/>
                        </a:rPr>
                        <a:t>Nombre de la disciplina curricular que describe en el proyecto (p.e. Ciencias, Matemáticas, Español, Geografía)</a:t>
                      </a:r>
                      <a:endParaRPr lang="es-419" sz="150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2064476354"/>
                  </a:ext>
                </a:extLst>
              </a:tr>
              <a:tr h="110389">
                <a:tc vMerge="1">
                  <a:txBody>
                    <a:bodyPr/>
                    <a:lstStyle/>
                    <a:p>
                      <a:pPr>
                        <a:lnSpc>
                          <a:spcPct val="115000"/>
                        </a:lnSpc>
                        <a:spcAft>
                          <a:spcPts val="0"/>
                        </a:spcAft>
                      </a:pPr>
                      <a:endParaRPr lang="es-419"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Educación física. Secundaria</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a:effectLst/>
                          <a:latin typeface="Arial" panose="020B0604020202020204" pitchFamily="34" charset="0"/>
                          <a:cs typeface="Arial" panose="020B0604020202020204" pitchFamily="34" charset="0"/>
                        </a:rPr>
                        <a:t> </a:t>
                      </a:r>
                      <a:endParaRPr lang="es-419" sz="150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3745989428"/>
                  </a:ext>
                </a:extLst>
              </a:tr>
              <a:tr h="110389">
                <a:tc vMerge="1">
                  <a:txBody>
                    <a:bodyPr/>
                    <a:lstStyle/>
                    <a:p>
                      <a:pPr>
                        <a:lnSpc>
                          <a:spcPct val="115000"/>
                        </a:lnSpc>
                        <a:spcAft>
                          <a:spcPts val="0"/>
                        </a:spcAft>
                      </a:pPr>
                      <a:endParaRPr lang="es-419"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Educación secundaria. Artes. Artes visuales</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a:effectLst/>
                          <a:latin typeface="Arial" panose="020B0604020202020204" pitchFamily="34" charset="0"/>
                          <a:cs typeface="Arial" panose="020B0604020202020204" pitchFamily="34" charset="0"/>
                        </a:rPr>
                        <a:t> </a:t>
                      </a:r>
                      <a:endParaRPr lang="es-419" sz="150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2128026002"/>
                  </a:ext>
                </a:extLst>
              </a:tr>
              <a:tr h="110389">
                <a:tc vMerge="1">
                  <a:txBody>
                    <a:bodyPr/>
                    <a:lstStyle/>
                    <a:p>
                      <a:pPr>
                        <a:lnSpc>
                          <a:spcPct val="115000"/>
                        </a:lnSpc>
                        <a:spcAft>
                          <a:spcPts val="0"/>
                        </a:spcAft>
                      </a:pPr>
                      <a:endParaRPr lang="es-419"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Educación secundaria. Artes. Danza</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a:effectLst/>
                          <a:latin typeface="Arial" panose="020B0604020202020204" pitchFamily="34" charset="0"/>
                          <a:cs typeface="Arial" panose="020B0604020202020204" pitchFamily="34" charset="0"/>
                        </a:rPr>
                        <a:t> </a:t>
                      </a:r>
                      <a:endParaRPr lang="es-419" sz="150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1562928007"/>
                  </a:ext>
                </a:extLst>
              </a:tr>
              <a:tr h="110389">
                <a:tc vMerge="1">
                  <a:txBody>
                    <a:bodyPr/>
                    <a:lstStyle/>
                    <a:p>
                      <a:pPr>
                        <a:lnSpc>
                          <a:spcPct val="115000"/>
                        </a:lnSpc>
                        <a:spcAft>
                          <a:spcPts val="0"/>
                        </a:spcAft>
                      </a:pPr>
                      <a:endParaRPr lang="es-419"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Educación secundaria. Artes. Música</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810518266"/>
                  </a:ext>
                </a:extLst>
              </a:tr>
              <a:tr h="110389">
                <a:tc vMerge="1">
                  <a:txBody>
                    <a:bodyPr/>
                    <a:lstStyle/>
                    <a:p>
                      <a:pPr>
                        <a:lnSpc>
                          <a:spcPct val="115000"/>
                        </a:lnSpc>
                        <a:spcAft>
                          <a:spcPts val="0"/>
                        </a:spcAft>
                      </a:pPr>
                      <a:endParaRPr lang="es-419"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Educación secundaria. Artes. Teatro</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2262432088"/>
                  </a:ext>
                </a:extLst>
              </a:tr>
              <a:tr h="110389">
                <a:tc vMerge="1">
                  <a:txBody>
                    <a:bodyPr/>
                    <a:lstStyle/>
                    <a:p>
                      <a:pPr>
                        <a:lnSpc>
                          <a:spcPct val="115000"/>
                        </a:lnSpc>
                        <a:spcAft>
                          <a:spcPts val="0"/>
                        </a:spcAft>
                      </a:pPr>
                      <a:endParaRPr lang="es-419"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Educación secundaria. Ciencias i (énfasis en biología)</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4183154113"/>
                  </a:ext>
                </a:extLst>
              </a:tr>
              <a:tr h="110389">
                <a:tc vMerge="1">
                  <a:txBody>
                    <a:bodyPr/>
                    <a:lstStyle/>
                    <a:p>
                      <a:pPr>
                        <a:lnSpc>
                          <a:spcPct val="115000"/>
                        </a:lnSpc>
                        <a:spcAft>
                          <a:spcPts val="0"/>
                        </a:spcAft>
                      </a:pPr>
                      <a:endParaRPr lang="es-419"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Educación secundaria. Ciencias ii (énfasis en física)</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312983721"/>
                  </a:ext>
                </a:extLst>
              </a:tr>
              <a:tr h="110389">
                <a:tc vMerge="1">
                  <a:txBody>
                    <a:bodyPr/>
                    <a:lstStyle/>
                    <a:p>
                      <a:pPr>
                        <a:lnSpc>
                          <a:spcPct val="115000"/>
                        </a:lnSpc>
                        <a:spcAft>
                          <a:spcPts val="0"/>
                        </a:spcAft>
                      </a:pPr>
                      <a:endParaRPr lang="es-419"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Educación secundaria. Ciencias iii (énfasis en química)</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1369126349"/>
                  </a:ext>
                </a:extLst>
              </a:tr>
              <a:tr h="110389">
                <a:tc vMerge="1">
                  <a:txBody>
                    <a:bodyPr/>
                    <a:lstStyle/>
                    <a:p>
                      <a:pPr>
                        <a:lnSpc>
                          <a:spcPct val="115000"/>
                        </a:lnSpc>
                        <a:spcAft>
                          <a:spcPts val="0"/>
                        </a:spcAft>
                      </a:pPr>
                      <a:endParaRPr lang="es-419"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Educación secundaria. Español</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1902091925"/>
                  </a:ext>
                </a:extLst>
              </a:tr>
              <a:tr h="110389">
                <a:tc vMerge="1">
                  <a:txBody>
                    <a:bodyPr/>
                    <a:lstStyle/>
                    <a:p>
                      <a:pPr>
                        <a:lnSpc>
                          <a:spcPct val="115000"/>
                        </a:lnSpc>
                        <a:spcAft>
                          <a:spcPts val="0"/>
                        </a:spcAft>
                      </a:pPr>
                      <a:endParaRPr lang="es-419"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Educación secundaria. Formación cívica y ética</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229425746"/>
                  </a:ext>
                </a:extLst>
              </a:tr>
              <a:tr h="110389">
                <a:tc vMerge="1">
                  <a:txBody>
                    <a:bodyPr/>
                    <a:lstStyle/>
                    <a:p>
                      <a:pPr>
                        <a:lnSpc>
                          <a:spcPct val="115000"/>
                        </a:lnSpc>
                        <a:spcAft>
                          <a:spcPts val="0"/>
                        </a:spcAft>
                      </a:pPr>
                      <a:endParaRPr lang="es-419"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Educación secundaria. Geografía</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3529052448"/>
                  </a:ext>
                </a:extLst>
              </a:tr>
              <a:tr h="110389">
                <a:tc vMerge="1">
                  <a:txBody>
                    <a:bodyPr/>
                    <a:lstStyle/>
                    <a:p>
                      <a:pPr>
                        <a:lnSpc>
                          <a:spcPct val="115000"/>
                        </a:lnSpc>
                        <a:spcAft>
                          <a:spcPts val="0"/>
                        </a:spcAft>
                      </a:pPr>
                      <a:endParaRPr lang="es-419"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Educación secundaria. Historia</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801646687"/>
                  </a:ext>
                </a:extLst>
              </a:tr>
              <a:tr h="110389">
                <a:tc vMerge="1">
                  <a:txBody>
                    <a:bodyPr/>
                    <a:lstStyle/>
                    <a:p>
                      <a:pPr>
                        <a:lnSpc>
                          <a:spcPct val="115000"/>
                        </a:lnSpc>
                        <a:spcAft>
                          <a:spcPts val="0"/>
                        </a:spcAft>
                      </a:pPr>
                      <a:endParaRPr lang="es-419"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Educación secundaria. Inglés</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1300919383"/>
                  </a:ext>
                </a:extLst>
              </a:tr>
              <a:tr h="110389">
                <a:tc vMerge="1">
                  <a:txBody>
                    <a:bodyPr/>
                    <a:lstStyle/>
                    <a:p>
                      <a:pPr>
                        <a:lnSpc>
                          <a:spcPct val="115000"/>
                        </a:lnSpc>
                        <a:spcAft>
                          <a:spcPts val="0"/>
                        </a:spcAft>
                      </a:pPr>
                      <a:endParaRPr lang="es-419"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Educación secundaria. Matemáticas</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1098275815"/>
                  </a:ext>
                </a:extLst>
              </a:tr>
              <a:tr h="110389">
                <a:tc vMerge="1">
                  <a:txBody>
                    <a:bodyPr/>
                    <a:lstStyle/>
                    <a:p>
                      <a:pPr>
                        <a:lnSpc>
                          <a:spcPct val="115000"/>
                        </a:lnSpc>
                        <a:spcAft>
                          <a:spcPts val="0"/>
                        </a:spcAft>
                      </a:pPr>
                      <a:endParaRPr lang="es-419"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9269" marR="39269" marT="0" marB="0"/>
                </a:tc>
                <a:tc>
                  <a:txBody>
                    <a:bodyPr/>
                    <a:lstStyle/>
                    <a:p>
                      <a:pPr>
                        <a:lnSpc>
                          <a:spcPct val="115000"/>
                        </a:lnSpc>
                        <a:spcAft>
                          <a:spcPts val="0"/>
                        </a:spcAft>
                      </a:pPr>
                      <a:r>
                        <a:rPr lang="es-MX" sz="1400" dirty="0">
                          <a:effectLst/>
                          <a:latin typeface="Arial" panose="020B0604020202020204" pitchFamily="34" charset="0"/>
                          <a:cs typeface="Arial" panose="020B0604020202020204" pitchFamily="34" charset="0"/>
                        </a:rPr>
                        <a:t>Educación secundaria. Telesecundaria</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1522878709"/>
                  </a:ext>
                </a:extLst>
              </a:tr>
              <a:tr h="110389">
                <a:tc>
                  <a:txBody>
                    <a:bodyPr/>
                    <a:lstStyle/>
                    <a:p>
                      <a:pPr>
                        <a:lnSpc>
                          <a:spcPct val="115000"/>
                        </a:lnSpc>
                        <a:spcAft>
                          <a:spcPts val="0"/>
                        </a:spcAft>
                      </a:pPr>
                      <a:r>
                        <a:rPr lang="es-MX" sz="1500" dirty="0">
                          <a:effectLst/>
                          <a:latin typeface="Arial" panose="020B0604020202020204" pitchFamily="34" charset="0"/>
                          <a:cs typeface="Arial" panose="020B0604020202020204" pitchFamily="34" charset="0"/>
                        </a:rPr>
                        <a:t>ID </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dirty="0">
                          <a:effectLst/>
                          <a:latin typeface="Arial" panose="020B0604020202020204" pitchFamily="34" charset="0"/>
                          <a:cs typeface="Arial" panose="020B0604020202020204" pitchFamily="34" charset="0"/>
                        </a:rPr>
                        <a:t> </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r>
                        <a:rPr lang="es-MX" sz="1500" dirty="0">
                          <a:effectLst/>
                          <a:latin typeface="Arial" panose="020B0604020202020204" pitchFamily="34" charset="0"/>
                          <a:cs typeface="Arial" panose="020B0604020202020204" pitchFamily="34" charset="0"/>
                        </a:rPr>
                        <a:t>Clave de identificación del caso</a:t>
                      </a: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2127451074"/>
                  </a:ext>
                </a:extLst>
              </a:tr>
              <a:tr h="110389">
                <a:tc>
                  <a:txBody>
                    <a:bodyPr/>
                    <a:lstStyle/>
                    <a:p>
                      <a:pPr>
                        <a:lnSpc>
                          <a:spcPct val="115000"/>
                        </a:lnSpc>
                        <a:spcAft>
                          <a:spcPts val="0"/>
                        </a:spcAft>
                      </a:pPr>
                      <a:r>
                        <a:rPr lang="es-419" sz="1400" dirty="0" smtClean="0">
                          <a:effectLst/>
                          <a:latin typeface="Arial" panose="020B0604020202020204" pitchFamily="34" charset="0"/>
                          <a:ea typeface="Calibri" panose="020F0502020204030204" pitchFamily="34" charset="0"/>
                          <a:cs typeface="Arial" panose="020B0604020202020204" pitchFamily="34" charset="0"/>
                        </a:rPr>
                        <a:t>Descripción</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1630070275"/>
                  </a:ext>
                </a:extLst>
              </a:tr>
              <a:tr h="110389">
                <a:tc>
                  <a:txBody>
                    <a:bodyPr/>
                    <a:lstStyle/>
                    <a:p>
                      <a:pPr>
                        <a:lnSpc>
                          <a:spcPct val="115000"/>
                        </a:lnSpc>
                        <a:spcAft>
                          <a:spcPts val="0"/>
                        </a:spcAft>
                      </a:pPr>
                      <a:r>
                        <a:rPr lang="es-419" sz="1400" dirty="0" smtClean="0">
                          <a:effectLst/>
                          <a:latin typeface="Arial" panose="020B0604020202020204" pitchFamily="34" charset="0"/>
                          <a:ea typeface="Calibri" panose="020F0502020204030204" pitchFamily="34" charset="0"/>
                          <a:cs typeface="Arial" panose="020B0604020202020204" pitchFamily="34" charset="0"/>
                        </a:rPr>
                        <a:t>Palabras clave</a:t>
                      </a:r>
                      <a:endParaRPr lang="es-419" sz="14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tc>
                  <a:txBody>
                    <a:bodyPr/>
                    <a:lstStyle/>
                    <a:p>
                      <a:pPr>
                        <a:lnSpc>
                          <a:spcPct val="115000"/>
                        </a:lnSpc>
                        <a:spcAft>
                          <a:spcPts val="0"/>
                        </a:spcAft>
                      </a:pPr>
                      <a:endParaRPr lang="es-419" sz="1500" dirty="0">
                        <a:effectLst/>
                        <a:latin typeface="Arial" panose="020B0604020202020204" pitchFamily="34" charset="0"/>
                        <a:ea typeface="Calibri" panose="020F0502020204030204" pitchFamily="34" charset="0"/>
                        <a:cs typeface="Arial" panose="020B0604020202020204" pitchFamily="34" charset="0"/>
                      </a:endParaRPr>
                    </a:p>
                  </a:txBody>
                  <a:tcPr marL="39269" marR="39269" marT="0" marB="0"/>
                </a:tc>
                <a:extLst>
                  <a:ext uri="{0D108BD9-81ED-4DB2-BD59-A6C34878D82A}">
                    <a16:rowId xmlns:a16="http://schemas.microsoft.com/office/drawing/2014/main" val="3151008380"/>
                  </a:ext>
                </a:extLst>
              </a:tr>
            </a:tbl>
          </a:graphicData>
        </a:graphic>
      </p:graphicFrame>
    </p:spTree>
    <p:extLst>
      <p:ext uri="{BB962C8B-B14F-4D97-AF65-F5344CB8AC3E}">
        <p14:creationId xmlns:p14="http://schemas.microsoft.com/office/powerpoint/2010/main" val="41259790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449640742"/>
              </p:ext>
            </p:extLst>
          </p:nvPr>
        </p:nvGraphicFramePr>
        <p:xfrm>
          <a:off x="395536" y="332656"/>
          <a:ext cx="8280920" cy="6287636"/>
        </p:xfrm>
        <a:graphic>
          <a:graphicData uri="http://schemas.openxmlformats.org/drawingml/2006/table">
            <a:tbl>
              <a:tblPr firstRow="1" firstCol="1" bandRow="1">
                <a:tableStyleId>{5C22544A-7EE6-4342-B048-85BDC9FD1C3A}</a:tableStyleId>
              </a:tblPr>
              <a:tblGrid>
                <a:gridCol w="1279167">
                  <a:extLst>
                    <a:ext uri="{9D8B030D-6E8A-4147-A177-3AD203B41FA5}">
                      <a16:colId xmlns:a16="http://schemas.microsoft.com/office/drawing/2014/main" val="2440130875"/>
                    </a:ext>
                  </a:extLst>
                </a:gridCol>
                <a:gridCol w="1952412">
                  <a:extLst>
                    <a:ext uri="{9D8B030D-6E8A-4147-A177-3AD203B41FA5}">
                      <a16:colId xmlns:a16="http://schemas.microsoft.com/office/drawing/2014/main" val="200126030"/>
                    </a:ext>
                  </a:extLst>
                </a:gridCol>
                <a:gridCol w="5049341">
                  <a:extLst>
                    <a:ext uri="{9D8B030D-6E8A-4147-A177-3AD203B41FA5}">
                      <a16:colId xmlns:a16="http://schemas.microsoft.com/office/drawing/2014/main" val="1567859679"/>
                    </a:ext>
                  </a:extLst>
                </a:gridCol>
              </a:tblGrid>
              <a:tr h="504056">
                <a:tc>
                  <a:txBody>
                    <a:bodyPr/>
                    <a:lstStyle/>
                    <a:p>
                      <a:pPr>
                        <a:lnSpc>
                          <a:spcPct val="115000"/>
                        </a:lnSpc>
                        <a:spcAft>
                          <a:spcPts val="0"/>
                        </a:spcAft>
                      </a:pPr>
                      <a:r>
                        <a:rPr lang="es-419" sz="1800" dirty="0" smtClean="0">
                          <a:effectLst/>
                          <a:latin typeface="Calibri" panose="020F0502020204030204" pitchFamily="34" charset="0"/>
                          <a:ea typeface="Calibri" panose="020F0502020204030204" pitchFamily="34" charset="0"/>
                          <a:cs typeface="Times New Roman" panose="02020603050405020304" pitchFamily="18" charset="0"/>
                        </a:rPr>
                        <a:t>Atributo</a:t>
                      </a:r>
                      <a:endParaRPr lang="es-419"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nchor="ctr"/>
                </a:tc>
                <a:tc>
                  <a:txBody>
                    <a:bodyPr/>
                    <a:lstStyle/>
                    <a:p>
                      <a:pPr>
                        <a:lnSpc>
                          <a:spcPct val="115000"/>
                        </a:lnSpc>
                        <a:spcAft>
                          <a:spcPts val="0"/>
                        </a:spcAft>
                      </a:pPr>
                      <a:r>
                        <a:rPr lang="es-419" sz="1800" dirty="0" smtClean="0">
                          <a:effectLst/>
                          <a:latin typeface="Calibri" panose="020F0502020204030204" pitchFamily="34" charset="0"/>
                          <a:ea typeface="Calibri" panose="020F0502020204030204" pitchFamily="34" charset="0"/>
                          <a:cs typeface="Times New Roman" panose="02020603050405020304" pitchFamily="18" charset="0"/>
                        </a:rPr>
                        <a:t>Categoría</a:t>
                      </a:r>
                      <a:endParaRPr lang="es-419"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nchor="ctr"/>
                </a:tc>
                <a:tc>
                  <a:txBody>
                    <a:bodyPr/>
                    <a:lstStyle/>
                    <a:p>
                      <a:pPr>
                        <a:lnSpc>
                          <a:spcPct val="115000"/>
                        </a:lnSpc>
                        <a:spcAft>
                          <a:spcPts val="0"/>
                        </a:spcAft>
                      </a:pPr>
                      <a:r>
                        <a:rPr lang="es-419" sz="1800" dirty="0" smtClean="0">
                          <a:effectLst/>
                          <a:latin typeface="Calibri" panose="020F0502020204030204" pitchFamily="34" charset="0"/>
                          <a:ea typeface="Calibri" panose="020F0502020204030204" pitchFamily="34" charset="0"/>
                          <a:cs typeface="Times New Roman" panose="02020603050405020304" pitchFamily="18" charset="0"/>
                        </a:rPr>
                        <a:t>Descripción</a:t>
                      </a:r>
                      <a:endParaRPr lang="es-419"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nchor="ctr"/>
                </a:tc>
                <a:extLst>
                  <a:ext uri="{0D108BD9-81ED-4DB2-BD59-A6C34878D82A}">
                    <a16:rowId xmlns:a16="http://schemas.microsoft.com/office/drawing/2014/main" val="650130578"/>
                  </a:ext>
                </a:extLst>
              </a:tr>
              <a:tr h="284633">
                <a:tc rowSpan="4">
                  <a:txBody>
                    <a:bodyPr/>
                    <a:lstStyle/>
                    <a:p>
                      <a:pPr>
                        <a:lnSpc>
                          <a:spcPct val="115000"/>
                        </a:lnSpc>
                        <a:spcAft>
                          <a:spcPts val="0"/>
                        </a:spcAft>
                      </a:pPr>
                      <a:r>
                        <a:rPr lang="es-MX" sz="1600" dirty="0">
                          <a:effectLst/>
                        </a:rPr>
                        <a:t>Planificación </a:t>
                      </a:r>
                      <a:r>
                        <a:rPr lang="es-MX" sz="1600" dirty="0" smtClean="0">
                          <a:effectLst/>
                        </a:rPr>
                        <a:t>didáctica</a:t>
                      </a:r>
                      <a:endParaRPr lang="es-419" sz="1600" dirty="0">
                        <a:effectLst/>
                      </a:endParaRPr>
                    </a:p>
                  </a:txBody>
                  <a:tcPr marL="50626" marR="50626" marT="0" marB="0"/>
                </a:tc>
                <a:tc>
                  <a:txBody>
                    <a:bodyPr/>
                    <a:lstStyle/>
                    <a:p>
                      <a:pPr>
                        <a:lnSpc>
                          <a:spcPct val="115000"/>
                        </a:lnSpc>
                        <a:spcAft>
                          <a:spcPts val="0"/>
                        </a:spcAft>
                      </a:pPr>
                      <a:r>
                        <a:rPr lang="es-MX" sz="1500" dirty="0">
                          <a:effectLst/>
                        </a:rPr>
                        <a:t>Contexto </a:t>
                      </a:r>
                      <a:r>
                        <a:rPr lang="es-MX" sz="1500" dirty="0" smtClean="0">
                          <a:effectLst/>
                        </a:rPr>
                        <a:t>interno</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dirty="0">
                          <a:effectLst/>
                        </a:rPr>
                        <a:t>Identificación de las características familiares, socioculturales de los alumnos, intereses y </a:t>
                      </a:r>
                      <a:r>
                        <a:rPr lang="es-MX" sz="1500" dirty="0" smtClean="0">
                          <a:effectLst/>
                        </a:rPr>
                        <a:t>necesidades,</a:t>
                      </a:r>
                      <a:r>
                        <a:rPr lang="es-MX" sz="1500" baseline="0" dirty="0" smtClean="0">
                          <a:effectLst/>
                        </a:rPr>
                        <a:t> que utiliza para su planeación de actividades.</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1271386977"/>
                  </a:ext>
                </a:extLst>
              </a:tr>
              <a:tr h="284633">
                <a:tc vMerge="1">
                  <a:txBody>
                    <a:bodyPr/>
                    <a:lstStyle/>
                    <a:p>
                      <a:endParaRPr lang="es-419"/>
                    </a:p>
                  </a:txBody>
                  <a:tcPr/>
                </a:tc>
                <a:tc>
                  <a:txBody>
                    <a:bodyPr/>
                    <a:lstStyle/>
                    <a:p>
                      <a:pPr>
                        <a:lnSpc>
                          <a:spcPct val="115000"/>
                        </a:lnSpc>
                        <a:spcAft>
                          <a:spcPts val="0"/>
                        </a:spcAft>
                      </a:pPr>
                      <a:r>
                        <a:rPr lang="es-MX" sz="1500" dirty="0">
                          <a:effectLst/>
                        </a:rPr>
                        <a:t>Contexto externo</a:t>
                      </a:r>
                      <a:endParaRPr lang="es-419" sz="1500" dirty="0">
                        <a:effectLst/>
                      </a:endParaRPr>
                    </a:p>
                    <a:p>
                      <a:pPr>
                        <a:lnSpc>
                          <a:spcPct val="115000"/>
                        </a:lnSpc>
                        <a:spcAft>
                          <a:spcPts val="0"/>
                        </a:spcAft>
                      </a:pPr>
                      <a:r>
                        <a:rPr lang="es-MX" sz="1500" dirty="0">
                          <a:effectLst/>
                        </a:rPr>
                        <a:t> </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dirty="0">
                          <a:effectLst/>
                        </a:rPr>
                        <a:t>Identificación de las características socioculturales donde se encuentra inmersa la escuela (comunidad).</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1771310732"/>
                  </a:ext>
                </a:extLst>
              </a:tr>
              <a:tr h="142316">
                <a:tc vMerge="1">
                  <a:txBody>
                    <a:bodyPr/>
                    <a:lstStyle/>
                    <a:p>
                      <a:endParaRPr lang="es-419"/>
                    </a:p>
                  </a:txBody>
                  <a:tcPr/>
                </a:tc>
                <a:tc>
                  <a:txBody>
                    <a:bodyPr/>
                    <a:lstStyle/>
                    <a:p>
                      <a:pPr>
                        <a:lnSpc>
                          <a:spcPct val="115000"/>
                        </a:lnSpc>
                        <a:spcAft>
                          <a:spcPts val="0"/>
                        </a:spcAft>
                      </a:pPr>
                      <a:r>
                        <a:rPr lang="es-MX" sz="1500" dirty="0">
                          <a:effectLst/>
                        </a:rPr>
                        <a:t>Recursos </a:t>
                      </a:r>
                      <a:r>
                        <a:rPr lang="es-MX" sz="1500" dirty="0" smtClean="0">
                          <a:effectLst/>
                        </a:rPr>
                        <a:t>curriculares</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dirty="0">
                          <a:effectLst/>
                        </a:rPr>
                        <a:t>Uso de recursos curriculares </a:t>
                      </a:r>
                      <a:r>
                        <a:rPr lang="es-MX" sz="1500" dirty="0" smtClean="0">
                          <a:effectLst/>
                        </a:rPr>
                        <a:t>que </a:t>
                      </a:r>
                      <a:r>
                        <a:rPr lang="es-MX" sz="1500" dirty="0">
                          <a:effectLst/>
                        </a:rPr>
                        <a:t>emplea para su planificación didáctica.</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3950942663"/>
                  </a:ext>
                </a:extLst>
              </a:tr>
              <a:tr h="302075">
                <a:tc vMerge="1">
                  <a:txBody>
                    <a:bodyPr/>
                    <a:lstStyle/>
                    <a:p>
                      <a:endParaRPr lang="es-419"/>
                    </a:p>
                  </a:txBody>
                  <a:tcPr/>
                </a:tc>
                <a:tc>
                  <a:txBody>
                    <a:bodyPr/>
                    <a:lstStyle/>
                    <a:p>
                      <a:pPr>
                        <a:lnSpc>
                          <a:spcPct val="115000"/>
                        </a:lnSpc>
                        <a:spcAft>
                          <a:spcPts val="0"/>
                        </a:spcAft>
                      </a:pPr>
                      <a:r>
                        <a:rPr lang="es-MX" sz="1500" dirty="0">
                          <a:effectLst/>
                        </a:rPr>
                        <a:t>Recursos normativos  </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dirty="0">
                          <a:effectLst/>
                        </a:rPr>
                        <a:t>Uso de recursos normativos que emplea para su planificación didáctica.</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2392353018"/>
                  </a:ext>
                </a:extLst>
              </a:tr>
              <a:tr h="284633">
                <a:tc rowSpan="6">
                  <a:txBody>
                    <a:bodyPr/>
                    <a:lstStyle/>
                    <a:p>
                      <a:pPr>
                        <a:lnSpc>
                          <a:spcPct val="115000"/>
                        </a:lnSpc>
                        <a:spcAft>
                          <a:spcPts val="0"/>
                        </a:spcAft>
                      </a:pPr>
                      <a:r>
                        <a:rPr lang="es-MX" sz="1600" dirty="0">
                          <a:effectLst/>
                        </a:rPr>
                        <a:t>Intervención </a:t>
                      </a:r>
                      <a:endParaRPr lang="es-419"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dirty="0">
                          <a:effectLst/>
                        </a:rPr>
                        <a:t>Estrategias didácticas</a:t>
                      </a:r>
                      <a:endParaRPr lang="es-419" sz="1500" dirty="0">
                        <a:effectLst/>
                      </a:endParaRPr>
                    </a:p>
                    <a:p>
                      <a:pPr>
                        <a:lnSpc>
                          <a:spcPct val="115000"/>
                        </a:lnSpc>
                        <a:spcAft>
                          <a:spcPts val="0"/>
                        </a:spcAft>
                      </a:pPr>
                      <a:r>
                        <a:rPr lang="es-MX" sz="1500" dirty="0">
                          <a:effectLst/>
                        </a:rPr>
                        <a:t> </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dirty="0">
                          <a:effectLst/>
                        </a:rPr>
                        <a:t>Uso de estrategias didácticas para la enseñanza (</a:t>
                      </a:r>
                      <a:r>
                        <a:rPr lang="es-MX" sz="1500" dirty="0" err="1">
                          <a:effectLst/>
                        </a:rPr>
                        <a:t>p.e</a:t>
                      </a:r>
                      <a:r>
                        <a:rPr lang="es-MX" sz="1500" dirty="0">
                          <a:effectLst/>
                        </a:rPr>
                        <a:t>. juegos, experimentos, exposición, proyectos, solución de problemas).</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3953067442"/>
                  </a:ext>
                </a:extLst>
              </a:tr>
              <a:tr h="284633">
                <a:tc vMerge="1">
                  <a:txBody>
                    <a:bodyPr/>
                    <a:lstStyle/>
                    <a:p>
                      <a:endParaRPr lang="es-419"/>
                    </a:p>
                  </a:txBody>
                  <a:tcPr/>
                </a:tc>
                <a:tc>
                  <a:txBody>
                    <a:bodyPr/>
                    <a:lstStyle/>
                    <a:p>
                      <a:pPr>
                        <a:lnSpc>
                          <a:spcPct val="115000"/>
                        </a:lnSpc>
                        <a:spcAft>
                          <a:spcPts val="0"/>
                        </a:spcAft>
                      </a:pPr>
                      <a:r>
                        <a:rPr lang="es-MX" sz="1500" dirty="0">
                          <a:effectLst/>
                        </a:rPr>
                        <a:t>Recursos didácticos</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dirty="0">
                          <a:effectLst/>
                        </a:rPr>
                        <a:t>Uso de recursos didácticos para la enseñanza (</a:t>
                      </a:r>
                      <a:r>
                        <a:rPr lang="es-MX" sz="1500" dirty="0" err="1">
                          <a:effectLst/>
                        </a:rPr>
                        <a:t>p.e</a:t>
                      </a:r>
                      <a:r>
                        <a:rPr lang="es-MX" sz="1500" dirty="0">
                          <a:effectLst/>
                        </a:rPr>
                        <a:t>. sala de cómputo, materiales de laboratorio, fichas, lecturas específicas, videos).</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318088603"/>
                  </a:ext>
                </a:extLst>
              </a:tr>
              <a:tr h="284633">
                <a:tc vMerge="1">
                  <a:txBody>
                    <a:bodyPr/>
                    <a:lstStyle/>
                    <a:p>
                      <a:endParaRPr lang="es-419"/>
                    </a:p>
                  </a:txBody>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MX" sz="1500" dirty="0" smtClean="0">
                          <a:effectLst/>
                        </a:rPr>
                        <a:t>Actividades contextuadas</a:t>
                      </a:r>
                      <a:endParaRPr lang="es-419" sz="1500" dirty="0" smtClean="0">
                        <a:effectLst/>
                      </a:endParaRPr>
                    </a:p>
                  </a:txBody>
                  <a:tcPr marL="50626" marR="50626" marT="0" marB="0"/>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s-MX" sz="1500" dirty="0" smtClean="0">
                          <a:effectLst/>
                        </a:rPr>
                        <a:t>Actividades de aprendizaje</a:t>
                      </a:r>
                      <a:r>
                        <a:rPr lang="es-MX" sz="1500" baseline="0" dirty="0" smtClean="0">
                          <a:effectLst/>
                        </a:rPr>
                        <a:t> donde se vincula el contexto con los contenidos y habilidades de aprendizaje.</a:t>
                      </a:r>
                      <a:endParaRPr lang="es-419" sz="150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3306042861"/>
                  </a:ext>
                </a:extLst>
              </a:tr>
              <a:tr h="284633">
                <a:tc vMerge="1">
                  <a:txBody>
                    <a:bodyPr/>
                    <a:lstStyle/>
                    <a:p>
                      <a:endParaRPr lang="es-419"/>
                    </a:p>
                  </a:txBody>
                  <a:tcPr/>
                </a:tc>
                <a:tc>
                  <a:txBody>
                    <a:bodyPr/>
                    <a:lstStyle/>
                    <a:p>
                      <a:pPr>
                        <a:lnSpc>
                          <a:spcPct val="115000"/>
                        </a:lnSpc>
                        <a:spcAft>
                          <a:spcPts val="0"/>
                        </a:spcAft>
                      </a:pPr>
                      <a:r>
                        <a:rPr lang="es-MX" sz="1500" dirty="0">
                          <a:effectLst/>
                        </a:rPr>
                        <a:t>Seguimiento y apoyo</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dirty="0">
                          <a:effectLst/>
                        </a:rPr>
                        <a:t>Acciones el docente menciona que realizó para dar seguimiento y/o apoyo a los estudiantes durante las actividades.</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2965472356"/>
                  </a:ext>
                </a:extLst>
              </a:tr>
              <a:tr h="284633">
                <a:tc vMerge="1">
                  <a:txBody>
                    <a:bodyPr/>
                    <a:lstStyle/>
                    <a:p>
                      <a:endParaRPr lang="es-419"/>
                    </a:p>
                  </a:txBody>
                  <a:tcPr/>
                </a:tc>
                <a:tc>
                  <a:txBody>
                    <a:bodyPr/>
                    <a:lstStyle/>
                    <a:p>
                      <a:pPr>
                        <a:lnSpc>
                          <a:spcPct val="115000"/>
                        </a:lnSpc>
                        <a:spcAft>
                          <a:spcPts val="0"/>
                        </a:spcAft>
                      </a:pPr>
                      <a:r>
                        <a:rPr lang="es-MX" sz="1500" dirty="0">
                          <a:effectLst/>
                        </a:rPr>
                        <a:t>Diversificación de actividades</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dirty="0">
                          <a:effectLst/>
                        </a:rPr>
                        <a:t>Implementación de diferentes tipos de actividades para que los </a:t>
                      </a:r>
                      <a:r>
                        <a:rPr lang="es-MX" sz="1500" dirty="0" smtClean="0">
                          <a:effectLst/>
                        </a:rPr>
                        <a:t>alumnos</a:t>
                      </a:r>
                      <a:r>
                        <a:rPr lang="es-MX" sz="1500" baseline="0" dirty="0" smtClean="0">
                          <a:effectLst/>
                        </a:rPr>
                        <a:t> aprendan según intereses y necesidades.</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2610513111"/>
                  </a:ext>
                </a:extLst>
              </a:tr>
              <a:tr h="142316">
                <a:tc vMerge="1">
                  <a:txBody>
                    <a:bodyPr/>
                    <a:lstStyle/>
                    <a:p>
                      <a:endParaRPr lang="es-419"/>
                    </a:p>
                  </a:txBody>
                  <a:tcPr/>
                </a:tc>
                <a:tc>
                  <a:txBody>
                    <a:bodyPr/>
                    <a:lstStyle/>
                    <a:p>
                      <a:pPr>
                        <a:lnSpc>
                          <a:spcPct val="115000"/>
                        </a:lnSpc>
                        <a:spcAft>
                          <a:spcPts val="0"/>
                        </a:spcAft>
                      </a:pPr>
                      <a:r>
                        <a:rPr lang="es-MX" sz="1500" dirty="0">
                          <a:effectLst/>
                        </a:rPr>
                        <a:t>Gestión del tiempo</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dirty="0">
                          <a:effectLst/>
                        </a:rPr>
                        <a:t>Descripción de cómo distribuye el tiempo de las actividades a realizar.</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1443250729"/>
                  </a:ext>
                </a:extLst>
              </a:tr>
            </a:tbl>
          </a:graphicData>
        </a:graphic>
      </p:graphicFrame>
      <p:sp>
        <p:nvSpPr>
          <p:cNvPr id="5" name="Rectangle 1"/>
          <p:cNvSpPr>
            <a:spLocks noChangeArrowheads="1"/>
          </p:cNvSpPr>
          <p:nvPr/>
        </p:nvSpPr>
        <p:spPr bwMode="auto">
          <a:xfrm>
            <a:off x="457200" y="16573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419"/>
          </a:p>
        </p:txBody>
      </p:sp>
    </p:spTree>
    <p:extLst>
      <p:ext uri="{BB962C8B-B14F-4D97-AF65-F5344CB8AC3E}">
        <p14:creationId xmlns:p14="http://schemas.microsoft.com/office/powerpoint/2010/main" val="26597660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2172708230"/>
              </p:ext>
            </p:extLst>
          </p:nvPr>
        </p:nvGraphicFramePr>
        <p:xfrm>
          <a:off x="29344" y="43877"/>
          <a:ext cx="8928994" cy="6791055"/>
        </p:xfrm>
        <a:graphic>
          <a:graphicData uri="http://schemas.openxmlformats.org/drawingml/2006/table">
            <a:tbl>
              <a:tblPr firstRow="1" firstCol="1" bandRow="1">
                <a:tableStyleId>{5C22544A-7EE6-4342-B048-85BDC9FD1C3A}</a:tableStyleId>
              </a:tblPr>
              <a:tblGrid>
                <a:gridCol w="958236">
                  <a:extLst>
                    <a:ext uri="{9D8B030D-6E8A-4147-A177-3AD203B41FA5}">
                      <a16:colId xmlns:a16="http://schemas.microsoft.com/office/drawing/2014/main" val="2440130875"/>
                    </a:ext>
                  </a:extLst>
                </a:gridCol>
                <a:gridCol w="2138109">
                  <a:extLst>
                    <a:ext uri="{9D8B030D-6E8A-4147-A177-3AD203B41FA5}">
                      <a16:colId xmlns:a16="http://schemas.microsoft.com/office/drawing/2014/main" val="200126030"/>
                    </a:ext>
                  </a:extLst>
                </a:gridCol>
                <a:gridCol w="5832649">
                  <a:extLst>
                    <a:ext uri="{9D8B030D-6E8A-4147-A177-3AD203B41FA5}">
                      <a16:colId xmlns:a16="http://schemas.microsoft.com/office/drawing/2014/main" val="1567859679"/>
                    </a:ext>
                  </a:extLst>
                </a:gridCol>
              </a:tblGrid>
              <a:tr h="428388">
                <a:tc>
                  <a:txBody>
                    <a:bodyPr/>
                    <a:lstStyle/>
                    <a:p>
                      <a:pPr algn="ctr">
                        <a:lnSpc>
                          <a:spcPct val="115000"/>
                        </a:lnSpc>
                        <a:spcAft>
                          <a:spcPts val="0"/>
                        </a:spcAft>
                      </a:pPr>
                      <a:r>
                        <a:rPr lang="es-419" sz="1800" dirty="0" smtClean="0">
                          <a:effectLst/>
                          <a:latin typeface="Calibri" panose="020F0502020204030204" pitchFamily="34" charset="0"/>
                          <a:ea typeface="Calibri" panose="020F0502020204030204" pitchFamily="34" charset="0"/>
                          <a:cs typeface="Times New Roman" panose="02020603050405020304" pitchFamily="18" charset="0"/>
                        </a:rPr>
                        <a:t>Atributo</a:t>
                      </a:r>
                      <a:endParaRPr lang="es-419"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nchor="ctr"/>
                </a:tc>
                <a:tc>
                  <a:txBody>
                    <a:bodyPr/>
                    <a:lstStyle/>
                    <a:p>
                      <a:pPr algn="ctr">
                        <a:lnSpc>
                          <a:spcPct val="115000"/>
                        </a:lnSpc>
                        <a:spcAft>
                          <a:spcPts val="0"/>
                        </a:spcAft>
                      </a:pPr>
                      <a:r>
                        <a:rPr lang="es-419" sz="1800" dirty="0" smtClean="0">
                          <a:effectLst/>
                          <a:latin typeface="Calibri" panose="020F0502020204030204" pitchFamily="34" charset="0"/>
                          <a:ea typeface="Calibri" panose="020F0502020204030204" pitchFamily="34" charset="0"/>
                          <a:cs typeface="Times New Roman" panose="02020603050405020304" pitchFamily="18" charset="0"/>
                        </a:rPr>
                        <a:t>Categoría</a:t>
                      </a:r>
                      <a:endParaRPr lang="es-419"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nchor="ctr"/>
                </a:tc>
                <a:tc>
                  <a:txBody>
                    <a:bodyPr/>
                    <a:lstStyle/>
                    <a:p>
                      <a:pPr algn="ctr">
                        <a:lnSpc>
                          <a:spcPct val="115000"/>
                        </a:lnSpc>
                        <a:spcAft>
                          <a:spcPts val="0"/>
                        </a:spcAft>
                      </a:pPr>
                      <a:r>
                        <a:rPr lang="es-419" sz="1800" dirty="0" smtClean="0">
                          <a:effectLst/>
                          <a:latin typeface="Calibri" panose="020F0502020204030204" pitchFamily="34" charset="0"/>
                          <a:ea typeface="Calibri" panose="020F0502020204030204" pitchFamily="34" charset="0"/>
                          <a:cs typeface="Times New Roman" panose="02020603050405020304" pitchFamily="18" charset="0"/>
                        </a:rPr>
                        <a:t>Descripción</a:t>
                      </a:r>
                      <a:endParaRPr lang="es-419"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nchor="ctr"/>
                </a:tc>
                <a:extLst>
                  <a:ext uri="{0D108BD9-81ED-4DB2-BD59-A6C34878D82A}">
                    <a16:rowId xmlns:a16="http://schemas.microsoft.com/office/drawing/2014/main" val="650130578"/>
                  </a:ext>
                </a:extLst>
              </a:tr>
              <a:tr h="469833">
                <a:tc rowSpan="6">
                  <a:txBody>
                    <a:bodyPr/>
                    <a:lstStyle/>
                    <a:p>
                      <a:pPr>
                        <a:lnSpc>
                          <a:spcPct val="115000"/>
                        </a:lnSpc>
                        <a:spcAft>
                          <a:spcPts val="0"/>
                        </a:spcAft>
                      </a:pPr>
                      <a:r>
                        <a:rPr lang="es-MX" sz="1600" dirty="0">
                          <a:effectLst/>
                        </a:rPr>
                        <a:t>Evaluación del aprendizaje</a:t>
                      </a:r>
                      <a:endParaRPr lang="es-419"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dirty="0">
                          <a:effectLst/>
                        </a:rPr>
                        <a:t>Estrategias de evaluación</a:t>
                      </a:r>
                      <a:endParaRPr lang="es-419" sz="1500" dirty="0">
                        <a:effectLst/>
                      </a:endParaRPr>
                    </a:p>
                    <a:p>
                      <a:pPr>
                        <a:lnSpc>
                          <a:spcPct val="115000"/>
                        </a:lnSpc>
                        <a:spcAft>
                          <a:spcPts val="0"/>
                        </a:spcAft>
                      </a:pPr>
                      <a:r>
                        <a:rPr lang="es-MX" sz="1500" dirty="0">
                          <a:effectLst/>
                        </a:rPr>
                        <a:t> </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dirty="0">
                          <a:effectLst/>
                        </a:rPr>
                        <a:t>Mecanismos que emplea para evaluar los aprendizajes de los estudiantes (</a:t>
                      </a:r>
                      <a:r>
                        <a:rPr lang="es-MX" sz="1500" dirty="0" err="1">
                          <a:effectLst/>
                        </a:rPr>
                        <a:t>p.e</a:t>
                      </a:r>
                      <a:r>
                        <a:rPr lang="es-MX" sz="1500" dirty="0">
                          <a:effectLst/>
                        </a:rPr>
                        <a:t>. </a:t>
                      </a:r>
                      <a:r>
                        <a:rPr lang="es-MX" sz="1500" dirty="0" err="1">
                          <a:effectLst/>
                        </a:rPr>
                        <a:t>co</a:t>
                      </a:r>
                      <a:r>
                        <a:rPr lang="es-MX" sz="1500" dirty="0">
                          <a:effectLst/>
                        </a:rPr>
                        <a:t>-evaluación, autoevaluación).</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840086194"/>
                  </a:ext>
                </a:extLst>
              </a:tr>
              <a:tr h="711852">
                <a:tc vMerge="1">
                  <a:txBody>
                    <a:bodyPr/>
                    <a:lstStyle/>
                    <a:p>
                      <a:endParaRPr lang="es-419"/>
                    </a:p>
                  </a:txBody>
                  <a:tcPr/>
                </a:tc>
                <a:tc>
                  <a:txBody>
                    <a:bodyPr/>
                    <a:lstStyle/>
                    <a:p>
                      <a:pPr>
                        <a:lnSpc>
                          <a:spcPct val="115000"/>
                        </a:lnSpc>
                        <a:spcAft>
                          <a:spcPts val="0"/>
                        </a:spcAft>
                      </a:pPr>
                      <a:r>
                        <a:rPr lang="es-MX" sz="1500" dirty="0">
                          <a:effectLst/>
                        </a:rPr>
                        <a:t>Instrumentos de </a:t>
                      </a:r>
                      <a:r>
                        <a:rPr lang="es-MX" sz="1500" dirty="0" smtClean="0">
                          <a:effectLst/>
                        </a:rPr>
                        <a:t>evaluación</a:t>
                      </a:r>
                      <a:r>
                        <a:rPr lang="es-MX" sz="1500" dirty="0">
                          <a:effectLst/>
                        </a:rPr>
                        <a:t> </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dirty="0">
                          <a:effectLst/>
                        </a:rPr>
                        <a:t>Herramientas que emplea para evaluar a los estudiantes (escalas o </a:t>
                      </a:r>
                      <a:r>
                        <a:rPr lang="es-MX" sz="1500" dirty="0" err="1">
                          <a:effectLst/>
                        </a:rPr>
                        <a:t>tests</a:t>
                      </a:r>
                      <a:r>
                        <a:rPr lang="es-MX" sz="1500" dirty="0">
                          <a:effectLst/>
                        </a:rPr>
                        <a:t>, exámenes, portafolio, diarios, lista de cotejo, guía de observación, </a:t>
                      </a:r>
                      <a:r>
                        <a:rPr lang="es-MX" sz="1500" dirty="0" err="1">
                          <a:effectLst/>
                        </a:rPr>
                        <a:t>etc</a:t>
                      </a:r>
                      <a:r>
                        <a:rPr lang="es-MX" sz="1500" dirty="0">
                          <a:effectLst/>
                        </a:rPr>
                        <a:t>).</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2431784644"/>
                  </a:ext>
                </a:extLst>
              </a:tr>
              <a:tr h="711852">
                <a:tc vMerge="1">
                  <a:txBody>
                    <a:bodyPr/>
                    <a:lstStyle/>
                    <a:p>
                      <a:endParaRPr lang="es-419"/>
                    </a:p>
                  </a:txBody>
                  <a:tcPr/>
                </a:tc>
                <a:tc>
                  <a:txBody>
                    <a:bodyPr/>
                    <a:lstStyle/>
                    <a:p>
                      <a:pPr>
                        <a:lnSpc>
                          <a:spcPct val="115000"/>
                        </a:lnSpc>
                        <a:spcAft>
                          <a:spcPts val="0"/>
                        </a:spcAft>
                      </a:pPr>
                      <a:r>
                        <a:rPr lang="es-419" sz="1500" b="0" i="0" dirty="0" smtClean="0">
                          <a:effectLst/>
                        </a:rPr>
                        <a:t>Evaluación diagnóstica</a:t>
                      </a:r>
                      <a:endParaRPr lang="es-419" sz="1500" b="0" i="0" dirty="0">
                        <a:effectLst/>
                      </a:endParaRPr>
                    </a:p>
                    <a:p>
                      <a:pPr>
                        <a:lnSpc>
                          <a:spcPct val="115000"/>
                        </a:lnSpc>
                        <a:spcAft>
                          <a:spcPts val="0"/>
                        </a:spcAft>
                      </a:pPr>
                      <a:r>
                        <a:rPr lang="es-MX" sz="1500" b="0" i="0" dirty="0">
                          <a:effectLst/>
                        </a:rPr>
                        <a:t> </a:t>
                      </a:r>
                      <a:endParaRPr lang="es-419" sz="1500" b="0" i="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b="0" i="0" dirty="0">
                          <a:effectLst/>
                        </a:rPr>
                        <a:t>Referencia de la etapa en la que realiza la </a:t>
                      </a:r>
                      <a:r>
                        <a:rPr lang="es-MX" sz="1500" b="0" i="0" dirty="0" smtClean="0">
                          <a:effectLst/>
                        </a:rPr>
                        <a:t>evaluación </a:t>
                      </a:r>
                      <a:r>
                        <a:rPr lang="es-MX" sz="1500" b="0" i="0" baseline="0" dirty="0" smtClean="0">
                          <a:effectLst/>
                        </a:rPr>
                        <a:t>para identificar saberes previos, u otro tipo de información previa (como estilos de aprendizaje)</a:t>
                      </a:r>
                      <a:endParaRPr lang="es-419" sz="1500" b="0" i="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2948589584"/>
                  </a:ext>
                </a:extLst>
              </a:tr>
              <a:tr h="711852">
                <a:tc vMerge="1">
                  <a:txBody>
                    <a:bodyPr/>
                    <a:lstStyle/>
                    <a:p>
                      <a:endParaRPr lang="es-419"/>
                    </a:p>
                  </a:txBody>
                  <a:tcPr/>
                </a:tc>
                <a:tc>
                  <a:txBody>
                    <a:bodyPr/>
                    <a:lstStyle/>
                    <a:p>
                      <a:pPr>
                        <a:lnSpc>
                          <a:spcPct val="115000"/>
                        </a:lnSpc>
                        <a:spcAft>
                          <a:spcPts val="0"/>
                        </a:spcAft>
                      </a:pPr>
                      <a:r>
                        <a:rPr lang="es-419" sz="1500" b="0" i="0" dirty="0" smtClean="0">
                          <a:effectLst/>
                          <a:latin typeface="Calibri" panose="020F0502020204030204" pitchFamily="34" charset="0"/>
                          <a:ea typeface="Calibri" panose="020F0502020204030204" pitchFamily="34" charset="0"/>
                          <a:cs typeface="Times New Roman" panose="02020603050405020304" pitchFamily="18" charset="0"/>
                        </a:rPr>
                        <a:t>Evaluación formativa</a:t>
                      </a:r>
                      <a:endParaRPr lang="es-419" sz="1500" b="0" i="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419" sz="1500" b="0" i="0" dirty="0" smtClean="0">
                          <a:effectLst/>
                          <a:latin typeface="Calibri" panose="020F0502020204030204" pitchFamily="34" charset="0"/>
                          <a:ea typeface="Calibri" panose="020F0502020204030204" pitchFamily="34" charset="0"/>
                          <a:cs typeface="Times New Roman" panose="02020603050405020304" pitchFamily="18" charset="0"/>
                        </a:rPr>
                        <a:t>Referencia de</a:t>
                      </a:r>
                      <a:r>
                        <a:rPr lang="es-419" sz="1500" b="0" i="0" baseline="0" dirty="0" smtClean="0">
                          <a:effectLst/>
                          <a:latin typeface="Calibri" panose="020F0502020204030204" pitchFamily="34" charset="0"/>
                          <a:ea typeface="Calibri" panose="020F0502020204030204" pitchFamily="34" charset="0"/>
                          <a:cs typeface="Times New Roman" panose="02020603050405020304" pitchFamily="18" charset="0"/>
                        </a:rPr>
                        <a:t> la etapa que se realiza durante la realización de una actividad de aprendizaje para evaluar el progreso de los estudiantes.</a:t>
                      </a:r>
                      <a:endParaRPr lang="es-419" sz="1500" b="0" i="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1120302194"/>
                  </a:ext>
                </a:extLst>
              </a:tr>
              <a:tr h="711852">
                <a:tc vMerge="1">
                  <a:txBody>
                    <a:bodyPr/>
                    <a:lstStyle/>
                    <a:p>
                      <a:endParaRPr lang="es-419"/>
                    </a:p>
                  </a:txBody>
                  <a:tcPr/>
                </a:tc>
                <a:tc>
                  <a:txBody>
                    <a:bodyPr/>
                    <a:lstStyle/>
                    <a:p>
                      <a:pPr>
                        <a:lnSpc>
                          <a:spcPct val="115000"/>
                        </a:lnSpc>
                        <a:spcAft>
                          <a:spcPts val="0"/>
                        </a:spcAft>
                      </a:pPr>
                      <a:r>
                        <a:rPr lang="es-419" sz="1500" b="0" i="0" dirty="0" smtClean="0">
                          <a:effectLst/>
                          <a:latin typeface="Calibri" panose="020F0502020204030204" pitchFamily="34" charset="0"/>
                          <a:ea typeface="Calibri" panose="020F0502020204030204" pitchFamily="34" charset="0"/>
                          <a:cs typeface="Times New Roman" panose="02020603050405020304" pitchFamily="18" charset="0"/>
                        </a:rPr>
                        <a:t>Evaluación sumativa</a:t>
                      </a:r>
                      <a:endParaRPr lang="es-419" sz="1500" b="0" i="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419" sz="1500" b="0" i="0" dirty="0" smtClean="0">
                          <a:effectLst/>
                          <a:latin typeface="Calibri" panose="020F0502020204030204" pitchFamily="34" charset="0"/>
                          <a:ea typeface="Calibri" panose="020F0502020204030204" pitchFamily="34" charset="0"/>
                          <a:cs typeface="Times New Roman" panose="02020603050405020304" pitchFamily="18" charset="0"/>
                        </a:rPr>
                        <a:t>Referencia de la etapa</a:t>
                      </a:r>
                      <a:r>
                        <a:rPr lang="es-419" sz="1500" b="0" i="0" baseline="0" dirty="0" smtClean="0">
                          <a:effectLst/>
                          <a:latin typeface="Calibri" panose="020F0502020204030204" pitchFamily="34" charset="0"/>
                          <a:ea typeface="Calibri" panose="020F0502020204030204" pitchFamily="34" charset="0"/>
                          <a:cs typeface="Times New Roman" panose="02020603050405020304" pitchFamily="18" charset="0"/>
                        </a:rPr>
                        <a:t> que se realiza al cierre de una actividad de aprendizaje donde que se desea conocer el logro de los aprendizaje de los estudiante.</a:t>
                      </a:r>
                      <a:endParaRPr lang="es-419" sz="1500" b="0" i="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3581181132"/>
                  </a:ext>
                </a:extLst>
              </a:tr>
              <a:tr h="469833">
                <a:tc vMerge="1">
                  <a:txBody>
                    <a:bodyPr/>
                    <a:lstStyle/>
                    <a:p>
                      <a:endParaRPr lang="es-419"/>
                    </a:p>
                  </a:txBody>
                  <a:tcPr/>
                </a:tc>
                <a:tc>
                  <a:txBody>
                    <a:bodyPr/>
                    <a:lstStyle/>
                    <a:p>
                      <a:pPr>
                        <a:lnSpc>
                          <a:spcPct val="115000"/>
                        </a:lnSpc>
                        <a:spcAft>
                          <a:spcPts val="0"/>
                        </a:spcAft>
                      </a:pPr>
                      <a:r>
                        <a:rPr lang="es-MX" sz="1500" dirty="0">
                          <a:effectLst/>
                        </a:rPr>
                        <a:t>Retroalimentación</a:t>
                      </a:r>
                      <a:endParaRPr lang="es-419" sz="1500" dirty="0">
                        <a:effectLst/>
                      </a:endParaRPr>
                    </a:p>
                    <a:p>
                      <a:pPr>
                        <a:lnSpc>
                          <a:spcPct val="115000"/>
                        </a:lnSpc>
                        <a:spcAft>
                          <a:spcPts val="0"/>
                        </a:spcAft>
                      </a:pPr>
                      <a:r>
                        <a:rPr lang="es-MX" sz="1500" dirty="0">
                          <a:effectLst/>
                        </a:rPr>
                        <a:t> </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dirty="0">
                          <a:effectLst/>
                        </a:rPr>
                        <a:t>Formas de retroalimentación a los estudiantes sobre su aprendizaje/desempeño.</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3464752645"/>
                  </a:ext>
                </a:extLst>
              </a:tr>
              <a:tr h="469833">
                <a:tc rowSpan="5">
                  <a:txBody>
                    <a:bodyPr/>
                    <a:lstStyle/>
                    <a:p>
                      <a:pPr>
                        <a:lnSpc>
                          <a:spcPct val="115000"/>
                        </a:lnSpc>
                        <a:spcAft>
                          <a:spcPts val="0"/>
                        </a:spcAft>
                      </a:pPr>
                      <a:r>
                        <a:rPr lang="es-MX" sz="1600" dirty="0">
                          <a:effectLst/>
                        </a:rPr>
                        <a:t>Análisis de la práctica</a:t>
                      </a:r>
                      <a:endParaRPr lang="es-419"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419" sz="1500" dirty="0" smtClean="0">
                          <a:effectLst/>
                          <a:latin typeface="Calibri" panose="020F0502020204030204" pitchFamily="34" charset="0"/>
                          <a:ea typeface="Calibri" panose="020F0502020204030204" pitchFamily="34" charset="0"/>
                          <a:cs typeface="Times New Roman" panose="02020603050405020304" pitchFamily="18" charset="0"/>
                        </a:rPr>
                        <a:t>Referentes para el análisis</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419" sz="1500" smtClean="0">
                          <a:effectLst/>
                          <a:latin typeface="Calibri" panose="020F0502020204030204" pitchFamily="34" charset="0"/>
                          <a:ea typeface="Calibri" panose="020F0502020204030204" pitchFamily="34" charset="0"/>
                          <a:cs typeface="Times New Roman" panose="02020603050405020304" pitchFamily="18" charset="0"/>
                        </a:rPr>
                        <a:t>Recursos que el docente utiliza para analizar</a:t>
                      </a:r>
                      <a:r>
                        <a:rPr lang="es-419" sz="1500" baseline="0" smtClean="0">
                          <a:effectLst/>
                          <a:latin typeface="Calibri" panose="020F0502020204030204" pitchFamily="34" charset="0"/>
                          <a:ea typeface="Calibri" panose="020F0502020204030204" pitchFamily="34" charset="0"/>
                          <a:cs typeface="Times New Roman" panose="02020603050405020304" pitchFamily="18" charset="0"/>
                        </a:rPr>
                        <a:t> su práctica docente</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2558883782"/>
                  </a:ext>
                </a:extLst>
              </a:tr>
              <a:tr h="469833">
                <a:tc vMerge="1">
                  <a:txBody>
                    <a:bodyPr/>
                    <a:lstStyle/>
                    <a:p>
                      <a:endParaRPr lang="es-419"/>
                    </a:p>
                  </a:txBody>
                  <a:tcPr/>
                </a:tc>
                <a:tc>
                  <a:txBody>
                    <a:bodyPr/>
                    <a:lstStyle/>
                    <a:p>
                      <a:pPr>
                        <a:lnSpc>
                          <a:spcPct val="115000"/>
                        </a:lnSpc>
                        <a:spcAft>
                          <a:spcPts val="0"/>
                        </a:spcAft>
                      </a:pPr>
                      <a:r>
                        <a:rPr lang="es-419" sz="1500" dirty="0" smtClean="0">
                          <a:effectLst/>
                          <a:latin typeface="Calibri" panose="020F0502020204030204" pitchFamily="34" charset="0"/>
                          <a:ea typeface="Calibri" panose="020F0502020204030204" pitchFamily="34" charset="0"/>
                          <a:cs typeface="Times New Roman" panose="02020603050405020304" pitchFamily="18" charset="0"/>
                        </a:rPr>
                        <a:t>Retos</a:t>
                      </a:r>
                      <a:r>
                        <a:rPr lang="es-419" sz="1500" baseline="0" dirty="0" smtClean="0">
                          <a:effectLst/>
                          <a:latin typeface="Calibri" panose="020F0502020204030204" pitchFamily="34" charset="0"/>
                          <a:ea typeface="Calibri" panose="020F0502020204030204" pitchFamily="34" charset="0"/>
                          <a:cs typeface="Times New Roman" panose="02020603050405020304" pitchFamily="18" charset="0"/>
                        </a:rPr>
                        <a:t> en la elaboración de la planeación</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419" sz="1500" dirty="0" smtClean="0">
                          <a:effectLst/>
                          <a:latin typeface="Calibri" panose="020F0502020204030204" pitchFamily="34" charset="0"/>
                          <a:ea typeface="Calibri" panose="020F0502020204030204" pitchFamily="34" charset="0"/>
                          <a:cs typeface="Times New Roman" panose="02020603050405020304" pitchFamily="18" charset="0"/>
                        </a:rPr>
                        <a:t>Identificación de retos</a:t>
                      </a:r>
                      <a:r>
                        <a:rPr lang="es-419" sz="1500" baseline="0" dirty="0" smtClean="0">
                          <a:effectLst/>
                          <a:latin typeface="Calibri" panose="020F0502020204030204" pitchFamily="34" charset="0"/>
                          <a:ea typeface="Calibri" panose="020F0502020204030204" pitchFamily="34" charset="0"/>
                          <a:cs typeface="Times New Roman" panose="02020603050405020304" pitchFamily="18" charset="0"/>
                        </a:rPr>
                        <a:t> en la elaboración de su planeación didáctica</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4075520472"/>
                  </a:ext>
                </a:extLst>
              </a:tr>
              <a:tr h="241905">
                <a:tc vMerge="1">
                  <a:txBody>
                    <a:bodyPr/>
                    <a:lstStyle/>
                    <a:p>
                      <a:endParaRPr lang="es-419"/>
                    </a:p>
                  </a:txBody>
                  <a:tcPr/>
                </a:tc>
                <a:tc>
                  <a:txBody>
                    <a:bodyPr/>
                    <a:lstStyle/>
                    <a:p>
                      <a:pPr>
                        <a:lnSpc>
                          <a:spcPct val="115000"/>
                        </a:lnSpc>
                        <a:spcAft>
                          <a:spcPts val="0"/>
                        </a:spcAft>
                      </a:pPr>
                      <a:r>
                        <a:rPr lang="es-MX" sz="1500" dirty="0" smtClean="0">
                          <a:effectLst/>
                        </a:rPr>
                        <a:t>Retos en la intervención</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a:effectLst/>
                        </a:rPr>
                        <a:t>Identificación </a:t>
                      </a:r>
                      <a:r>
                        <a:rPr lang="es-MX" sz="1500" smtClean="0">
                          <a:effectLst/>
                        </a:rPr>
                        <a:t>de retos durante</a:t>
                      </a:r>
                      <a:r>
                        <a:rPr lang="es-MX" sz="1500" baseline="0" smtClean="0">
                          <a:effectLst/>
                        </a:rPr>
                        <a:t> su intervención</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2621394553"/>
                  </a:ext>
                </a:extLst>
              </a:tr>
              <a:tr h="469833">
                <a:tc vMerge="1">
                  <a:txBody>
                    <a:bodyPr/>
                    <a:lstStyle/>
                    <a:p>
                      <a:endParaRPr lang="es-419"/>
                    </a:p>
                  </a:txBody>
                  <a:tcPr/>
                </a:tc>
                <a:tc>
                  <a:txBody>
                    <a:bodyPr/>
                    <a:lstStyle/>
                    <a:p>
                      <a:pPr>
                        <a:lnSpc>
                          <a:spcPct val="115000"/>
                        </a:lnSpc>
                        <a:spcAft>
                          <a:spcPts val="0"/>
                        </a:spcAft>
                      </a:pPr>
                      <a:r>
                        <a:rPr lang="es-419" sz="1500" dirty="0" smtClean="0">
                          <a:effectLst/>
                          <a:latin typeface="Calibri" panose="020F0502020204030204" pitchFamily="34" charset="0"/>
                          <a:ea typeface="Calibri" panose="020F0502020204030204" pitchFamily="34" charset="0"/>
                          <a:cs typeface="Times New Roman" panose="02020603050405020304" pitchFamily="18" charset="0"/>
                        </a:rPr>
                        <a:t>Retos</a:t>
                      </a:r>
                      <a:r>
                        <a:rPr lang="es-419" sz="1500" baseline="0" dirty="0" smtClean="0">
                          <a:effectLst/>
                          <a:latin typeface="Calibri" panose="020F0502020204030204" pitchFamily="34" charset="0"/>
                          <a:ea typeface="Calibri" panose="020F0502020204030204" pitchFamily="34" charset="0"/>
                          <a:cs typeface="Times New Roman" panose="02020603050405020304" pitchFamily="18" charset="0"/>
                        </a:rPr>
                        <a:t> en la evaluación del aprendizaje</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419" sz="1500" dirty="0" smtClean="0">
                          <a:effectLst/>
                          <a:latin typeface="Calibri" panose="020F0502020204030204" pitchFamily="34" charset="0"/>
                          <a:ea typeface="Calibri" panose="020F0502020204030204" pitchFamily="34" charset="0"/>
                          <a:cs typeface="Times New Roman" panose="02020603050405020304" pitchFamily="18" charset="0"/>
                        </a:rPr>
                        <a:t>Identificación de retos en la evaluación de los aprendizajes de sus estudiantes.</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3424975790"/>
                  </a:ext>
                </a:extLst>
              </a:tr>
              <a:tr h="469833">
                <a:tc vMerge="1">
                  <a:txBody>
                    <a:bodyPr/>
                    <a:lstStyle/>
                    <a:p>
                      <a:endParaRPr lang="es-419"/>
                    </a:p>
                  </a:txBody>
                  <a:tcPr/>
                </a:tc>
                <a:tc>
                  <a:txBody>
                    <a:bodyPr/>
                    <a:lstStyle/>
                    <a:p>
                      <a:pPr>
                        <a:lnSpc>
                          <a:spcPct val="115000"/>
                        </a:lnSpc>
                        <a:spcAft>
                          <a:spcPts val="0"/>
                        </a:spcAft>
                      </a:pPr>
                      <a:r>
                        <a:rPr lang="es-MX" sz="1500" dirty="0">
                          <a:effectLst/>
                        </a:rPr>
                        <a:t>Necesidades de formación</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tc>
                  <a:txBody>
                    <a:bodyPr/>
                    <a:lstStyle/>
                    <a:p>
                      <a:pPr>
                        <a:lnSpc>
                          <a:spcPct val="115000"/>
                        </a:lnSpc>
                        <a:spcAft>
                          <a:spcPts val="0"/>
                        </a:spcAft>
                      </a:pPr>
                      <a:r>
                        <a:rPr lang="es-MX" sz="1500" dirty="0">
                          <a:effectLst/>
                        </a:rPr>
                        <a:t>Identificación de necesidades de formación sobre su práctica docente.</a:t>
                      </a:r>
                      <a:endParaRPr lang="es-419"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50626" marR="50626" marT="0" marB="0"/>
                </a:tc>
                <a:extLst>
                  <a:ext uri="{0D108BD9-81ED-4DB2-BD59-A6C34878D82A}">
                    <a16:rowId xmlns:a16="http://schemas.microsoft.com/office/drawing/2014/main" val="3078358914"/>
                  </a:ext>
                </a:extLst>
              </a:tr>
            </a:tbl>
          </a:graphicData>
        </a:graphic>
      </p:graphicFrame>
      <p:sp>
        <p:nvSpPr>
          <p:cNvPr id="5" name="Rectangle 1"/>
          <p:cNvSpPr>
            <a:spLocks noChangeArrowheads="1"/>
          </p:cNvSpPr>
          <p:nvPr/>
        </p:nvSpPr>
        <p:spPr bwMode="auto">
          <a:xfrm>
            <a:off x="457200" y="16573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419"/>
          </a:p>
        </p:txBody>
      </p:sp>
    </p:spTree>
    <p:extLst>
      <p:ext uri="{BB962C8B-B14F-4D97-AF65-F5344CB8AC3E}">
        <p14:creationId xmlns:p14="http://schemas.microsoft.com/office/powerpoint/2010/main" val="28381576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a 2"/>
          <p:cNvGraphicFramePr/>
          <p:nvPr>
            <p:extLst/>
          </p:nvPr>
        </p:nvGraphicFramePr>
        <p:xfrm>
          <a:off x="683568" y="1700808"/>
          <a:ext cx="7992888" cy="4464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ítulo 1"/>
          <p:cNvSpPr txBox="1">
            <a:spLocks noGrp="1"/>
          </p:cNvSpPr>
          <p:nvPr>
            <p:ph type="title"/>
          </p:nvPr>
        </p:nvSpPr>
        <p:spPr bwMode="auto">
          <a:xfrm>
            <a:off x="446856" y="188640"/>
            <a:ext cx="8229600" cy="864096"/>
          </a:xfrm>
          <a:prstGeom prst="rect">
            <a:avLst/>
          </a:prstGeom>
          <a:solidFill>
            <a:schemeClr val="tx2">
              <a:lumMod val="50000"/>
            </a:schemeClr>
          </a:solidFill>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pPr>
              <a:defRPr/>
            </a:pPr>
            <a:r>
              <a:rPr lang="es-MX" dirty="0" smtClean="0">
                <a:solidFill>
                  <a:prstClr val="white"/>
                </a:solidFill>
              </a:rPr>
              <a:t>Clasificación de Gestión Escolar</a:t>
            </a:r>
            <a:endParaRPr lang="es-MX" dirty="0">
              <a:solidFill>
                <a:prstClr val="white"/>
              </a:solidFill>
            </a:endParaRPr>
          </a:p>
        </p:txBody>
      </p:sp>
    </p:spTree>
    <p:extLst>
      <p:ext uri="{BB962C8B-B14F-4D97-AF65-F5344CB8AC3E}">
        <p14:creationId xmlns:p14="http://schemas.microsoft.com/office/powerpoint/2010/main" val="997440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Marcador de contenido 8"/>
          <p:cNvGraphicFramePr>
            <a:graphicFrameLocks noGrp="1"/>
          </p:cNvGraphicFramePr>
          <p:nvPr>
            <p:ph idx="1"/>
            <p:extLst>
              <p:ext uri="{D42A27DB-BD31-4B8C-83A1-F6EECF244321}">
                <p14:modId xmlns:p14="http://schemas.microsoft.com/office/powerpoint/2010/main" val="2509543791"/>
              </p:ext>
            </p:extLst>
          </p:nvPr>
        </p:nvGraphicFramePr>
        <p:xfrm>
          <a:off x="107504" y="1052736"/>
          <a:ext cx="8748972" cy="5735516"/>
        </p:xfrm>
        <a:graphic>
          <a:graphicData uri="http://schemas.openxmlformats.org/drawingml/2006/table">
            <a:tbl>
              <a:tblPr firstRow="1" firstCol="1" bandRow="1">
                <a:tableStyleId>{5C22544A-7EE6-4342-B048-85BDC9FD1C3A}</a:tableStyleId>
              </a:tblPr>
              <a:tblGrid>
                <a:gridCol w="1116124">
                  <a:extLst>
                    <a:ext uri="{9D8B030D-6E8A-4147-A177-3AD203B41FA5}">
                      <a16:colId xmlns:a16="http://schemas.microsoft.com/office/drawing/2014/main" val="2908231640"/>
                    </a:ext>
                  </a:extLst>
                </a:gridCol>
                <a:gridCol w="2232248">
                  <a:extLst>
                    <a:ext uri="{9D8B030D-6E8A-4147-A177-3AD203B41FA5}">
                      <a16:colId xmlns:a16="http://schemas.microsoft.com/office/drawing/2014/main" val="1357521246"/>
                    </a:ext>
                  </a:extLst>
                </a:gridCol>
                <a:gridCol w="5400600">
                  <a:extLst>
                    <a:ext uri="{9D8B030D-6E8A-4147-A177-3AD203B41FA5}">
                      <a16:colId xmlns:a16="http://schemas.microsoft.com/office/drawing/2014/main" val="496942633"/>
                    </a:ext>
                  </a:extLst>
                </a:gridCol>
              </a:tblGrid>
              <a:tr h="200385">
                <a:tc>
                  <a:txBody>
                    <a:bodyPr/>
                    <a:lstStyle/>
                    <a:p>
                      <a:pPr algn="ctr">
                        <a:lnSpc>
                          <a:spcPct val="107000"/>
                        </a:lnSpc>
                        <a:spcAft>
                          <a:spcPts val="0"/>
                        </a:spcAft>
                      </a:pPr>
                      <a:r>
                        <a:rPr lang="es-MX" sz="1600">
                          <a:effectLst/>
                        </a:rPr>
                        <a:t>Atributo</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tc>
                  <a:txBody>
                    <a:bodyPr/>
                    <a:lstStyle/>
                    <a:p>
                      <a:pPr algn="ctr">
                        <a:lnSpc>
                          <a:spcPct val="107000"/>
                        </a:lnSpc>
                        <a:spcAft>
                          <a:spcPts val="0"/>
                        </a:spcAft>
                      </a:pPr>
                      <a:r>
                        <a:rPr lang="es-MX" sz="1600">
                          <a:effectLst/>
                        </a:rPr>
                        <a:t>Categoría</a:t>
                      </a:r>
                      <a:endParaRPr lang="es-MX" sz="160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tc>
                  <a:txBody>
                    <a:bodyPr/>
                    <a:lstStyle/>
                    <a:p>
                      <a:pPr algn="ctr">
                        <a:lnSpc>
                          <a:spcPct val="107000"/>
                        </a:lnSpc>
                        <a:spcAft>
                          <a:spcPts val="0"/>
                        </a:spcAft>
                      </a:pPr>
                      <a:r>
                        <a:rPr lang="es-MX" sz="1400" dirty="0">
                          <a:effectLst/>
                        </a:rPr>
                        <a:t>Descripción</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extLst>
                  <a:ext uri="{0D108BD9-81ED-4DB2-BD59-A6C34878D82A}">
                    <a16:rowId xmlns:a16="http://schemas.microsoft.com/office/drawing/2014/main" val="300335299"/>
                  </a:ext>
                </a:extLst>
              </a:tr>
              <a:tr h="287429">
                <a:tc rowSpan="9">
                  <a:txBody>
                    <a:bodyPr/>
                    <a:lstStyle/>
                    <a:p>
                      <a:pPr algn="ctr">
                        <a:lnSpc>
                          <a:spcPct val="107000"/>
                        </a:lnSpc>
                        <a:spcAft>
                          <a:spcPts val="0"/>
                        </a:spcAft>
                      </a:pPr>
                      <a:r>
                        <a:rPr lang="es-MX" sz="1200" dirty="0">
                          <a:effectLst/>
                        </a:rPr>
                        <a:t>Pedagógica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tc rowSpan="3">
                  <a:txBody>
                    <a:bodyPr/>
                    <a:lstStyle/>
                    <a:p>
                      <a:pPr algn="ctr">
                        <a:lnSpc>
                          <a:spcPct val="107000"/>
                        </a:lnSpc>
                        <a:spcAft>
                          <a:spcPts val="0"/>
                        </a:spcAft>
                      </a:pPr>
                      <a:r>
                        <a:rPr lang="es-MX" sz="1200">
                          <a:effectLst/>
                        </a:rPr>
                        <a:t>Acciones escolares de apoyo para la permanencia y aprendizaje de los estudiantes en el nivel</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tc>
                  <a:txBody>
                    <a:bodyPr/>
                    <a:lstStyle/>
                    <a:p>
                      <a:pPr algn="l">
                        <a:lnSpc>
                          <a:spcPct val="107000"/>
                        </a:lnSpc>
                        <a:spcAft>
                          <a:spcPts val="0"/>
                        </a:spcAft>
                      </a:pPr>
                      <a:r>
                        <a:rPr lang="es-MX" sz="1400" dirty="0">
                          <a:effectLst/>
                        </a:rPr>
                        <a:t>Existencia de tipo de acciones de acompañamiento</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extLst>
                  <a:ext uri="{0D108BD9-81ED-4DB2-BD59-A6C34878D82A}">
                    <a16:rowId xmlns:a16="http://schemas.microsoft.com/office/drawing/2014/main" val="2371242501"/>
                  </a:ext>
                </a:extLst>
              </a:tr>
              <a:tr h="473932">
                <a:tc vMerge="1">
                  <a:txBody>
                    <a:bodyPr/>
                    <a:lstStyle/>
                    <a:p>
                      <a:endParaRPr lang="es-MX"/>
                    </a:p>
                  </a:txBody>
                  <a:tcPr/>
                </a:tc>
                <a:tc vMerge="1">
                  <a:txBody>
                    <a:bodyPr/>
                    <a:lstStyle/>
                    <a:p>
                      <a:endParaRPr lang="es-MX"/>
                    </a:p>
                  </a:txBody>
                  <a:tcPr/>
                </a:tc>
                <a:tc>
                  <a:txBody>
                    <a:bodyPr/>
                    <a:lstStyle/>
                    <a:p>
                      <a:pPr algn="l">
                        <a:lnSpc>
                          <a:spcPct val="107000"/>
                        </a:lnSpc>
                        <a:spcAft>
                          <a:spcPts val="0"/>
                        </a:spcAft>
                      </a:pPr>
                      <a:r>
                        <a:rPr lang="es-MX" sz="1400">
                          <a:effectLst/>
                        </a:rPr>
                        <a:t>Percepción de utilidad de las diferentes acciones de acompañamiento para los estudiantes</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extLst>
                  <a:ext uri="{0D108BD9-81ED-4DB2-BD59-A6C34878D82A}">
                    <a16:rowId xmlns:a16="http://schemas.microsoft.com/office/drawing/2014/main" val="141331073"/>
                  </a:ext>
                </a:extLst>
              </a:tr>
              <a:tr h="473932">
                <a:tc vMerge="1">
                  <a:txBody>
                    <a:bodyPr/>
                    <a:lstStyle/>
                    <a:p>
                      <a:endParaRPr lang="es-MX"/>
                    </a:p>
                  </a:txBody>
                  <a:tcPr/>
                </a:tc>
                <a:tc vMerge="1">
                  <a:txBody>
                    <a:bodyPr/>
                    <a:lstStyle/>
                    <a:p>
                      <a:endParaRPr lang="es-MX"/>
                    </a:p>
                  </a:txBody>
                  <a:tcPr/>
                </a:tc>
                <a:tc>
                  <a:txBody>
                    <a:bodyPr/>
                    <a:lstStyle/>
                    <a:p>
                      <a:pPr algn="l">
                        <a:lnSpc>
                          <a:spcPct val="107000"/>
                        </a:lnSpc>
                        <a:spcAft>
                          <a:spcPts val="0"/>
                        </a:spcAft>
                      </a:pPr>
                      <a:r>
                        <a:rPr lang="es-MX" sz="1400">
                          <a:effectLst/>
                        </a:rPr>
                        <a:t>Existencia de estrategias escolares para asegurar la atención focalizada a diferentes situaciones problemáticas</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extLst>
                  <a:ext uri="{0D108BD9-81ED-4DB2-BD59-A6C34878D82A}">
                    <a16:rowId xmlns:a16="http://schemas.microsoft.com/office/drawing/2014/main" val="1273906005"/>
                  </a:ext>
                </a:extLst>
              </a:tr>
              <a:tr h="153261">
                <a:tc vMerge="1">
                  <a:txBody>
                    <a:bodyPr/>
                    <a:lstStyle/>
                    <a:p>
                      <a:endParaRPr lang="es-MX"/>
                    </a:p>
                  </a:txBody>
                  <a:tcPr/>
                </a:tc>
                <a:tc rowSpan="2">
                  <a:txBody>
                    <a:bodyPr/>
                    <a:lstStyle/>
                    <a:p>
                      <a:pPr algn="ctr">
                        <a:lnSpc>
                          <a:spcPct val="107000"/>
                        </a:lnSpc>
                        <a:spcAft>
                          <a:spcPts val="0"/>
                        </a:spcAft>
                      </a:pPr>
                      <a:r>
                        <a:rPr lang="es-MX" sz="1200">
                          <a:effectLst/>
                        </a:rPr>
                        <a:t>Trabajo colaborativo</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tc>
                  <a:txBody>
                    <a:bodyPr/>
                    <a:lstStyle/>
                    <a:p>
                      <a:pPr algn="l">
                        <a:lnSpc>
                          <a:spcPct val="107000"/>
                        </a:lnSpc>
                        <a:spcAft>
                          <a:spcPts val="0"/>
                        </a:spcAft>
                      </a:pPr>
                      <a:r>
                        <a:rPr lang="es-MX" sz="1400">
                          <a:effectLst/>
                        </a:rPr>
                        <a:t>Existencia del trabajo colaborativo docente</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extLst>
                  <a:ext uri="{0D108BD9-81ED-4DB2-BD59-A6C34878D82A}">
                    <a16:rowId xmlns:a16="http://schemas.microsoft.com/office/drawing/2014/main" val="3024120298"/>
                  </a:ext>
                </a:extLst>
              </a:tr>
              <a:tr h="313596">
                <a:tc vMerge="1">
                  <a:txBody>
                    <a:bodyPr/>
                    <a:lstStyle/>
                    <a:p>
                      <a:endParaRPr lang="es-MX"/>
                    </a:p>
                  </a:txBody>
                  <a:tcPr/>
                </a:tc>
                <a:tc vMerge="1">
                  <a:txBody>
                    <a:bodyPr/>
                    <a:lstStyle/>
                    <a:p>
                      <a:endParaRPr lang="es-MX"/>
                    </a:p>
                  </a:txBody>
                  <a:tcPr/>
                </a:tc>
                <a:tc>
                  <a:txBody>
                    <a:bodyPr/>
                    <a:lstStyle/>
                    <a:p>
                      <a:pPr algn="l">
                        <a:lnSpc>
                          <a:spcPct val="107000"/>
                        </a:lnSpc>
                        <a:spcAft>
                          <a:spcPts val="0"/>
                        </a:spcAft>
                      </a:pPr>
                      <a:r>
                        <a:rPr lang="es-MX" sz="1400" dirty="0">
                          <a:effectLst/>
                        </a:rPr>
                        <a:t>Contenido que guía el trabajo colaborativo docente</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extLst>
                  <a:ext uri="{0D108BD9-81ED-4DB2-BD59-A6C34878D82A}">
                    <a16:rowId xmlns:a16="http://schemas.microsoft.com/office/drawing/2014/main" val="1274710692"/>
                  </a:ext>
                </a:extLst>
              </a:tr>
              <a:tr h="473932">
                <a:tc vMerge="1">
                  <a:txBody>
                    <a:bodyPr/>
                    <a:lstStyle/>
                    <a:p>
                      <a:endParaRPr lang="es-MX"/>
                    </a:p>
                  </a:txBody>
                  <a:tcPr/>
                </a:tc>
                <a:tc rowSpan="3">
                  <a:txBody>
                    <a:bodyPr/>
                    <a:lstStyle/>
                    <a:p>
                      <a:pPr algn="ctr">
                        <a:lnSpc>
                          <a:spcPct val="107000"/>
                        </a:lnSpc>
                        <a:spcAft>
                          <a:spcPts val="0"/>
                        </a:spcAft>
                      </a:pPr>
                      <a:r>
                        <a:rPr lang="es-MX" sz="1200">
                          <a:effectLst/>
                        </a:rPr>
                        <a:t>Acompañamiento interno y externo al docente</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tc>
                  <a:txBody>
                    <a:bodyPr/>
                    <a:lstStyle/>
                    <a:p>
                      <a:pPr algn="l">
                        <a:lnSpc>
                          <a:spcPct val="107000"/>
                        </a:lnSpc>
                        <a:spcAft>
                          <a:spcPts val="0"/>
                        </a:spcAft>
                      </a:pPr>
                      <a:r>
                        <a:rPr lang="es-MX" sz="1400" dirty="0">
                          <a:effectLst/>
                        </a:rPr>
                        <a:t>Valoración de la utilidad del tipo de acompañamiento que recibe el docente por parte del director o de un par</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extLst>
                  <a:ext uri="{0D108BD9-81ED-4DB2-BD59-A6C34878D82A}">
                    <a16:rowId xmlns:a16="http://schemas.microsoft.com/office/drawing/2014/main" val="136864451"/>
                  </a:ext>
                </a:extLst>
              </a:tr>
              <a:tr h="473932">
                <a:tc vMerge="1">
                  <a:txBody>
                    <a:bodyPr/>
                    <a:lstStyle/>
                    <a:p>
                      <a:endParaRPr lang="es-MX"/>
                    </a:p>
                  </a:txBody>
                  <a:tcPr/>
                </a:tc>
                <a:tc vMerge="1">
                  <a:txBody>
                    <a:bodyPr/>
                    <a:lstStyle/>
                    <a:p>
                      <a:endParaRPr lang="es-MX"/>
                    </a:p>
                  </a:txBody>
                  <a:tcPr/>
                </a:tc>
                <a:tc>
                  <a:txBody>
                    <a:bodyPr/>
                    <a:lstStyle/>
                    <a:p>
                      <a:pPr algn="l">
                        <a:lnSpc>
                          <a:spcPct val="107000"/>
                        </a:lnSpc>
                        <a:spcAft>
                          <a:spcPts val="0"/>
                        </a:spcAft>
                      </a:pPr>
                      <a:r>
                        <a:rPr lang="es-MX" sz="1400" dirty="0">
                          <a:effectLst/>
                        </a:rPr>
                        <a:t>Valoración de la utilidad del tipo de acompañamiento que recibe el docente por parte de la </a:t>
                      </a:r>
                      <a:r>
                        <a:rPr lang="es-MX" sz="1400" dirty="0" err="1">
                          <a:effectLst/>
                        </a:rPr>
                        <a:t>mesoestructura</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extLst>
                  <a:ext uri="{0D108BD9-81ED-4DB2-BD59-A6C34878D82A}">
                    <a16:rowId xmlns:a16="http://schemas.microsoft.com/office/drawing/2014/main" val="3304048514"/>
                  </a:ext>
                </a:extLst>
              </a:tr>
              <a:tr h="313596">
                <a:tc vMerge="1">
                  <a:txBody>
                    <a:bodyPr/>
                    <a:lstStyle/>
                    <a:p>
                      <a:endParaRPr lang="es-MX"/>
                    </a:p>
                  </a:txBody>
                  <a:tcPr/>
                </a:tc>
                <a:tc vMerge="1">
                  <a:txBody>
                    <a:bodyPr/>
                    <a:lstStyle/>
                    <a:p>
                      <a:endParaRPr lang="es-MX"/>
                    </a:p>
                  </a:txBody>
                  <a:tcPr/>
                </a:tc>
                <a:tc>
                  <a:txBody>
                    <a:bodyPr/>
                    <a:lstStyle/>
                    <a:p>
                      <a:pPr algn="l">
                        <a:lnSpc>
                          <a:spcPct val="107000"/>
                        </a:lnSpc>
                        <a:spcAft>
                          <a:spcPts val="0"/>
                        </a:spcAft>
                      </a:pPr>
                      <a:r>
                        <a:rPr lang="es-MX" sz="1400" dirty="0">
                          <a:effectLst/>
                        </a:rPr>
                        <a:t>Acciones para evaluar el trabajo docente con fines de mejora</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extLst>
                  <a:ext uri="{0D108BD9-81ED-4DB2-BD59-A6C34878D82A}">
                    <a16:rowId xmlns:a16="http://schemas.microsoft.com/office/drawing/2014/main" val="1342305653"/>
                  </a:ext>
                </a:extLst>
              </a:tr>
              <a:tr h="313596">
                <a:tc vMerge="1">
                  <a:txBody>
                    <a:bodyPr/>
                    <a:lstStyle/>
                    <a:p>
                      <a:endParaRPr lang="es-MX"/>
                    </a:p>
                  </a:txBody>
                  <a:tcPr/>
                </a:tc>
                <a:tc>
                  <a:txBody>
                    <a:bodyPr/>
                    <a:lstStyle/>
                    <a:p>
                      <a:pPr algn="ctr">
                        <a:lnSpc>
                          <a:spcPct val="107000"/>
                        </a:lnSpc>
                        <a:spcAft>
                          <a:spcPts val="0"/>
                        </a:spcAft>
                      </a:pPr>
                      <a:r>
                        <a:rPr lang="es-MX" sz="1200">
                          <a:effectLst/>
                        </a:rPr>
                        <a:t>Acompañamiento externo al director</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tc>
                  <a:txBody>
                    <a:bodyPr/>
                    <a:lstStyle/>
                    <a:p>
                      <a:pPr algn="l">
                        <a:lnSpc>
                          <a:spcPct val="107000"/>
                        </a:lnSpc>
                        <a:spcAft>
                          <a:spcPts val="0"/>
                        </a:spcAft>
                      </a:pPr>
                      <a:r>
                        <a:rPr lang="es-MX" sz="1400" dirty="0">
                          <a:effectLst/>
                        </a:rPr>
                        <a:t>Valoración de la utilidad del tipo de acompañamiento que recibe el director</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extLst>
                  <a:ext uri="{0D108BD9-81ED-4DB2-BD59-A6C34878D82A}">
                    <a16:rowId xmlns:a16="http://schemas.microsoft.com/office/drawing/2014/main" val="2863812432"/>
                  </a:ext>
                </a:extLst>
              </a:tr>
              <a:tr h="251933">
                <a:tc rowSpan="3">
                  <a:txBody>
                    <a:bodyPr/>
                    <a:lstStyle/>
                    <a:p>
                      <a:pPr algn="ctr">
                        <a:lnSpc>
                          <a:spcPct val="107000"/>
                        </a:lnSpc>
                        <a:spcAft>
                          <a:spcPts val="0"/>
                        </a:spcAft>
                      </a:pPr>
                      <a:r>
                        <a:rPr lang="es-MX" sz="1200">
                          <a:effectLst/>
                        </a:rPr>
                        <a:t>Administrativa</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tc rowSpan="2">
                  <a:txBody>
                    <a:bodyPr/>
                    <a:lstStyle/>
                    <a:p>
                      <a:pPr algn="ctr">
                        <a:lnSpc>
                          <a:spcPct val="107000"/>
                        </a:lnSpc>
                        <a:spcAft>
                          <a:spcPts val="0"/>
                        </a:spcAft>
                      </a:pPr>
                      <a:r>
                        <a:rPr lang="es-MX" sz="1200">
                          <a:effectLst/>
                        </a:rPr>
                        <a:t>Días que cierra la escuela</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tc>
                  <a:txBody>
                    <a:bodyPr/>
                    <a:lstStyle/>
                    <a:p>
                      <a:pPr algn="l">
                        <a:lnSpc>
                          <a:spcPct val="107000"/>
                        </a:lnSpc>
                        <a:spcAft>
                          <a:spcPts val="0"/>
                        </a:spcAft>
                      </a:pPr>
                      <a:r>
                        <a:rPr lang="es-MX" sz="1400" dirty="0">
                          <a:effectLst/>
                        </a:rPr>
                        <a:t>Motivos por los que cierra la escuela</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extLst>
                  <a:ext uri="{0D108BD9-81ED-4DB2-BD59-A6C34878D82A}">
                    <a16:rowId xmlns:a16="http://schemas.microsoft.com/office/drawing/2014/main" val="2327898222"/>
                  </a:ext>
                </a:extLst>
              </a:tr>
              <a:tr h="313596">
                <a:tc vMerge="1">
                  <a:txBody>
                    <a:bodyPr/>
                    <a:lstStyle/>
                    <a:p>
                      <a:endParaRPr lang="es-MX"/>
                    </a:p>
                  </a:txBody>
                  <a:tcPr/>
                </a:tc>
                <a:tc vMerge="1">
                  <a:txBody>
                    <a:bodyPr/>
                    <a:lstStyle/>
                    <a:p>
                      <a:endParaRPr lang="es-MX"/>
                    </a:p>
                  </a:txBody>
                  <a:tcPr/>
                </a:tc>
                <a:tc>
                  <a:txBody>
                    <a:bodyPr/>
                    <a:lstStyle/>
                    <a:p>
                      <a:pPr algn="l">
                        <a:lnSpc>
                          <a:spcPct val="107000"/>
                        </a:lnSpc>
                        <a:spcAft>
                          <a:spcPts val="0"/>
                        </a:spcAft>
                      </a:pPr>
                      <a:r>
                        <a:rPr lang="es-MX" sz="1400" dirty="0">
                          <a:effectLst/>
                        </a:rPr>
                        <a:t>Estrategias para recuperar el tiempo cuando cierra la escuela</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extLst>
                  <a:ext uri="{0D108BD9-81ED-4DB2-BD59-A6C34878D82A}">
                    <a16:rowId xmlns:a16="http://schemas.microsoft.com/office/drawing/2014/main" val="277292337"/>
                  </a:ext>
                </a:extLst>
              </a:tr>
              <a:tr h="337606">
                <a:tc vMerge="1">
                  <a:txBody>
                    <a:bodyPr/>
                    <a:lstStyle/>
                    <a:p>
                      <a:endParaRPr lang="es-MX"/>
                    </a:p>
                  </a:txBody>
                  <a:tcPr/>
                </a:tc>
                <a:tc>
                  <a:txBody>
                    <a:bodyPr/>
                    <a:lstStyle/>
                    <a:p>
                      <a:pPr algn="ctr">
                        <a:lnSpc>
                          <a:spcPct val="107000"/>
                        </a:lnSpc>
                        <a:spcAft>
                          <a:spcPts val="0"/>
                        </a:spcAft>
                      </a:pPr>
                      <a:r>
                        <a:rPr lang="es-MX" sz="1200">
                          <a:effectLst/>
                        </a:rPr>
                        <a:t>Ausentismo docente</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tc>
                  <a:txBody>
                    <a:bodyPr/>
                    <a:lstStyle/>
                    <a:p>
                      <a:pPr algn="l">
                        <a:lnSpc>
                          <a:spcPct val="107000"/>
                        </a:lnSpc>
                        <a:spcAft>
                          <a:spcPts val="0"/>
                        </a:spcAft>
                      </a:pPr>
                      <a:r>
                        <a:rPr lang="es-MX" sz="1400">
                          <a:effectLst/>
                        </a:rPr>
                        <a:t>Estrategias para atender a los grupos cuando faltan los docentes</a:t>
                      </a:r>
                      <a:endParaRPr lang="es-MX" sz="140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extLst>
                  <a:ext uri="{0D108BD9-81ED-4DB2-BD59-A6C34878D82A}">
                    <a16:rowId xmlns:a16="http://schemas.microsoft.com/office/drawing/2014/main" val="2210602591"/>
                  </a:ext>
                </a:extLst>
              </a:tr>
              <a:tr h="634268">
                <a:tc>
                  <a:txBody>
                    <a:bodyPr/>
                    <a:lstStyle/>
                    <a:p>
                      <a:pPr algn="ctr">
                        <a:lnSpc>
                          <a:spcPct val="107000"/>
                        </a:lnSpc>
                        <a:spcAft>
                          <a:spcPts val="0"/>
                        </a:spcAft>
                      </a:pPr>
                      <a:r>
                        <a:rPr lang="es-MX" sz="1200">
                          <a:effectLst/>
                        </a:rPr>
                        <a:t>Organizacional</a:t>
                      </a:r>
                      <a:endParaRPr lang="es-MX" sz="120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tc>
                  <a:txBody>
                    <a:bodyPr/>
                    <a:lstStyle/>
                    <a:p>
                      <a:pPr algn="ctr">
                        <a:lnSpc>
                          <a:spcPct val="107000"/>
                        </a:lnSpc>
                        <a:spcAft>
                          <a:spcPts val="0"/>
                        </a:spcAft>
                      </a:pPr>
                      <a:r>
                        <a:rPr lang="es-MX" sz="1200" dirty="0">
                          <a:effectLst/>
                        </a:rPr>
                        <a:t>Estrategias para promover la participación de toda la comunidad escolar</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tc>
                  <a:txBody>
                    <a:bodyPr/>
                    <a:lstStyle/>
                    <a:p>
                      <a:pPr algn="l">
                        <a:lnSpc>
                          <a:spcPct val="107000"/>
                        </a:lnSpc>
                        <a:spcAft>
                          <a:spcPts val="0"/>
                        </a:spcAft>
                      </a:pPr>
                      <a:r>
                        <a:rPr lang="es-MX" sz="1400" dirty="0">
                          <a:effectLst/>
                        </a:rPr>
                        <a:t>Existencia de acciones de promoción para que participe la comunidad escolar (Docentes, directores, padres de familia y personal de apoyo o administrativo)</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extLst>
                  <a:ext uri="{0D108BD9-81ED-4DB2-BD59-A6C34878D82A}">
                    <a16:rowId xmlns:a16="http://schemas.microsoft.com/office/drawing/2014/main" val="1758727751"/>
                  </a:ext>
                </a:extLst>
              </a:tr>
              <a:tr h="313596">
                <a:tc>
                  <a:txBody>
                    <a:bodyPr/>
                    <a:lstStyle/>
                    <a:p>
                      <a:pPr algn="ctr">
                        <a:lnSpc>
                          <a:spcPct val="107000"/>
                        </a:lnSpc>
                        <a:spcAft>
                          <a:spcPts val="0"/>
                        </a:spcAft>
                      </a:pPr>
                      <a:r>
                        <a:rPr lang="es-MX" sz="1200" dirty="0">
                          <a:effectLst/>
                        </a:rPr>
                        <a:t>Comunitaria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tc>
                  <a:txBody>
                    <a:bodyPr/>
                    <a:lstStyle/>
                    <a:p>
                      <a:pPr algn="ctr">
                        <a:lnSpc>
                          <a:spcPct val="107000"/>
                        </a:lnSpc>
                        <a:spcAft>
                          <a:spcPts val="0"/>
                        </a:spcAft>
                      </a:pPr>
                      <a:r>
                        <a:rPr lang="es-MX" sz="1200" dirty="0">
                          <a:effectLst/>
                        </a:rPr>
                        <a:t>Instancias con las que se vincula la escuela</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tc>
                  <a:txBody>
                    <a:bodyPr/>
                    <a:lstStyle/>
                    <a:p>
                      <a:pPr algn="l">
                        <a:lnSpc>
                          <a:spcPct val="107000"/>
                        </a:lnSpc>
                        <a:spcAft>
                          <a:spcPts val="0"/>
                        </a:spcAft>
                      </a:pPr>
                      <a:r>
                        <a:rPr lang="es-MX" sz="1400" dirty="0">
                          <a:effectLst/>
                        </a:rPr>
                        <a:t>Existencia de vínculos de la escuela con otros actores e instituciones</a:t>
                      </a: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0594" marR="30594" marT="0" marB="0" anchor="ctr"/>
                </a:tc>
                <a:extLst>
                  <a:ext uri="{0D108BD9-81ED-4DB2-BD59-A6C34878D82A}">
                    <a16:rowId xmlns:a16="http://schemas.microsoft.com/office/drawing/2014/main" val="2831529960"/>
                  </a:ext>
                </a:extLst>
              </a:tr>
            </a:tbl>
          </a:graphicData>
        </a:graphic>
      </p:graphicFrame>
      <p:pic>
        <p:nvPicPr>
          <p:cNvPr id="2" name="Imagen 1"/>
          <p:cNvPicPr>
            <a:picLocks noChangeAspect="1"/>
          </p:cNvPicPr>
          <p:nvPr/>
        </p:nvPicPr>
        <p:blipFill>
          <a:blip r:embed="rId2"/>
          <a:stretch>
            <a:fillRect/>
          </a:stretch>
        </p:blipFill>
        <p:spPr>
          <a:xfrm>
            <a:off x="311964" y="0"/>
            <a:ext cx="8340051" cy="1286367"/>
          </a:xfrm>
          <a:prstGeom prst="rect">
            <a:avLst/>
          </a:prstGeom>
        </p:spPr>
      </p:pic>
    </p:spTree>
    <p:extLst>
      <p:ext uri="{BB962C8B-B14F-4D97-AF65-F5344CB8AC3E}">
        <p14:creationId xmlns:p14="http://schemas.microsoft.com/office/powerpoint/2010/main" val="2514351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bwMode="auto">
          <a:xfrm>
            <a:off x="436753" y="274638"/>
            <a:ext cx="8229600" cy="850106"/>
          </a:xfrm>
          <a:prstGeom prst="rect">
            <a:avLst/>
          </a:prstGeom>
          <a:solidFill>
            <a:schemeClr val="tx2">
              <a:lumMod val="50000"/>
            </a:schemeClr>
          </a:solidFill>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pPr>
              <a:defRPr/>
            </a:pPr>
            <a:r>
              <a:rPr lang="es-MX" dirty="0" smtClean="0">
                <a:solidFill>
                  <a:schemeClr val="bg1"/>
                </a:solidFill>
              </a:rPr>
              <a:t>Pasos para la clasificación</a:t>
            </a:r>
            <a:endParaRPr lang="es-MX" dirty="0">
              <a:solidFill>
                <a:schemeClr val="bg1"/>
              </a:solidFill>
            </a:endParaRPr>
          </a:p>
        </p:txBody>
      </p:sp>
      <p:graphicFrame>
        <p:nvGraphicFramePr>
          <p:cNvPr id="2" name="Diagrama 1"/>
          <p:cNvGraphicFramePr/>
          <p:nvPr>
            <p:extLst>
              <p:ext uri="{D42A27DB-BD31-4B8C-83A1-F6EECF244321}">
                <p14:modId xmlns:p14="http://schemas.microsoft.com/office/powerpoint/2010/main" val="4153102319"/>
              </p:ext>
            </p:extLst>
          </p:nvPr>
        </p:nvGraphicFramePr>
        <p:xfrm>
          <a:off x="1331640" y="1600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1273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r>
              <a:rPr lang="es-MX" altLang="es-MX" sz="3600" b="1" dirty="0" smtClean="0"/>
              <a:t>Ejemplo de clasificación</a:t>
            </a:r>
            <a:endParaRPr lang="es-MX" sz="3600" b="1" dirty="0"/>
          </a:p>
          <a:p>
            <a:endParaRPr lang="es-MX" dirty="0"/>
          </a:p>
        </p:txBody>
      </p:sp>
    </p:spTree>
    <p:extLst>
      <p:ext uri="{BB962C8B-B14F-4D97-AF65-F5344CB8AC3E}">
        <p14:creationId xmlns:p14="http://schemas.microsoft.com/office/powerpoint/2010/main" val="773084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1172066472"/>
              </p:ext>
            </p:extLst>
          </p:nvPr>
        </p:nvGraphicFramePr>
        <p:xfrm>
          <a:off x="535144" y="2125266"/>
          <a:ext cx="8069298" cy="4183382"/>
        </p:xfrm>
        <a:graphic>
          <a:graphicData uri="http://schemas.openxmlformats.org/drawingml/2006/table">
            <a:tbl>
              <a:tblPr/>
              <a:tblGrid>
                <a:gridCol w="2017991">
                  <a:extLst>
                    <a:ext uri="{9D8B030D-6E8A-4147-A177-3AD203B41FA5}">
                      <a16:colId xmlns:a16="http://schemas.microsoft.com/office/drawing/2014/main" val="3729106602"/>
                    </a:ext>
                  </a:extLst>
                </a:gridCol>
                <a:gridCol w="185821">
                  <a:extLst>
                    <a:ext uri="{9D8B030D-6E8A-4147-A177-3AD203B41FA5}">
                      <a16:colId xmlns:a16="http://schemas.microsoft.com/office/drawing/2014/main" val="1672132728"/>
                    </a:ext>
                  </a:extLst>
                </a:gridCol>
                <a:gridCol w="185821">
                  <a:extLst>
                    <a:ext uri="{9D8B030D-6E8A-4147-A177-3AD203B41FA5}">
                      <a16:colId xmlns:a16="http://schemas.microsoft.com/office/drawing/2014/main" val="4057419031"/>
                    </a:ext>
                  </a:extLst>
                </a:gridCol>
                <a:gridCol w="185821">
                  <a:extLst>
                    <a:ext uri="{9D8B030D-6E8A-4147-A177-3AD203B41FA5}">
                      <a16:colId xmlns:a16="http://schemas.microsoft.com/office/drawing/2014/main" val="596454229"/>
                    </a:ext>
                  </a:extLst>
                </a:gridCol>
                <a:gridCol w="185821">
                  <a:extLst>
                    <a:ext uri="{9D8B030D-6E8A-4147-A177-3AD203B41FA5}">
                      <a16:colId xmlns:a16="http://schemas.microsoft.com/office/drawing/2014/main" val="2250280526"/>
                    </a:ext>
                  </a:extLst>
                </a:gridCol>
                <a:gridCol w="48476">
                  <a:extLst>
                    <a:ext uri="{9D8B030D-6E8A-4147-A177-3AD203B41FA5}">
                      <a16:colId xmlns:a16="http://schemas.microsoft.com/office/drawing/2014/main" val="4146120512"/>
                    </a:ext>
                  </a:extLst>
                </a:gridCol>
                <a:gridCol w="185821">
                  <a:extLst>
                    <a:ext uri="{9D8B030D-6E8A-4147-A177-3AD203B41FA5}">
                      <a16:colId xmlns:a16="http://schemas.microsoft.com/office/drawing/2014/main" val="263083334"/>
                    </a:ext>
                  </a:extLst>
                </a:gridCol>
                <a:gridCol w="185821">
                  <a:extLst>
                    <a:ext uri="{9D8B030D-6E8A-4147-A177-3AD203B41FA5}">
                      <a16:colId xmlns:a16="http://schemas.microsoft.com/office/drawing/2014/main" val="1527158333"/>
                    </a:ext>
                  </a:extLst>
                </a:gridCol>
                <a:gridCol w="185821">
                  <a:extLst>
                    <a:ext uri="{9D8B030D-6E8A-4147-A177-3AD203B41FA5}">
                      <a16:colId xmlns:a16="http://schemas.microsoft.com/office/drawing/2014/main" val="3139834153"/>
                    </a:ext>
                  </a:extLst>
                </a:gridCol>
                <a:gridCol w="185821">
                  <a:extLst>
                    <a:ext uri="{9D8B030D-6E8A-4147-A177-3AD203B41FA5}">
                      <a16:colId xmlns:a16="http://schemas.microsoft.com/office/drawing/2014/main" val="276174190"/>
                    </a:ext>
                  </a:extLst>
                </a:gridCol>
                <a:gridCol w="185821">
                  <a:extLst>
                    <a:ext uri="{9D8B030D-6E8A-4147-A177-3AD203B41FA5}">
                      <a16:colId xmlns:a16="http://schemas.microsoft.com/office/drawing/2014/main" val="3900893273"/>
                    </a:ext>
                  </a:extLst>
                </a:gridCol>
                <a:gridCol w="48476">
                  <a:extLst>
                    <a:ext uri="{9D8B030D-6E8A-4147-A177-3AD203B41FA5}">
                      <a16:colId xmlns:a16="http://schemas.microsoft.com/office/drawing/2014/main" val="3485892438"/>
                    </a:ext>
                  </a:extLst>
                </a:gridCol>
                <a:gridCol w="185821">
                  <a:extLst>
                    <a:ext uri="{9D8B030D-6E8A-4147-A177-3AD203B41FA5}">
                      <a16:colId xmlns:a16="http://schemas.microsoft.com/office/drawing/2014/main" val="4080913966"/>
                    </a:ext>
                  </a:extLst>
                </a:gridCol>
                <a:gridCol w="185821">
                  <a:extLst>
                    <a:ext uri="{9D8B030D-6E8A-4147-A177-3AD203B41FA5}">
                      <a16:colId xmlns:a16="http://schemas.microsoft.com/office/drawing/2014/main" val="3602353285"/>
                    </a:ext>
                  </a:extLst>
                </a:gridCol>
                <a:gridCol w="185821">
                  <a:extLst>
                    <a:ext uri="{9D8B030D-6E8A-4147-A177-3AD203B41FA5}">
                      <a16:colId xmlns:a16="http://schemas.microsoft.com/office/drawing/2014/main" val="1495744831"/>
                    </a:ext>
                  </a:extLst>
                </a:gridCol>
                <a:gridCol w="185821">
                  <a:extLst>
                    <a:ext uri="{9D8B030D-6E8A-4147-A177-3AD203B41FA5}">
                      <a16:colId xmlns:a16="http://schemas.microsoft.com/office/drawing/2014/main" val="535022305"/>
                    </a:ext>
                  </a:extLst>
                </a:gridCol>
                <a:gridCol w="185821">
                  <a:extLst>
                    <a:ext uri="{9D8B030D-6E8A-4147-A177-3AD203B41FA5}">
                      <a16:colId xmlns:a16="http://schemas.microsoft.com/office/drawing/2014/main" val="846532281"/>
                    </a:ext>
                  </a:extLst>
                </a:gridCol>
                <a:gridCol w="48476">
                  <a:extLst>
                    <a:ext uri="{9D8B030D-6E8A-4147-A177-3AD203B41FA5}">
                      <a16:colId xmlns:a16="http://schemas.microsoft.com/office/drawing/2014/main" val="4248312615"/>
                    </a:ext>
                  </a:extLst>
                </a:gridCol>
                <a:gridCol w="185821">
                  <a:extLst>
                    <a:ext uri="{9D8B030D-6E8A-4147-A177-3AD203B41FA5}">
                      <a16:colId xmlns:a16="http://schemas.microsoft.com/office/drawing/2014/main" val="3231795103"/>
                    </a:ext>
                  </a:extLst>
                </a:gridCol>
                <a:gridCol w="185821">
                  <a:extLst>
                    <a:ext uri="{9D8B030D-6E8A-4147-A177-3AD203B41FA5}">
                      <a16:colId xmlns:a16="http://schemas.microsoft.com/office/drawing/2014/main" val="889468709"/>
                    </a:ext>
                  </a:extLst>
                </a:gridCol>
                <a:gridCol w="185821">
                  <a:extLst>
                    <a:ext uri="{9D8B030D-6E8A-4147-A177-3AD203B41FA5}">
                      <a16:colId xmlns:a16="http://schemas.microsoft.com/office/drawing/2014/main" val="756454421"/>
                    </a:ext>
                  </a:extLst>
                </a:gridCol>
                <a:gridCol w="185821">
                  <a:extLst>
                    <a:ext uri="{9D8B030D-6E8A-4147-A177-3AD203B41FA5}">
                      <a16:colId xmlns:a16="http://schemas.microsoft.com/office/drawing/2014/main" val="3909169243"/>
                    </a:ext>
                  </a:extLst>
                </a:gridCol>
                <a:gridCol w="185821">
                  <a:extLst>
                    <a:ext uri="{9D8B030D-6E8A-4147-A177-3AD203B41FA5}">
                      <a16:colId xmlns:a16="http://schemas.microsoft.com/office/drawing/2014/main" val="4119218147"/>
                    </a:ext>
                  </a:extLst>
                </a:gridCol>
                <a:gridCol w="48476">
                  <a:extLst>
                    <a:ext uri="{9D8B030D-6E8A-4147-A177-3AD203B41FA5}">
                      <a16:colId xmlns:a16="http://schemas.microsoft.com/office/drawing/2014/main" val="1388917265"/>
                    </a:ext>
                  </a:extLst>
                </a:gridCol>
                <a:gridCol w="185821">
                  <a:extLst>
                    <a:ext uri="{9D8B030D-6E8A-4147-A177-3AD203B41FA5}">
                      <a16:colId xmlns:a16="http://schemas.microsoft.com/office/drawing/2014/main" val="2177605445"/>
                    </a:ext>
                  </a:extLst>
                </a:gridCol>
                <a:gridCol w="185821">
                  <a:extLst>
                    <a:ext uri="{9D8B030D-6E8A-4147-A177-3AD203B41FA5}">
                      <a16:colId xmlns:a16="http://schemas.microsoft.com/office/drawing/2014/main" val="313224457"/>
                    </a:ext>
                  </a:extLst>
                </a:gridCol>
                <a:gridCol w="185821">
                  <a:extLst>
                    <a:ext uri="{9D8B030D-6E8A-4147-A177-3AD203B41FA5}">
                      <a16:colId xmlns:a16="http://schemas.microsoft.com/office/drawing/2014/main" val="1362758132"/>
                    </a:ext>
                  </a:extLst>
                </a:gridCol>
                <a:gridCol w="185821">
                  <a:extLst>
                    <a:ext uri="{9D8B030D-6E8A-4147-A177-3AD203B41FA5}">
                      <a16:colId xmlns:a16="http://schemas.microsoft.com/office/drawing/2014/main" val="3832095939"/>
                    </a:ext>
                  </a:extLst>
                </a:gridCol>
                <a:gridCol w="185821">
                  <a:extLst>
                    <a:ext uri="{9D8B030D-6E8A-4147-A177-3AD203B41FA5}">
                      <a16:colId xmlns:a16="http://schemas.microsoft.com/office/drawing/2014/main" val="2497260503"/>
                    </a:ext>
                  </a:extLst>
                </a:gridCol>
                <a:gridCol w="48476">
                  <a:extLst>
                    <a:ext uri="{9D8B030D-6E8A-4147-A177-3AD203B41FA5}">
                      <a16:colId xmlns:a16="http://schemas.microsoft.com/office/drawing/2014/main" val="1304612754"/>
                    </a:ext>
                  </a:extLst>
                </a:gridCol>
                <a:gridCol w="185821">
                  <a:extLst>
                    <a:ext uri="{9D8B030D-6E8A-4147-A177-3AD203B41FA5}">
                      <a16:colId xmlns:a16="http://schemas.microsoft.com/office/drawing/2014/main" val="3620471652"/>
                    </a:ext>
                  </a:extLst>
                </a:gridCol>
                <a:gridCol w="185821">
                  <a:extLst>
                    <a:ext uri="{9D8B030D-6E8A-4147-A177-3AD203B41FA5}">
                      <a16:colId xmlns:a16="http://schemas.microsoft.com/office/drawing/2014/main" val="264596596"/>
                    </a:ext>
                  </a:extLst>
                </a:gridCol>
                <a:gridCol w="185821">
                  <a:extLst>
                    <a:ext uri="{9D8B030D-6E8A-4147-A177-3AD203B41FA5}">
                      <a16:colId xmlns:a16="http://schemas.microsoft.com/office/drawing/2014/main" val="3285034762"/>
                    </a:ext>
                  </a:extLst>
                </a:gridCol>
                <a:gridCol w="185821">
                  <a:extLst>
                    <a:ext uri="{9D8B030D-6E8A-4147-A177-3AD203B41FA5}">
                      <a16:colId xmlns:a16="http://schemas.microsoft.com/office/drawing/2014/main" val="4028630246"/>
                    </a:ext>
                  </a:extLst>
                </a:gridCol>
                <a:gridCol w="185821">
                  <a:extLst>
                    <a:ext uri="{9D8B030D-6E8A-4147-A177-3AD203B41FA5}">
                      <a16:colId xmlns:a16="http://schemas.microsoft.com/office/drawing/2014/main" val="2360208209"/>
                    </a:ext>
                  </a:extLst>
                </a:gridCol>
                <a:gridCol w="48476">
                  <a:extLst>
                    <a:ext uri="{9D8B030D-6E8A-4147-A177-3AD203B41FA5}">
                      <a16:colId xmlns:a16="http://schemas.microsoft.com/office/drawing/2014/main" val="3549134035"/>
                    </a:ext>
                  </a:extLst>
                </a:gridCol>
                <a:gridCol w="185821">
                  <a:extLst>
                    <a:ext uri="{9D8B030D-6E8A-4147-A177-3AD203B41FA5}">
                      <a16:colId xmlns:a16="http://schemas.microsoft.com/office/drawing/2014/main" val="479977681"/>
                    </a:ext>
                  </a:extLst>
                </a:gridCol>
                <a:gridCol w="185821">
                  <a:extLst>
                    <a:ext uri="{9D8B030D-6E8A-4147-A177-3AD203B41FA5}">
                      <a16:colId xmlns:a16="http://schemas.microsoft.com/office/drawing/2014/main" val="3927116187"/>
                    </a:ext>
                  </a:extLst>
                </a:gridCol>
              </a:tblGrid>
              <a:tr h="212884">
                <a:tc>
                  <a:txBody>
                    <a:bodyPr/>
                    <a:lstStyle/>
                    <a:p>
                      <a:pPr algn="l" fontAlgn="b"/>
                      <a:endParaRPr lang="es-MX" sz="1400" b="0" i="0" u="none" strike="noStrike" dirty="0">
                        <a:solidFill>
                          <a:srgbClr val="000000"/>
                        </a:solidFill>
                        <a:effectLst/>
                        <a:latin typeface="Calibri" panose="020F0502020204030204" pitchFamily="34" charset="0"/>
                      </a:endParaRPr>
                    </a:p>
                  </a:txBody>
                  <a:tcPr marL="7144" marR="7144" marT="7144" marB="0" anchor="b">
                    <a:lnL>
                      <a:noFill/>
                    </a:lnL>
                    <a:lnR w="6350" cap="flat" cmpd="sng" algn="ctr">
                      <a:solidFill>
                        <a:srgbClr val="808080"/>
                      </a:solidFill>
                      <a:prstDash val="solid"/>
                      <a:round/>
                      <a:headEnd type="none" w="med" len="med"/>
                      <a:tailEnd type="none" w="med" len="med"/>
                    </a:lnR>
                    <a:lnT>
                      <a:noFill/>
                    </a:lnT>
                    <a:lnB>
                      <a:noFill/>
                    </a:lnB>
                  </a:tcPr>
                </a:tc>
                <a:tc gridSpan="8">
                  <a:txBody>
                    <a:bodyPr/>
                    <a:lstStyle/>
                    <a:p>
                      <a:pPr algn="ctr" fontAlgn="b"/>
                      <a:r>
                        <a:rPr lang="es-MX" sz="1400" b="1" i="0" u="none" strike="noStrike" dirty="0">
                          <a:solidFill>
                            <a:srgbClr val="000000"/>
                          </a:solidFill>
                          <a:effectLst/>
                          <a:latin typeface="Calibri" panose="020F0502020204030204" pitchFamily="34" charset="0"/>
                        </a:rPr>
                        <a:t>Octubre</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gridSpan="26">
                  <a:txBody>
                    <a:bodyPr/>
                    <a:lstStyle/>
                    <a:p>
                      <a:pPr algn="ctr" fontAlgn="b"/>
                      <a:r>
                        <a:rPr lang="es-MX" sz="1400" b="1" i="0" u="none" strike="noStrike" dirty="0">
                          <a:solidFill>
                            <a:srgbClr val="000000"/>
                          </a:solidFill>
                          <a:effectLst/>
                          <a:latin typeface="Calibri" panose="020F0502020204030204" pitchFamily="34" charset="0"/>
                        </a:rPr>
                        <a:t>Noviembre</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gridSpan="3">
                  <a:txBody>
                    <a:bodyPr/>
                    <a:lstStyle/>
                    <a:p>
                      <a:pPr algn="ctr" fontAlgn="b"/>
                      <a:r>
                        <a:rPr lang="es-MX" sz="1400" b="1" i="0" u="none" strike="noStrike" dirty="0">
                          <a:solidFill>
                            <a:srgbClr val="000000"/>
                          </a:solidFill>
                          <a:effectLst/>
                          <a:latin typeface="Calibri" panose="020F0502020204030204" pitchFamily="34" charset="0"/>
                        </a:rPr>
                        <a:t>Dic</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346958249"/>
                  </a:ext>
                </a:extLst>
              </a:tr>
              <a:tr h="212884">
                <a:tc>
                  <a:txBody>
                    <a:bodyPr/>
                    <a:lstStyle/>
                    <a:p>
                      <a:pPr algn="l" fontAlgn="b"/>
                      <a:endParaRPr lang="es-MX" sz="1400" b="0" i="0" u="none" strike="noStrike" dirty="0">
                        <a:solidFill>
                          <a:srgbClr val="000000"/>
                        </a:solidFill>
                        <a:effectLst/>
                        <a:latin typeface="Calibri" panose="020F0502020204030204" pitchFamily="34" charset="0"/>
                      </a:endParaRPr>
                    </a:p>
                  </a:txBody>
                  <a:tcPr marL="7144" marR="7144" marT="7144" marB="0" anchor="b">
                    <a:lnL>
                      <a:noFill/>
                    </a:lnL>
                    <a:lnR w="6350" cap="flat" cmpd="sng" algn="ctr">
                      <a:solidFill>
                        <a:srgbClr val="808080"/>
                      </a:solidFill>
                      <a:prstDash val="solid"/>
                      <a:round/>
                      <a:headEnd type="none" w="med" len="med"/>
                      <a:tailEnd type="none" w="med" len="med"/>
                    </a:lnR>
                    <a:lnT>
                      <a:noFill/>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23</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24</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25</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26</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1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b"/>
                      <a:r>
                        <a:rPr lang="es-MX" sz="1100" b="0" i="0" u="none" strike="noStrike" dirty="0">
                          <a:solidFill>
                            <a:srgbClr val="000000"/>
                          </a:solidFill>
                          <a:effectLst/>
                          <a:latin typeface="Calibri" panose="020F0502020204030204" pitchFamily="34" charset="0"/>
                        </a:rPr>
                        <a:t>29</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30</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31</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1</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2</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1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b"/>
                      <a:r>
                        <a:rPr lang="es-MX" sz="1100" b="0" i="0" u="none" strike="noStrike" dirty="0">
                          <a:solidFill>
                            <a:srgbClr val="000000"/>
                          </a:solidFill>
                          <a:effectLst/>
                          <a:latin typeface="Calibri" panose="020F0502020204030204" pitchFamily="34" charset="0"/>
                        </a:rPr>
                        <a:t>5</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6</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7</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8</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9</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1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b"/>
                      <a:r>
                        <a:rPr lang="es-MX" sz="1100" b="0" i="0" u="none" strike="noStrike" dirty="0">
                          <a:solidFill>
                            <a:srgbClr val="000000"/>
                          </a:solidFill>
                          <a:effectLst/>
                          <a:latin typeface="Calibri" panose="020F0502020204030204" pitchFamily="34" charset="0"/>
                        </a:rPr>
                        <a:t>12</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13</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14</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15</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16</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1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b"/>
                      <a:r>
                        <a:rPr lang="es-MX" sz="1100" b="0" i="0" u="none" strike="noStrike" dirty="0">
                          <a:solidFill>
                            <a:srgbClr val="000000"/>
                          </a:solidFill>
                          <a:effectLst/>
                          <a:latin typeface="Calibri" panose="020F0502020204030204" pitchFamily="34" charset="0"/>
                        </a:rPr>
                        <a:t>19</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20</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21</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22</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23</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1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b"/>
                      <a:r>
                        <a:rPr lang="es-MX" sz="1100" b="0" i="0" u="none" strike="noStrike" dirty="0">
                          <a:solidFill>
                            <a:srgbClr val="000000"/>
                          </a:solidFill>
                          <a:effectLst/>
                          <a:latin typeface="Calibri" panose="020F0502020204030204" pitchFamily="34" charset="0"/>
                        </a:rPr>
                        <a:t>26</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27</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28</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29</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30</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1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r" fontAlgn="b"/>
                      <a:r>
                        <a:rPr lang="es-MX" sz="1100" b="0" i="0" u="none" strike="noStrike" dirty="0">
                          <a:solidFill>
                            <a:srgbClr val="000000"/>
                          </a:solidFill>
                          <a:effectLst/>
                          <a:latin typeface="Calibri" panose="020F0502020204030204" pitchFamily="34" charset="0"/>
                        </a:rPr>
                        <a:t>3</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r" fontAlgn="b"/>
                      <a:r>
                        <a:rPr lang="es-MX" sz="1100" b="0" i="0" u="none" strike="noStrike" dirty="0">
                          <a:solidFill>
                            <a:srgbClr val="000000"/>
                          </a:solidFill>
                          <a:effectLst/>
                          <a:latin typeface="Calibri" panose="020F0502020204030204" pitchFamily="34" charset="0"/>
                        </a:rPr>
                        <a:t>4</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579853018"/>
                  </a:ext>
                </a:extLst>
              </a:tr>
              <a:tr h="418624">
                <a:tc>
                  <a:txBody>
                    <a:bodyPr/>
                    <a:lstStyle/>
                    <a:p>
                      <a:pPr algn="l" fontAlgn="b"/>
                      <a:r>
                        <a:rPr lang="es-MX" sz="1400" b="0" i="0" u="none" strike="noStrike" dirty="0" smtClean="0">
                          <a:solidFill>
                            <a:srgbClr val="000000"/>
                          </a:solidFill>
                          <a:effectLst/>
                          <a:latin typeface="Calibri" panose="020F0502020204030204" pitchFamily="34" charset="0"/>
                        </a:rPr>
                        <a:t>Clasificación </a:t>
                      </a:r>
                      <a:r>
                        <a:rPr lang="es-MX" sz="1400" b="0" i="0" u="none" strike="noStrike" dirty="0">
                          <a:solidFill>
                            <a:srgbClr val="000000"/>
                          </a:solidFill>
                          <a:effectLst/>
                          <a:latin typeface="Calibri" panose="020F0502020204030204" pitchFamily="34" charset="0"/>
                        </a:rPr>
                        <a:t>de </a:t>
                      </a:r>
                      <a:r>
                        <a:rPr lang="es-MX" sz="1400" b="0" i="0" u="none" strike="noStrike" dirty="0" smtClean="0">
                          <a:solidFill>
                            <a:srgbClr val="000000"/>
                          </a:solidFill>
                          <a:effectLst/>
                          <a:latin typeface="Calibri" panose="020F0502020204030204" pitchFamily="34" charset="0"/>
                        </a:rPr>
                        <a:t>fragmentos</a:t>
                      </a:r>
                      <a:r>
                        <a:rPr lang="es-MX" sz="1400" b="0" i="0" u="none" strike="noStrike" baseline="0" dirty="0" smtClean="0">
                          <a:solidFill>
                            <a:srgbClr val="000000"/>
                          </a:solidFill>
                          <a:effectLst/>
                          <a:latin typeface="Calibri" panose="020F0502020204030204" pitchFamily="34" charset="0"/>
                        </a:rPr>
                        <a:t> de los </a:t>
                      </a:r>
                      <a:r>
                        <a:rPr lang="es-MX" sz="1400" b="0" i="0" u="none" strike="noStrike" dirty="0" smtClean="0">
                          <a:solidFill>
                            <a:srgbClr val="000000"/>
                          </a:solidFill>
                          <a:effectLst/>
                          <a:latin typeface="Calibri" panose="020F0502020204030204" pitchFamily="34" charset="0"/>
                        </a:rPr>
                        <a:t>proyectos</a:t>
                      </a:r>
                      <a:r>
                        <a:rPr lang="es-MX" sz="1400" b="0" i="0" u="none" strike="noStrike" baseline="0" dirty="0" smtClean="0">
                          <a:solidFill>
                            <a:srgbClr val="000000"/>
                          </a:solidFill>
                          <a:effectLst/>
                          <a:latin typeface="Calibri" panose="020F0502020204030204" pitchFamily="34" charset="0"/>
                        </a:rPr>
                        <a:t> de práctica profesional</a:t>
                      </a:r>
                    </a:p>
                    <a:p>
                      <a:pPr algn="l" fontAlgn="b"/>
                      <a:r>
                        <a:rPr lang="es-MX" sz="1400" b="0" i="0" u="none" strike="noStrike" baseline="0" dirty="0" smtClean="0">
                          <a:solidFill>
                            <a:srgbClr val="000000"/>
                          </a:solidFill>
                          <a:effectLst/>
                          <a:latin typeface="Calibri" panose="020F0502020204030204" pitchFamily="34" charset="0"/>
                        </a:rPr>
                        <a:t>Montar en la plataforma</a:t>
                      </a:r>
                      <a:endParaRPr lang="es-MX"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E69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E69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E69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E69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435305118"/>
                  </a:ext>
                </a:extLst>
              </a:tr>
              <a:tr h="418624">
                <a:tc>
                  <a:txBody>
                    <a:bodyPr/>
                    <a:lstStyle/>
                    <a:p>
                      <a:pPr algn="l" fontAlgn="b"/>
                      <a:r>
                        <a:rPr lang="es-MX" sz="1400" b="0" i="0" u="none" strike="noStrike" dirty="0">
                          <a:solidFill>
                            <a:srgbClr val="000000"/>
                          </a:solidFill>
                          <a:effectLst/>
                          <a:latin typeface="Calibri" panose="020F0502020204030204" pitchFamily="34" charset="0"/>
                        </a:rPr>
                        <a:t>Elaboración de </a:t>
                      </a:r>
                      <a:r>
                        <a:rPr lang="es-MX" sz="1400" b="0" i="0" u="none" strike="noStrike" dirty="0" smtClean="0">
                          <a:solidFill>
                            <a:srgbClr val="000000"/>
                          </a:solidFill>
                          <a:effectLst/>
                          <a:latin typeface="Calibri" panose="020F0502020204030204" pitchFamily="34" charset="0"/>
                        </a:rPr>
                        <a:t>especificaciones</a:t>
                      </a:r>
                      <a:endParaRPr lang="es-MX"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4C6E7"/>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4C6E7"/>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B4C6E7"/>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499226105"/>
                  </a:ext>
                </a:extLst>
              </a:tr>
              <a:tr h="418624">
                <a:tc>
                  <a:txBody>
                    <a:bodyPr/>
                    <a:lstStyle/>
                    <a:p>
                      <a:pPr algn="l" fontAlgn="b"/>
                      <a:r>
                        <a:rPr lang="es-ES" sz="1400" b="0" i="0" u="none" strike="noStrike" dirty="0">
                          <a:solidFill>
                            <a:srgbClr val="000000"/>
                          </a:solidFill>
                          <a:effectLst/>
                          <a:latin typeface="Calibri" panose="020F0502020204030204" pitchFamily="34" charset="0"/>
                        </a:rPr>
                        <a:t>Capacitación para </a:t>
                      </a:r>
                      <a:r>
                        <a:rPr lang="es-ES" sz="1400" b="0" i="0" u="none" strike="noStrike" dirty="0" smtClean="0">
                          <a:solidFill>
                            <a:srgbClr val="000000"/>
                          </a:solidFill>
                          <a:effectLst/>
                          <a:latin typeface="Calibri" panose="020F0502020204030204" pitchFamily="34" charset="0"/>
                        </a:rPr>
                        <a:t>la elaboración </a:t>
                      </a:r>
                      <a:r>
                        <a:rPr lang="es-ES" sz="1400" b="0" i="0" u="none" strike="noStrike" dirty="0">
                          <a:solidFill>
                            <a:srgbClr val="000000"/>
                          </a:solidFill>
                          <a:effectLst/>
                          <a:latin typeface="Calibri" panose="020F0502020204030204" pitchFamily="34" charset="0"/>
                        </a:rPr>
                        <a:t>de </a:t>
                      </a:r>
                      <a:r>
                        <a:rPr lang="es-ES" sz="1400" b="0" i="0" u="none" strike="noStrike" dirty="0" smtClean="0">
                          <a:solidFill>
                            <a:srgbClr val="000000"/>
                          </a:solidFill>
                          <a:effectLst/>
                          <a:latin typeface="Calibri" panose="020F0502020204030204" pitchFamily="34" charset="0"/>
                        </a:rPr>
                        <a:t>reactivos (orientaciones</a:t>
                      </a:r>
                      <a:r>
                        <a:rPr lang="es-ES" sz="1400" b="0" i="0" u="none" strike="noStrike" baseline="0" dirty="0" smtClean="0">
                          <a:solidFill>
                            <a:srgbClr val="000000"/>
                          </a:solidFill>
                          <a:effectLst/>
                          <a:latin typeface="Calibri" panose="020F0502020204030204" pitchFamily="34" charset="0"/>
                        </a:rPr>
                        <a:t> generales)</a:t>
                      </a:r>
                      <a:endParaRPr lang="es-ES"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C6E0B4"/>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806131502"/>
                  </a:ext>
                </a:extLst>
              </a:tr>
              <a:tr h="285750">
                <a:tc>
                  <a:txBody>
                    <a:bodyPr/>
                    <a:lstStyle/>
                    <a:p>
                      <a:pPr algn="l" fontAlgn="b"/>
                      <a:r>
                        <a:rPr lang="es-MX" sz="1400" b="0" i="0" u="none" strike="noStrike" dirty="0">
                          <a:solidFill>
                            <a:srgbClr val="000000"/>
                          </a:solidFill>
                          <a:effectLst/>
                          <a:latin typeface="Calibri" panose="020F0502020204030204" pitchFamily="34" charset="0"/>
                        </a:rPr>
                        <a:t>Elaboración de reactivos</a:t>
                      </a:r>
                    </a:p>
                  </a:txBody>
                  <a:tcPr marL="7144" marR="7144" marT="7144" marB="0">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6">
                        <a:lumMod val="40000"/>
                        <a:lumOff val="60000"/>
                      </a:schemeClr>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6">
                        <a:lumMod val="40000"/>
                        <a:lumOff val="60000"/>
                      </a:schemeClr>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6">
                        <a:lumMod val="40000"/>
                        <a:lumOff val="60000"/>
                      </a:schemeClr>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6">
                        <a:lumMod val="40000"/>
                        <a:lumOff val="60000"/>
                      </a:schemeClr>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6">
                        <a:lumMod val="40000"/>
                        <a:lumOff val="60000"/>
                      </a:schemeClr>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6">
                        <a:lumMod val="40000"/>
                        <a:lumOff val="60000"/>
                      </a:schemeClr>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6">
                        <a:lumMod val="40000"/>
                        <a:lumOff val="60000"/>
                      </a:schemeClr>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chemeClr val="accent6">
                        <a:lumMod val="40000"/>
                        <a:lumOff val="60000"/>
                      </a:schemeClr>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65129432"/>
                  </a:ext>
                </a:extLst>
              </a:tr>
              <a:tr h="418624">
                <a:tc>
                  <a:txBody>
                    <a:bodyPr/>
                    <a:lstStyle/>
                    <a:p>
                      <a:pPr algn="l" fontAlgn="b"/>
                      <a:r>
                        <a:rPr lang="es-MX" sz="1400" b="0" i="0" u="none" strike="noStrike" dirty="0">
                          <a:solidFill>
                            <a:srgbClr val="000000"/>
                          </a:solidFill>
                          <a:effectLst/>
                          <a:latin typeface="Calibri" panose="020F0502020204030204" pitchFamily="34" charset="0"/>
                        </a:rPr>
                        <a:t>Revisión de reactivos </a:t>
                      </a:r>
                      <a:r>
                        <a:rPr lang="es-MX" sz="1400" b="0" i="0" u="none" strike="noStrike" dirty="0" smtClean="0">
                          <a:solidFill>
                            <a:srgbClr val="000000"/>
                          </a:solidFill>
                          <a:effectLst/>
                          <a:latin typeface="Calibri" panose="020F0502020204030204" pitchFamily="34" charset="0"/>
                        </a:rPr>
                        <a:t>coordinadores</a:t>
                      </a:r>
                    </a:p>
                    <a:p>
                      <a:pPr algn="l" fontAlgn="b"/>
                      <a:r>
                        <a:rPr lang="es-MX" sz="1400" b="0" i="0" u="none" strike="noStrike" dirty="0" smtClean="0">
                          <a:solidFill>
                            <a:srgbClr val="000000"/>
                          </a:solidFill>
                          <a:effectLst/>
                          <a:latin typeface="Calibri" panose="020F0502020204030204" pitchFamily="34" charset="0"/>
                        </a:rPr>
                        <a:t>Ensamble de las</a:t>
                      </a:r>
                      <a:r>
                        <a:rPr lang="es-MX" sz="1400" b="0" i="0" u="none" strike="noStrike" baseline="0" dirty="0" smtClean="0">
                          <a:solidFill>
                            <a:srgbClr val="000000"/>
                          </a:solidFill>
                          <a:effectLst/>
                          <a:latin typeface="Calibri" panose="020F0502020204030204" pitchFamily="34" charset="0"/>
                        </a:rPr>
                        <a:t> versiones</a:t>
                      </a:r>
                      <a:endParaRPr lang="es-MX" sz="1400" b="0" i="0" u="none" strike="noStrike" dirty="0">
                        <a:solidFill>
                          <a:srgbClr val="000000"/>
                        </a:solidFill>
                        <a:effectLst/>
                        <a:latin typeface="Calibri" panose="020F0502020204030204" pitchFamily="34" charset="0"/>
                      </a:endParaRP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C000"/>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C000"/>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C000"/>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C000"/>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957966226"/>
                  </a:ext>
                </a:extLst>
              </a:tr>
              <a:tr h="418624">
                <a:tc>
                  <a:txBody>
                    <a:bodyPr/>
                    <a:lstStyle/>
                    <a:p>
                      <a:pPr algn="l" fontAlgn="b"/>
                      <a:r>
                        <a:rPr lang="es-MX" sz="1400" b="0" i="0" u="none" strike="noStrike" dirty="0">
                          <a:solidFill>
                            <a:srgbClr val="000000"/>
                          </a:solidFill>
                          <a:effectLst/>
                          <a:latin typeface="Calibri" panose="020F0502020204030204" pitchFamily="34" charset="0"/>
                        </a:rPr>
                        <a:t>Revisión de reactivos </a:t>
                      </a:r>
                      <a:r>
                        <a:rPr lang="es-MX" sz="1400" b="0" i="0" u="none" strike="noStrike" dirty="0" smtClean="0">
                          <a:solidFill>
                            <a:srgbClr val="000000"/>
                          </a:solidFill>
                          <a:effectLst/>
                          <a:latin typeface="Calibri" panose="020F0502020204030204" pitchFamily="34" charset="0"/>
                        </a:rPr>
                        <a:t>Directoras </a:t>
                      </a:r>
                      <a:r>
                        <a:rPr lang="es-MX" sz="1400" b="0" i="0" u="none" strike="noStrike" dirty="0">
                          <a:solidFill>
                            <a:srgbClr val="000000"/>
                          </a:solidFill>
                          <a:effectLst/>
                          <a:latin typeface="Calibri" panose="020F0502020204030204" pitchFamily="34" charset="0"/>
                        </a:rPr>
                        <a:t>de Área</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EA9DB"/>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EA9DB"/>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EA9DB"/>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EA9DB"/>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EA9DB"/>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EA9DB"/>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EA9DB"/>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EA9DB"/>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EA9DB"/>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EA9DB"/>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8EA9DB"/>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932377104"/>
                  </a:ext>
                </a:extLst>
              </a:tr>
              <a:tr h="418624">
                <a:tc>
                  <a:txBody>
                    <a:bodyPr/>
                    <a:lstStyle/>
                    <a:p>
                      <a:pPr algn="l" fontAlgn="b"/>
                      <a:r>
                        <a:rPr lang="es-MX" sz="1400" b="0" i="0" u="none" strike="noStrike" dirty="0">
                          <a:solidFill>
                            <a:srgbClr val="000000"/>
                          </a:solidFill>
                          <a:effectLst/>
                          <a:latin typeface="Calibri" panose="020F0502020204030204" pitchFamily="34" charset="0"/>
                        </a:rPr>
                        <a:t>Revisión de reactivos CONTE</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D9D9D9"/>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A9D08E"/>
                    </a:solidFill>
                  </a:tcPr>
                </a:tc>
                <a:tc>
                  <a:txBody>
                    <a:bodyPr/>
                    <a:lstStyle/>
                    <a:p>
                      <a:pPr algn="l" fontAlgn="b"/>
                      <a:r>
                        <a:rPr lang="es-MX" sz="1400" b="0" i="0" u="none" strike="noStrike" dirty="0">
                          <a:solidFill>
                            <a:srgbClr val="000000"/>
                          </a:solidFill>
                          <a:effectLst/>
                          <a:latin typeface="Calibri" panose="020F0502020204030204" pitchFamily="34" charset="0"/>
                        </a:rPr>
                        <a:t> </a:t>
                      </a:r>
                    </a:p>
                  </a:txBody>
                  <a:tcPr marL="7144" marR="7144" marT="7144" marB="0" anchor="b">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A9D08E"/>
                    </a:solidFill>
                  </a:tcPr>
                </a:tc>
                <a:extLst>
                  <a:ext uri="{0D108BD9-81ED-4DB2-BD59-A6C34878D82A}">
                    <a16:rowId xmlns:a16="http://schemas.microsoft.com/office/drawing/2014/main" val="1235819954"/>
                  </a:ext>
                </a:extLst>
              </a:tr>
            </a:tbl>
          </a:graphicData>
        </a:graphic>
      </p:graphicFrame>
      <p:sp>
        <p:nvSpPr>
          <p:cNvPr id="6" name="Título 1"/>
          <p:cNvSpPr>
            <a:spLocks noGrp="1"/>
          </p:cNvSpPr>
          <p:nvPr>
            <p:ph type="title"/>
          </p:nvPr>
        </p:nvSpPr>
        <p:spPr>
          <a:xfrm>
            <a:off x="454993" y="332656"/>
            <a:ext cx="8229600" cy="1143000"/>
          </a:xfrm>
          <a:solidFill>
            <a:schemeClr val="tx2">
              <a:lumMod val="50000"/>
            </a:schemeClr>
          </a:solidFill>
        </p:spPr>
        <p:style>
          <a:lnRef idx="0">
            <a:schemeClr val="accent1"/>
          </a:lnRef>
          <a:fillRef idx="3">
            <a:schemeClr val="accent1"/>
          </a:fillRef>
          <a:effectRef idx="3">
            <a:schemeClr val="accent1"/>
          </a:effectRef>
          <a:fontRef idx="minor">
            <a:schemeClr val="lt1"/>
          </a:fontRef>
        </p:style>
        <p:txBody>
          <a:bodyPr/>
          <a:lstStyle/>
          <a:p>
            <a:r>
              <a:rPr lang="es-MX" dirty="0" smtClean="0"/>
              <a:t>Cronograma</a:t>
            </a:r>
            <a:endParaRPr lang="es-MX" dirty="0"/>
          </a:p>
        </p:txBody>
      </p:sp>
    </p:spTree>
    <p:extLst>
      <p:ext uri="{BB962C8B-B14F-4D97-AF65-F5344CB8AC3E}">
        <p14:creationId xmlns:p14="http://schemas.microsoft.com/office/powerpoint/2010/main" val="40058167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solidFill>
            <a:schemeClr val="accent1">
              <a:lumMod val="50000"/>
            </a:schemeClr>
          </a:solidFill>
        </p:spPr>
        <p:style>
          <a:lnRef idx="0">
            <a:schemeClr val="accent1"/>
          </a:lnRef>
          <a:fillRef idx="3">
            <a:schemeClr val="accent1"/>
          </a:fillRef>
          <a:effectRef idx="3">
            <a:schemeClr val="accent1"/>
          </a:effectRef>
          <a:fontRef idx="minor">
            <a:schemeClr val="lt1"/>
          </a:fontRef>
        </p:style>
        <p:txBody>
          <a:bodyPr/>
          <a:lstStyle/>
          <a:p>
            <a:r>
              <a:rPr lang="es-MX" dirty="0" smtClean="0"/>
              <a:t>Asignación de casos</a:t>
            </a:r>
            <a:endParaRPr lang="es-MX" dirty="0"/>
          </a:p>
        </p:txBody>
      </p:sp>
      <p:pic>
        <p:nvPicPr>
          <p:cNvPr id="4" name="Marcador de contenido 3"/>
          <p:cNvPicPr>
            <a:picLocks noGrp="1" noChangeAspect="1"/>
          </p:cNvPicPr>
          <p:nvPr>
            <p:ph idx="1"/>
          </p:nvPr>
        </p:nvPicPr>
        <p:blipFill>
          <a:blip r:embed="rId2"/>
          <a:stretch>
            <a:fillRect/>
          </a:stretch>
        </p:blipFill>
        <p:spPr>
          <a:xfrm>
            <a:off x="457200" y="2429638"/>
            <a:ext cx="8229600" cy="2867086"/>
          </a:xfrm>
          <a:prstGeom prst="rect">
            <a:avLst/>
          </a:prstGeom>
        </p:spPr>
      </p:pic>
    </p:spTree>
    <p:extLst>
      <p:ext uri="{BB962C8B-B14F-4D97-AF65-F5344CB8AC3E}">
        <p14:creationId xmlns:p14="http://schemas.microsoft.com/office/powerpoint/2010/main" val="3520735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412776"/>
            <a:ext cx="8229600" cy="4957154"/>
          </a:xfrm>
        </p:spPr>
        <p:txBody>
          <a:bodyPr/>
          <a:lstStyle/>
          <a:p>
            <a:pPr marL="0" indent="0" algn="just">
              <a:buNone/>
            </a:pPr>
            <a:endParaRPr lang="es-MX" sz="1600" b="1" dirty="0" smtClean="0"/>
          </a:p>
          <a:p>
            <a:pPr marL="0" indent="0" algn="just">
              <a:buNone/>
            </a:pPr>
            <a:r>
              <a:rPr lang="es-MX" sz="1600" b="1" dirty="0" smtClean="0"/>
              <a:t>                                                             </a:t>
            </a:r>
            <a:endParaRPr lang="es-MX" sz="2000" dirty="0" smtClean="0"/>
          </a:p>
        </p:txBody>
      </p:sp>
      <p:graphicFrame>
        <p:nvGraphicFramePr>
          <p:cNvPr id="5" name="Diagrama 4"/>
          <p:cNvGraphicFramePr/>
          <p:nvPr>
            <p:extLst>
              <p:ext uri="{D42A27DB-BD31-4B8C-83A1-F6EECF244321}">
                <p14:modId xmlns:p14="http://schemas.microsoft.com/office/powerpoint/2010/main" val="3526956934"/>
              </p:ext>
            </p:extLst>
          </p:nvPr>
        </p:nvGraphicFramePr>
        <p:xfrm>
          <a:off x="539552" y="1306809"/>
          <a:ext cx="8018520" cy="4943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Marcador de número de diapositiva 5"/>
          <p:cNvSpPr>
            <a:spLocks noGrp="1"/>
          </p:cNvSpPr>
          <p:nvPr>
            <p:ph type="sldNum" sz="quarter" idx="12"/>
          </p:nvPr>
        </p:nvSpPr>
        <p:spPr/>
        <p:txBody>
          <a:bodyPr/>
          <a:lstStyle/>
          <a:p>
            <a:pPr>
              <a:defRPr/>
            </a:pPr>
            <a:fld id="{67B6592E-FAE8-4B77-83BA-0E2256DB5684}" type="slidenum">
              <a:rPr lang="es-MX" altLang="es-MX" smtClean="0"/>
              <a:pPr>
                <a:defRPr/>
              </a:pPr>
              <a:t>3</a:t>
            </a:fld>
            <a:endParaRPr lang="es-MX" altLang="es-MX"/>
          </a:p>
        </p:txBody>
      </p:sp>
      <p:sp>
        <p:nvSpPr>
          <p:cNvPr id="7" name="Título 1"/>
          <p:cNvSpPr txBox="1">
            <a:spLocks noGrp="1"/>
          </p:cNvSpPr>
          <p:nvPr>
            <p:ph type="title"/>
          </p:nvPr>
        </p:nvSpPr>
        <p:spPr bwMode="auto">
          <a:xfrm>
            <a:off x="328472" y="163809"/>
            <a:ext cx="8229600" cy="672903"/>
          </a:xfrm>
          <a:prstGeom prst="rect">
            <a:avLst/>
          </a:prstGeom>
          <a:solidFill>
            <a:schemeClr val="tx2">
              <a:lumMod val="50000"/>
            </a:schemeClr>
          </a:solidFill>
          <a:extLst/>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pPr>
              <a:defRPr/>
            </a:pPr>
            <a:r>
              <a:rPr lang="es-MX" dirty="0" smtClean="0">
                <a:solidFill>
                  <a:schemeClr val="bg1"/>
                </a:solidFill>
              </a:rPr>
              <a:t>Contenido</a:t>
            </a:r>
            <a:endParaRPr lang="es-MX" dirty="0">
              <a:solidFill>
                <a:schemeClr val="bg1"/>
              </a:solidFill>
            </a:endParaRPr>
          </a:p>
        </p:txBody>
      </p:sp>
    </p:spTree>
    <p:extLst>
      <p:ext uri="{BB962C8B-B14F-4D97-AF65-F5344CB8AC3E}">
        <p14:creationId xmlns:p14="http://schemas.microsoft.com/office/powerpoint/2010/main" val="17625023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Marcador de contenido 2"/>
          <p:cNvSpPr>
            <a:spLocks noGrp="1"/>
          </p:cNvSpPr>
          <p:nvPr>
            <p:ph idx="1"/>
          </p:nvPr>
        </p:nvSpPr>
        <p:spPr>
          <a:xfrm>
            <a:off x="1907704" y="764704"/>
            <a:ext cx="5184576" cy="1008112"/>
          </a:xfrm>
        </p:spPr>
        <p:txBody>
          <a:bodyPr/>
          <a:lstStyle/>
          <a:p>
            <a:pPr marL="0" indent="0" algn="ctr">
              <a:buNone/>
            </a:pPr>
            <a:r>
              <a:rPr lang="es-MX" sz="4000" dirty="0" smtClean="0"/>
              <a:t>¿Dudas o comentarios?</a:t>
            </a:r>
            <a:endParaRPr lang="es-MX"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idx="1"/>
          </p:nvPr>
        </p:nvSpPr>
        <p:spPr/>
        <p:txBody>
          <a:bodyPr/>
          <a:lstStyle/>
          <a:p>
            <a:r>
              <a:rPr lang="es-419" sz="3600" b="1" dirty="0"/>
              <a:t>Elaboración de viñetas</a:t>
            </a:r>
          </a:p>
          <a:p>
            <a:endParaRPr lang="es-419" dirty="0"/>
          </a:p>
        </p:txBody>
      </p:sp>
    </p:spTree>
    <p:extLst>
      <p:ext uri="{BB962C8B-B14F-4D97-AF65-F5344CB8AC3E}">
        <p14:creationId xmlns:p14="http://schemas.microsoft.com/office/powerpoint/2010/main" val="3312957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1628800"/>
            <a:ext cx="8229600" cy="4525963"/>
          </a:xfrm>
        </p:spPr>
        <p:txBody>
          <a:bodyPr/>
          <a:lstStyle/>
          <a:p>
            <a:r>
              <a:rPr lang="es-419" sz="2000" dirty="0" smtClean="0"/>
              <a:t>Son </a:t>
            </a:r>
            <a:r>
              <a:rPr lang="es-419" sz="2000" dirty="0"/>
              <a:t>una técnica de recolección de datos </a:t>
            </a:r>
            <a:r>
              <a:rPr lang="es-419" sz="2000" dirty="0" smtClean="0"/>
              <a:t>donde se presenta </a:t>
            </a:r>
            <a:r>
              <a:rPr lang="es-419" sz="2000" dirty="0"/>
              <a:t>una </a:t>
            </a:r>
            <a:r>
              <a:rPr lang="es-419" sz="2000" b="1" dirty="0"/>
              <a:t>descripción corta de situaciones que representan y simulan un hecho, evento o problema</a:t>
            </a:r>
            <a:r>
              <a:rPr lang="es-419" sz="2000" dirty="0"/>
              <a:t>, de la experiencia cotidiana de los </a:t>
            </a:r>
            <a:r>
              <a:rPr lang="es-419" sz="2000" dirty="0" smtClean="0"/>
              <a:t>sustentantes.</a:t>
            </a:r>
          </a:p>
          <a:p>
            <a:r>
              <a:rPr lang="es-419" sz="2000" dirty="0" smtClean="0"/>
              <a:t>El sustentante debe elegir la </a:t>
            </a:r>
            <a:r>
              <a:rPr lang="es-419" sz="2000" dirty="0"/>
              <a:t>acción que más acerque a su </a:t>
            </a:r>
            <a:r>
              <a:rPr lang="es-419" sz="2000" dirty="0" smtClean="0"/>
              <a:t>práctica/opinión.</a:t>
            </a:r>
          </a:p>
          <a:p>
            <a:r>
              <a:rPr lang="es-419" sz="2000" dirty="0" smtClean="0"/>
              <a:t>Se presenta la descripción de un </a:t>
            </a:r>
            <a:r>
              <a:rPr lang="es-419" sz="2000" b="1" dirty="0"/>
              <a:t>contexto concreto </a:t>
            </a:r>
            <a:r>
              <a:rPr lang="es-419" sz="2000" dirty="0"/>
              <a:t>para situar el concepto clave, aspecto o característica de interés a evaluar, en el que el sustentante se ve </a:t>
            </a:r>
            <a:r>
              <a:rPr lang="es-419" sz="2000" dirty="0" smtClean="0"/>
              <a:t>reflejado.</a:t>
            </a:r>
          </a:p>
          <a:p>
            <a:r>
              <a:rPr lang="es-419" sz="2000" dirty="0" smtClean="0"/>
              <a:t>Son útiles para </a:t>
            </a:r>
            <a:r>
              <a:rPr lang="es-419" sz="2000" dirty="0"/>
              <a:t>disminuir el efecto de </a:t>
            </a:r>
            <a:r>
              <a:rPr lang="es-419" sz="2000" b="1" dirty="0"/>
              <a:t>la deseabilidad social </a:t>
            </a:r>
            <a:r>
              <a:rPr lang="es-419" sz="2000" dirty="0"/>
              <a:t>y matizar el sesgo en las respuestas de los sustentantes, son especialmente útiles para indagar sobre temas sensibles o amenazantes para los </a:t>
            </a:r>
            <a:r>
              <a:rPr lang="es-419" sz="2000" dirty="0" smtClean="0"/>
              <a:t>sustentantes.</a:t>
            </a:r>
          </a:p>
          <a:p>
            <a:r>
              <a:rPr lang="es-419" sz="2000" dirty="0"/>
              <a:t>Las viñetas </a:t>
            </a:r>
            <a:r>
              <a:rPr lang="es-419" sz="2000" dirty="0" smtClean="0"/>
              <a:t>pueden presentarse </a:t>
            </a:r>
            <a:r>
              <a:rPr lang="es-419" sz="2000" dirty="0"/>
              <a:t>en diferentes formatos, los más </a:t>
            </a:r>
            <a:r>
              <a:rPr lang="es-419" sz="2000" dirty="0" smtClean="0"/>
              <a:t>utilizados </a:t>
            </a:r>
            <a:r>
              <a:rPr lang="es-419" sz="2000" dirty="0"/>
              <a:t>son una </a:t>
            </a:r>
            <a:r>
              <a:rPr lang="es-419" sz="2000" dirty="0" smtClean="0"/>
              <a:t>breve historia </a:t>
            </a:r>
            <a:r>
              <a:rPr lang="es-419" sz="2000" dirty="0"/>
              <a:t>escrita; sin embargo, también se puede </a:t>
            </a:r>
            <a:r>
              <a:rPr lang="es-419" sz="2000" dirty="0" smtClean="0"/>
              <a:t>emplear </a:t>
            </a:r>
            <a:r>
              <a:rPr lang="es-419" sz="2000" dirty="0"/>
              <a:t>un video o </a:t>
            </a:r>
            <a:r>
              <a:rPr lang="es-419" sz="2000" dirty="0" smtClean="0"/>
              <a:t>fotografía, imagen, tabla, etc.</a:t>
            </a:r>
            <a:endParaRPr lang="es-MX" sz="2000" dirty="0"/>
          </a:p>
        </p:txBody>
      </p:sp>
      <p:sp>
        <p:nvSpPr>
          <p:cNvPr id="4" name="Título 1"/>
          <p:cNvSpPr txBox="1">
            <a:spLocks noGrp="1"/>
          </p:cNvSpPr>
          <p:nvPr>
            <p:ph type="title"/>
          </p:nvPr>
        </p:nvSpPr>
        <p:spPr bwMode="auto">
          <a:xfrm>
            <a:off x="457200" y="274638"/>
            <a:ext cx="8229600" cy="706090"/>
          </a:xfrm>
          <a:prstGeom prst="rect">
            <a:avLst/>
          </a:prstGeom>
          <a:solidFill>
            <a:schemeClr val="accent1">
              <a:lumMod val="50000"/>
            </a:schemeClr>
          </a:solidFill>
          <a:extLst/>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pPr>
              <a:defRPr/>
            </a:pPr>
            <a:r>
              <a:rPr lang="es-MX" sz="3600" dirty="0" smtClean="0">
                <a:solidFill>
                  <a:schemeClr val="bg1"/>
                </a:solidFill>
              </a:rPr>
              <a:t>¿Qué son las viñetas?</a:t>
            </a:r>
            <a:endParaRPr lang="es-MX" sz="3600" dirty="0">
              <a:solidFill>
                <a:schemeClr val="bg1"/>
              </a:solidFill>
            </a:endParaRPr>
          </a:p>
        </p:txBody>
      </p:sp>
    </p:spTree>
    <p:extLst>
      <p:ext uri="{BB962C8B-B14F-4D97-AF65-F5344CB8AC3E}">
        <p14:creationId xmlns:p14="http://schemas.microsoft.com/office/powerpoint/2010/main" val="2958157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9856" y="836712"/>
            <a:ext cx="8640960" cy="4525963"/>
          </a:xfrm>
        </p:spPr>
        <p:txBody>
          <a:bodyPr/>
          <a:lstStyle/>
          <a:p>
            <a:pPr marL="0" indent="0">
              <a:buNone/>
            </a:pPr>
            <a:endParaRPr lang="es-419" sz="1600" b="1" dirty="0" smtClean="0"/>
          </a:p>
          <a:p>
            <a:pPr marL="0" indent="0">
              <a:buNone/>
            </a:pPr>
            <a:endParaRPr lang="es-419" sz="1600" b="1" dirty="0"/>
          </a:p>
          <a:p>
            <a:pPr marL="400050" lvl="1" indent="0">
              <a:buNone/>
            </a:pPr>
            <a:r>
              <a:rPr lang="es-419" sz="1600" b="1" dirty="0" smtClean="0"/>
              <a:t>a</a:t>
            </a:r>
            <a:r>
              <a:rPr lang="es-419" sz="2000" b="1" dirty="0" smtClean="0"/>
              <a:t>) Sobre </a:t>
            </a:r>
            <a:r>
              <a:rPr lang="es-419" sz="2000" b="1" dirty="0"/>
              <a:t>la congruencia con el aspecto o característica a evaluar:</a:t>
            </a:r>
          </a:p>
          <a:p>
            <a:pPr lvl="2"/>
            <a:r>
              <a:rPr lang="es-419" sz="2000" dirty="0" smtClean="0"/>
              <a:t>Deben </a:t>
            </a:r>
            <a:r>
              <a:rPr lang="es-419" sz="2000" dirty="0"/>
              <a:t>corresponder con las especificaciones, y éstas a su vez con los indicadores</a:t>
            </a:r>
            <a:r>
              <a:rPr lang="es-419" sz="2000" dirty="0" smtClean="0"/>
              <a:t>.</a:t>
            </a:r>
          </a:p>
          <a:p>
            <a:pPr lvl="2"/>
            <a:r>
              <a:rPr lang="es-419" sz="2000" dirty="0" smtClean="0"/>
              <a:t>Incluir </a:t>
            </a:r>
            <a:r>
              <a:rPr lang="es-419" sz="2000" dirty="0"/>
              <a:t>aspectos de la práctica, a menudo relacionados con aquellos a los que se enfrenta el sustentante (validez de constructo) deben redactarse de tal forma que permitan recabar información sobre aquello que se pretende evaluar,  considerando los indicadores  y  especificaciones. </a:t>
            </a:r>
          </a:p>
          <a:p>
            <a:pPr lvl="2" indent="-342900"/>
            <a:endParaRPr lang="es-419" sz="2000" dirty="0"/>
          </a:p>
        </p:txBody>
      </p:sp>
      <p:sp>
        <p:nvSpPr>
          <p:cNvPr id="4" name="Título 1"/>
          <p:cNvSpPr txBox="1">
            <a:spLocks noGrp="1"/>
          </p:cNvSpPr>
          <p:nvPr>
            <p:ph type="title"/>
          </p:nvPr>
        </p:nvSpPr>
        <p:spPr bwMode="auto">
          <a:xfrm>
            <a:off x="395536" y="116632"/>
            <a:ext cx="8229600" cy="706090"/>
          </a:xfrm>
          <a:prstGeom prst="rect">
            <a:avLst/>
          </a:prstGeom>
          <a:solidFill>
            <a:schemeClr val="accent1">
              <a:lumMod val="50000"/>
            </a:schemeClr>
          </a:solidFill>
          <a:extLst/>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pPr>
              <a:defRPr/>
            </a:pPr>
            <a:r>
              <a:rPr lang="es-MX" dirty="0" smtClean="0">
                <a:solidFill>
                  <a:schemeClr val="bg1"/>
                </a:solidFill>
              </a:rPr>
              <a:t>¿Cómo elaborar viñetas?</a:t>
            </a:r>
            <a:endParaRPr lang="es-MX" dirty="0">
              <a:solidFill>
                <a:schemeClr val="bg1"/>
              </a:solidFill>
            </a:endParaRPr>
          </a:p>
        </p:txBody>
      </p:sp>
    </p:spTree>
    <p:extLst>
      <p:ext uri="{BB962C8B-B14F-4D97-AF65-F5344CB8AC3E}">
        <p14:creationId xmlns:p14="http://schemas.microsoft.com/office/powerpoint/2010/main" val="7081689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89856" y="836712"/>
            <a:ext cx="8640960" cy="4525963"/>
          </a:xfrm>
        </p:spPr>
        <p:txBody>
          <a:bodyPr/>
          <a:lstStyle/>
          <a:p>
            <a:pPr marL="400050" lvl="1" indent="0">
              <a:buFont typeface="Arial" panose="020B0604020202020204" pitchFamily="34" charset="0"/>
              <a:buNone/>
            </a:pPr>
            <a:r>
              <a:rPr lang="es-419" sz="2000" b="1" dirty="0"/>
              <a:t>b) Sobre el contenido de las viñetas:</a:t>
            </a:r>
          </a:p>
          <a:p>
            <a:pPr lvl="2"/>
            <a:r>
              <a:rPr lang="es-419" sz="2000" dirty="0"/>
              <a:t>Se requiere que los elaboradores de las viñetas tengan suficiente información de los </a:t>
            </a:r>
            <a:r>
              <a:rPr lang="es-419" sz="2000" b="1" dirty="0"/>
              <a:t>diferentes contextos</a:t>
            </a:r>
            <a:r>
              <a:rPr lang="es-419" sz="2000" dirty="0"/>
              <a:t>, considerando su diversidad. </a:t>
            </a:r>
          </a:p>
          <a:p>
            <a:pPr lvl="2"/>
            <a:r>
              <a:rPr lang="es-419" sz="2000" dirty="0"/>
              <a:t>Es necesario incluir elementos que son </a:t>
            </a:r>
            <a:r>
              <a:rPr lang="es-419" sz="2000" b="1" dirty="0"/>
              <a:t>comunes a la práctica </a:t>
            </a:r>
            <a:r>
              <a:rPr lang="es-419" sz="2000" dirty="0"/>
              <a:t>de cualquier sustentante, en cualquier nivel, modalidad o subsistema, y por el otro, tener presente aquellos aspectos que son particulares del nivel o tipo de servicio. </a:t>
            </a:r>
          </a:p>
          <a:p>
            <a:pPr lvl="2"/>
            <a:r>
              <a:rPr lang="es-419" sz="2000" dirty="0"/>
              <a:t>Considerar ejemplos concretos de </a:t>
            </a:r>
            <a:r>
              <a:rPr lang="es-419" sz="2000" b="1" dirty="0"/>
              <a:t>comportamientos típicos </a:t>
            </a:r>
            <a:r>
              <a:rPr lang="es-419" sz="2000" dirty="0"/>
              <a:t>sobre los cuales los sustentantes puedan verse reflejados y emitir un juicio u opinión. </a:t>
            </a:r>
          </a:p>
          <a:p>
            <a:pPr lvl="2"/>
            <a:r>
              <a:rPr lang="es-419" sz="2000" dirty="0"/>
              <a:t>Situaciones que mantengan el </a:t>
            </a:r>
            <a:r>
              <a:rPr lang="es-419" sz="2000" b="1" dirty="0"/>
              <a:t>interés</a:t>
            </a:r>
            <a:r>
              <a:rPr lang="es-419" sz="2000" dirty="0"/>
              <a:t> y estimulen la imaginación, ya que tienen la intención de provocar algún tipo de efecto.</a:t>
            </a:r>
          </a:p>
          <a:p>
            <a:pPr lvl="2"/>
            <a:r>
              <a:rPr lang="es-419" sz="2000" dirty="0"/>
              <a:t>Limitar la cantidad de conceptos involucrados en las descripciones, procurando que </a:t>
            </a:r>
            <a:r>
              <a:rPr lang="es-419" sz="2000" dirty="0" smtClean="0"/>
              <a:t>sean sucintas</a:t>
            </a:r>
            <a:r>
              <a:rPr lang="es-419" sz="2000" dirty="0"/>
              <a:t>.</a:t>
            </a:r>
          </a:p>
        </p:txBody>
      </p:sp>
      <p:sp>
        <p:nvSpPr>
          <p:cNvPr id="4" name="Título 1"/>
          <p:cNvSpPr txBox="1">
            <a:spLocks noGrp="1"/>
          </p:cNvSpPr>
          <p:nvPr>
            <p:ph type="title"/>
          </p:nvPr>
        </p:nvSpPr>
        <p:spPr bwMode="auto">
          <a:xfrm>
            <a:off x="395536" y="116632"/>
            <a:ext cx="8229600" cy="706090"/>
          </a:xfrm>
          <a:prstGeom prst="rect">
            <a:avLst/>
          </a:prstGeom>
          <a:solidFill>
            <a:schemeClr val="accent1">
              <a:lumMod val="50000"/>
            </a:schemeClr>
          </a:solidFill>
          <a:extLst/>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pPr>
              <a:defRPr/>
            </a:pPr>
            <a:r>
              <a:rPr lang="es-MX" dirty="0" smtClean="0">
                <a:solidFill>
                  <a:schemeClr val="bg1"/>
                </a:solidFill>
              </a:rPr>
              <a:t>¿Cómo elaborar viñetas?</a:t>
            </a:r>
            <a:endParaRPr lang="es-MX" dirty="0">
              <a:solidFill>
                <a:schemeClr val="bg1"/>
              </a:solidFill>
            </a:endParaRPr>
          </a:p>
        </p:txBody>
      </p:sp>
    </p:spTree>
    <p:extLst>
      <p:ext uri="{BB962C8B-B14F-4D97-AF65-F5344CB8AC3E}">
        <p14:creationId xmlns:p14="http://schemas.microsoft.com/office/powerpoint/2010/main" val="1536606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839032"/>
            <a:ext cx="8856984" cy="5328592"/>
          </a:xfrm>
        </p:spPr>
        <p:txBody>
          <a:bodyPr/>
          <a:lstStyle/>
          <a:p>
            <a:pPr marL="400050" lvl="1" indent="0">
              <a:buNone/>
            </a:pPr>
            <a:r>
              <a:rPr lang="es-419" sz="2000" b="1" dirty="0" smtClean="0"/>
              <a:t>c) Sobre </a:t>
            </a:r>
            <a:r>
              <a:rPr lang="es-419" sz="2000" b="1" dirty="0"/>
              <a:t>la redacción de las </a:t>
            </a:r>
            <a:r>
              <a:rPr lang="es-419" sz="2000" b="1" dirty="0" smtClean="0"/>
              <a:t>viñetas.</a:t>
            </a:r>
            <a:endParaRPr lang="es-419" sz="2000" b="1" dirty="0"/>
          </a:p>
          <a:p>
            <a:pPr lvl="2"/>
            <a:r>
              <a:rPr lang="es-419" sz="2000" dirty="0" smtClean="0"/>
              <a:t>Se </a:t>
            </a:r>
            <a:r>
              <a:rPr lang="es-419" sz="2000" dirty="0"/>
              <a:t>requiere utilizar el tiempo </a:t>
            </a:r>
            <a:r>
              <a:rPr lang="es-419" sz="2000" b="1" dirty="0"/>
              <a:t>presente</a:t>
            </a:r>
            <a:r>
              <a:rPr lang="es-419" sz="2000" dirty="0"/>
              <a:t> (el tiempo pasado solo para </a:t>
            </a:r>
            <a:r>
              <a:rPr lang="es-419" sz="2000" dirty="0" smtClean="0"/>
              <a:t>información </a:t>
            </a:r>
            <a:r>
              <a:rPr lang="es-419" sz="2000" dirty="0"/>
              <a:t>histórica y los antecedentes). </a:t>
            </a:r>
          </a:p>
          <a:p>
            <a:pPr lvl="2"/>
            <a:r>
              <a:rPr lang="es-419" sz="2000" dirty="0" smtClean="0"/>
              <a:t>Tener </a:t>
            </a:r>
            <a:r>
              <a:rPr lang="es-419" sz="2000" dirty="0"/>
              <a:t>una estructura y estilo de redacción (de tipo descriptivo) similar en todas las viñetas. </a:t>
            </a:r>
          </a:p>
          <a:p>
            <a:pPr lvl="2"/>
            <a:r>
              <a:rPr lang="es-419" sz="2000" dirty="0" smtClean="0"/>
              <a:t>Emplear </a:t>
            </a:r>
            <a:r>
              <a:rPr lang="es-419" sz="2000" dirty="0"/>
              <a:t>términos comunes y fáciles de entender (lenguaje simple</a:t>
            </a:r>
            <a:r>
              <a:rPr lang="es-419" sz="2000" dirty="0" smtClean="0"/>
              <a:t>).</a:t>
            </a:r>
            <a:endParaRPr lang="es-419" sz="2000" dirty="0"/>
          </a:p>
          <a:p>
            <a:pPr lvl="2"/>
            <a:r>
              <a:rPr lang="es-419" sz="2000" dirty="0" smtClean="0"/>
              <a:t>Las </a:t>
            </a:r>
            <a:r>
              <a:rPr lang="es-419" sz="2000" dirty="0"/>
              <a:t>descripciones </a:t>
            </a:r>
            <a:r>
              <a:rPr lang="es-419" sz="2000" b="1" dirty="0"/>
              <a:t>no deben ser demasiado complejas</a:t>
            </a:r>
            <a:r>
              <a:rPr lang="es-419" sz="2000" dirty="0"/>
              <a:t>. Más de tres cambios en una línea de la secuencia, a menudo es demasiado confuso para que los participantes recuerden la información.</a:t>
            </a:r>
          </a:p>
          <a:p>
            <a:pPr lvl="2"/>
            <a:r>
              <a:rPr lang="es-419" sz="2000" dirty="0" smtClean="0"/>
              <a:t>Tienen </a:t>
            </a:r>
            <a:r>
              <a:rPr lang="es-419" sz="2000" dirty="0"/>
              <a:t>que ser </a:t>
            </a:r>
            <a:r>
              <a:rPr lang="es-419" sz="2000" b="1" dirty="0"/>
              <a:t>concisas</a:t>
            </a:r>
            <a:r>
              <a:rPr lang="es-419" sz="2000" dirty="0"/>
              <a:t>, pues de lo contrario es poco probable que un sustentante las lea detenidamente.</a:t>
            </a:r>
          </a:p>
          <a:p>
            <a:pPr lvl="2"/>
            <a:r>
              <a:rPr lang="es-419" sz="2000" dirty="0" smtClean="0"/>
              <a:t>Ser </a:t>
            </a:r>
            <a:r>
              <a:rPr lang="es-419" sz="2000" dirty="0"/>
              <a:t>lo más </a:t>
            </a:r>
            <a:r>
              <a:rPr lang="es-419" sz="2000" b="1" dirty="0"/>
              <a:t>neutro</a:t>
            </a:r>
            <a:r>
              <a:rPr lang="es-419" sz="2000" dirty="0"/>
              <a:t> posible con respecto a los factores culturales y socio-económicos de los sustentantes. </a:t>
            </a:r>
          </a:p>
          <a:p>
            <a:pPr lvl="2"/>
            <a:r>
              <a:rPr lang="es-419" sz="2000" dirty="0" smtClean="0"/>
              <a:t>Estar </a:t>
            </a:r>
            <a:r>
              <a:rPr lang="es-419" sz="2000" b="1" dirty="0"/>
              <a:t>balanceadas en género y edad</a:t>
            </a:r>
            <a:r>
              <a:rPr lang="es-419" sz="2000" dirty="0"/>
              <a:t> de los sujetos implicados en la </a:t>
            </a:r>
            <a:r>
              <a:rPr lang="es-419" sz="2000" dirty="0" smtClean="0"/>
              <a:t>situación.</a:t>
            </a:r>
            <a:endParaRPr lang="es-419" sz="2000" dirty="0"/>
          </a:p>
          <a:p>
            <a:pPr lvl="2"/>
            <a:r>
              <a:rPr lang="es-419" sz="2000" dirty="0" smtClean="0"/>
              <a:t>Evitar </a:t>
            </a:r>
            <a:r>
              <a:rPr lang="es-419" sz="2000" b="1" dirty="0"/>
              <a:t>“pistas falsas”, </a:t>
            </a:r>
            <a:r>
              <a:rPr lang="es-419" sz="2000" dirty="0"/>
              <a:t>“cortinas de humo”, o detalles engañosos.</a:t>
            </a:r>
          </a:p>
          <a:p>
            <a:pPr lvl="1"/>
            <a:endParaRPr lang="es-419" sz="2000" dirty="0"/>
          </a:p>
          <a:p>
            <a:pPr marL="400050" lvl="1" indent="0">
              <a:buNone/>
            </a:pPr>
            <a:endParaRPr lang="es-MX" sz="2000" dirty="0"/>
          </a:p>
        </p:txBody>
      </p:sp>
      <p:sp>
        <p:nvSpPr>
          <p:cNvPr id="4" name="Título 1"/>
          <p:cNvSpPr txBox="1">
            <a:spLocks noGrp="1"/>
          </p:cNvSpPr>
          <p:nvPr>
            <p:ph type="title"/>
          </p:nvPr>
        </p:nvSpPr>
        <p:spPr bwMode="auto">
          <a:xfrm>
            <a:off x="467544" y="116632"/>
            <a:ext cx="8229600" cy="562074"/>
          </a:xfrm>
          <a:prstGeom prst="rect">
            <a:avLst/>
          </a:prstGeom>
          <a:solidFill>
            <a:schemeClr val="accent1">
              <a:lumMod val="50000"/>
            </a:schemeClr>
          </a:solidFill>
          <a:extLst/>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pPr>
              <a:defRPr/>
            </a:pPr>
            <a:r>
              <a:rPr lang="es-MX" dirty="0" smtClean="0">
                <a:solidFill>
                  <a:schemeClr val="bg1"/>
                </a:solidFill>
              </a:rPr>
              <a:t>¿Cómo elaborar viñetas?</a:t>
            </a:r>
            <a:endParaRPr lang="es-MX" dirty="0">
              <a:solidFill>
                <a:schemeClr val="bg1"/>
              </a:solidFill>
            </a:endParaRPr>
          </a:p>
        </p:txBody>
      </p:sp>
    </p:spTree>
    <p:extLst>
      <p:ext uri="{BB962C8B-B14F-4D97-AF65-F5344CB8AC3E}">
        <p14:creationId xmlns:p14="http://schemas.microsoft.com/office/powerpoint/2010/main" val="4175735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79512" y="839032"/>
            <a:ext cx="8856984" cy="5328592"/>
          </a:xfrm>
        </p:spPr>
        <p:txBody>
          <a:bodyPr/>
          <a:lstStyle/>
          <a:p>
            <a:pPr marL="0" indent="0">
              <a:buNone/>
            </a:pPr>
            <a:endParaRPr lang="es-419" sz="1600" dirty="0"/>
          </a:p>
          <a:p>
            <a:pPr marL="400050" lvl="1" indent="0">
              <a:buNone/>
            </a:pPr>
            <a:r>
              <a:rPr lang="es-419" sz="2000" b="1" dirty="0" smtClean="0"/>
              <a:t>d) Sobre </a:t>
            </a:r>
            <a:r>
              <a:rPr lang="es-419" sz="2000" b="1" dirty="0"/>
              <a:t>las opciones de respuesta. </a:t>
            </a:r>
          </a:p>
          <a:p>
            <a:pPr lvl="2"/>
            <a:r>
              <a:rPr lang="es-419" sz="2000" dirty="0" smtClean="0"/>
              <a:t>Se recomiendan </a:t>
            </a:r>
            <a:r>
              <a:rPr lang="es-419" sz="2000" b="1" dirty="0" smtClean="0"/>
              <a:t>cuatro alternativas </a:t>
            </a:r>
            <a:r>
              <a:rPr lang="es-419" sz="2000" dirty="0" smtClean="0"/>
              <a:t>de respuesta que representen una solución de la situación planteada en la viñeta. </a:t>
            </a:r>
          </a:p>
          <a:p>
            <a:pPr lvl="2"/>
            <a:r>
              <a:rPr lang="es-419" sz="2000" dirty="0" smtClean="0"/>
              <a:t>Deben </a:t>
            </a:r>
            <a:r>
              <a:rPr lang="es-419" sz="2000" b="1" dirty="0" smtClean="0"/>
              <a:t>constituir diferentes maneras de resolver</a:t>
            </a:r>
            <a:r>
              <a:rPr lang="es-419" sz="2000" dirty="0" smtClean="0"/>
              <a:t> la misma situación, en cada opción se considera un nivel o grado de realización de la acción que atiende la situación o característica evaluada.</a:t>
            </a:r>
          </a:p>
          <a:p>
            <a:pPr lvl="2"/>
            <a:r>
              <a:rPr lang="es-419" sz="2000" dirty="0" smtClean="0"/>
              <a:t>Cada opción de respuesta se </a:t>
            </a:r>
            <a:r>
              <a:rPr lang="es-419" sz="2000" b="1" dirty="0" smtClean="0"/>
              <a:t>jerarquiza </a:t>
            </a:r>
            <a:r>
              <a:rPr lang="es-419" sz="2000" dirty="0" smtClean="0"/>
              <a:t>en cuanto a la solución más adecuada para resolver el problema escenificado. </a:t>
            </a:r>
          </a:p>
          <a:p>
            <a:pPr marL="0" indent="0">
              <a:buNone/>
            </a:pPr>
            <a:endParaRPr lang="es-MX" sz="1600" dirty="0"/>
          </a:p>
        </p:txBody>
      </p:sp>
      <p:sp>
        <p:nvSpPr>
          <p:cNvPr id="4" name="Título 1"/>
          <p:cNvSpPr txBox="1">
            <a:spLocks noGrp="1"/>
          </p:cNvSpPr>
          <p:nvPr>
            <p:ph type="title"/>
          </p:nvPr>
        </p:nvSpPr>
        <p:spPr bwMode="auto">
          <a:xfrm>
            <a:off x="467544" y="116632"/>
            <a:ext cx="8229600" cy="562074"/>
          </a:xfrm>
          <a:prstGeom prst="rect">
            <a:avLst/>
          </a:prstGeom>
          <a:solidFill>
            <a:schemeClr val="accent1">
              <a:lumMod val="50000"/>
            </a:schemeClr>
          </a:solidFill>
          <a:extLst/>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lt1"/>
                </a:solidFill>
                <a:latin typeface="+mn-lt"/>
                <a:ea typeface="+mn-ea"/>
                <a:cs typeface="+mn-cs"/>
              </a:defRPr>
            </a:lvl1pPr>
            <a:lvl2pPr algn="ctr" rtl="0" eaLnBrk="0" fontAlgn="base" hangingPunct="0">
              <a:spcBef>
                <a:spcPct val="0"/>
              </a:spcBef>
              <a:spcAft>
                <a:spcPct val="0"/>
              </a:spcAft>
              <a:defRPr sz="4400">
                <a:solidFill>
                  <a:schemeClr val="lt1"/>
                </a:solidFill>
                <a:latin typeface="+mn-lt"/>
                <a:ea typeface="+mn-ea"/>
                <a:cs typeface="+mn-cs"/>
              </a:defRPr>
            </a:lvl2pPr>
            <a:lvl3pPr algn="ctr" rtl="0" eaLnBrk="0" fontAlgn="base" hangingPunct="0">
              <a:spcBef>
                <a:spcPct val="0"/>
              </a:spcBef>
              <a:spcAft>
                <a:spcPct val="0"/>
              </a:spcAft>
              <a:defRPr sz="4400">
                <a:solidFill>
                  <a:schemeClr val="lt1"/>
                </a:solidFill>
                <a:latin typeface="+mn-lt"/>
                <a:ea typeface="+mn-ea"/>
                <a:cs typeface="+mn-cs"/>
              </a:defRPr>
            </a:lvl3pPr>
            <a:lvl4pPr algn="ctr" rtl="0" eaLnBrk="0" fontAlgn="base" hangingPunct="0">
              <a:spcBef>
                <a:spcPct val="0"/>
              </a:spcBef>
              <a:spcAft>
                <a:spcPct val="0"/>
              </a:spcAft>
              <a:defRPr sz="4400">
                <a:solidFill>
                  <a:schemeClr val="lt1"/>
                </a:solidFill>
                <a:latin typeface="+mn-lt"/>
                <a:ea typeface="+mn-ea"/>
                <a:cs typeface="+mn-cs"/>
              </a:defRPr>
            </a:lvl4pPr>
            <a:lvl5pPr algn="ctr" rtl="0" eaLnBrk="0" fontAlgn="base" hangingPunct="0">
              <a:spcBef>
                <a:spcPct val="0"/>
              </a:spcBef>
              <a:spcAft>
                <a:spcPct val="0"/>
              </a:spcAft>
              <a:defRPr sz="4400">
                <a:solidFill>
                  <a:schemeClr val="lt1"/>
                </a:solidFill>
                <a:latin typeface="+mn-lt"/>
                <a:ea typeface="+mn-ea"/>
                <a:cs typeface="+mn-cs"/>
              </a:defRPr>
            </a:lvl5pPr>
            <a:lvl6pPr marL="457200" algn="ctr" rtl="0" fontAlgn="base">
              <a:spcBef>
                <a:spcPct val="0"/>
              </a:spcBef>
              <a:spcAft>
                <a:spcPct val="0"/>
              </a:spcAft>
              <a:defRPr sz="4400">
                <a:solidFill>
                  <a:schemeClr val="lt1"/>
                </a:solidFill>
                <a:latin typeface="+mn-lt"/>
                <a:ea typeface="+mn-ea"/>
                <a:cs typeface="+mn-cs"/>
              </a:defRPr>
            </a:lvl6pPr>
            <a:lvl7pPr marL="914400" algn="ctr" rtl="0" fontAlgn="base">
              <a:spcBef>
                <a:spcPct val="0"/>
              </a:spcBef>
              <a:spcAft>
                <a:spcPct val="0"/>
              </a:spcAft>
              <a:defRPr sz="4400">
                <a:solidFill>
                  <a:schemeClr val="lt1"/>
                </a:solidFill>
                <a:latin typeface="+mn-lt"/>
                <a:ea typeface="+mn-ea"/>
                <a:cs typeface="+mn-cs"/>
              </a:defRPr>
            </a:lvl7pPr>
            <a:lvl8pPr marL="1371600" algn="ctr" rtl="0" fontAlgn="base">
              <a:spcBef>
                <a:spcPct val="0"/>
              </a:spcBef>
              <a:spcAft>
                <a:spcPct val="0"/>
              </a:spcAft>
              <a:defRPr sz="4400">
                <a:solidFill>
                  <a:schemeClr val="lt1"/>
                </a:solidFill>
                <a:latin typeface="+mn-lt"/>
                <a:ea typeface="+mn-ea"/>
                <a:cs typeface="+mn-cs"/>
              </a:defRPr>
            </a:lvl8pPr>
            <a:lvl9pPr marL="1828800" algn="ctr" rtl="0" fontAlgn="base">
              <a:spcBef>
                <a:spcPct val="0"/>
              </a:spcBef>
              <a:spcAft>
                <a:spcPct val="0"/>
              </a:spcAft>
              <a:defRPr sz="4400">
                <a:solidFill>
                  <a:schemeClr val="lt1"/>
                </a:solidFill>
                <a:latin typeface="+mn-lt"/>
                <a:ea typeface="+mn-ea"/>
                <a:cs typeface="+mn-cs"/>
              </a:defRPr>
            </a:lvl9pPr>
          </a:lstStyle>
          <a:p>
            <a:pPr>
              <a:defRPr/>
            </a:pPr>
            <a:r>
              <a:rPr lang="es-MX" dirty="0" smtClean="0">
                <a:solidFill>
                  <a:schemeClr val="bg1"/>
                </a:solidFill>
              </a:rPr>
              <a:t>¿Cómo elaborar viñetas?</a:t>
            </a:r>
            <a:endParaRPr lang="es-MX" dirty="0">
              <a:solidFill>
                <a:schemeClr val="bg1"/>
              </a:solidFill>
            </a:endParaRPr>
          </a:p>
        </p:txBody>
      </p:sp>
    </p:spTree>
    <p:extLst>
      <p:ext uri="{BB962C8B-B14F-4D97-AF65-F5344CB8AC3E}">
        <p14:creationId xmlns:p14="http://schemas.microsoft.com/office/powerpoint/2010/main" val="900000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11818</TotalTime>
  <Words>2476</Words>
  <Application>Microsoft Office PowerPoint</Application>
  <PresentationFormat>Presentación en pantalla (4:3)</PresentationFormat>
  <Paragraphs>639</Paragraphs>
  <Slides>30</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MS PGothic</vt:lpstr>
      <vt:lpstr>MS PGothic</vt:lpstr>
      <vt:lpstr>Arial</vt:lpstr>
      <vt:lpstr>Calibri</vt:lpstr>
      <vt:lpstr>Times New Roman</vt:lpstr>
      <vt:lpstr>Wingdings</vt:lpstr>
      <vt:lpstr>Tema de Office</vt:lpstr>
      <vt:lpstr>Elaboración de viñetas Fragmentación de producciones de práctica profesional </vt:lpstr>
      <vt:lpstr>Objetivos</vt:lpstr>
      <vt:lpstr>Contenido</vt:lpstr>
      <vt:lpstr>Presentación de PowerPoint</vt:lpstr>
      <vt:lpstr>¿Qué son las viñetas?</vt:lpstr>
      <vt:lpstr>¿Cómo elaborar viñetas?</vt:lpstr>
      <vt:lpstr>¿Cómo elaborar viñetas?</vt:lpstr>
      <vt:lpstr>¿Cómo elaborar viñetas?</vt:lpstr>
      <vt:lpstr>¿Cómo elaborar viñetas?</vt:lpstr>
      <vt:lpstr>Presentación de PowerPoint</vt:lpstr>
      <vt:lpstr>PISA 2012</vt:lpstr>
      <vt:lpstr>Valores posibles para un ítem original vs para una viñeta</vt:lpstr>
      <vt:lpstr>Puntuación basada en las viñetas para tres estudiantes hipotéticos </vt:lpstr>
      <vt:lpstr>Encuesta Nacional sobre Práctica educativa y Trayectoria profesional - INEE</vt:lpstr>
      <vt:lpstr>Encuesta Nacional sobre Práctica educativa y Trayectoria profesional - INEE</vt:lpstr>
      <vt:lpstr>Ejemplo para evaluar la retroalimentación del docente</vt:lpstr>
      <vt:lpstr>Instrumento Viñetas de Evaluación Docente (IVED)</vt:lpstr>
      <vt:lpstr>Presentación de PowerPoint</vt:lpstr>
      <vt:lpstr>Clasificación</vt:lpstr>
      <vt:lpstr>Clasificación de GEyA</vt:lpstr>
      <vt:lpstr>Presentación de PowerPoint</vt:lpstr>
      <vt:lpstr>Presentación de PowerPoint</vt:lpstr>
      <vt:lpstr>Presentación de PowerPoint</vt:lpstr>
      <vt:lpstr>Clasificación de Gestión Escolar</vt:lpstr>
      <vt:lpstr>Presentación de PowerPoint</vt:lpstr>
      <vt:lpstr>Presentación de PowerPoint</vt:lpstr>
      <vt:lpstr>Presentación de PowerPoint</vt:lpstr>
      <vt:lpstr>Cronograma</vt:lpstr>
      <vt:lpstr>Asignación de casos</vt:lpstr>
      <vt:lpstr>Presentación de PowerPoint</vt:lpstr>
    </vt:vector>
  </TitlesOfParts>
  <Company>INEE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Subtítulo</dc:title>
  <dc:creator>Lizbeth Marquez Lopez;alma vega castillo</dc:creator>
  <cp:lastModifiedBy>Veronica Venegas Gomez</cp:lastModifiedBy>
  <cp:revision>422</cp:revision>
  <cp:lastPrinted>2018-06-18T20:44:24Z</cp:lastPrinted>
  <dcterms:created xsi:type="dcterms:W3CDTF">2014-05-17T01:40:28Z</dcterms:created>
  <dcterms:modified xsi:type="dcterms:W3CDTF">2018-10-24T15:11:20Z</dcterms:modified>
</cp:coreProperties>
</file>