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307" r:id="rId6"/>
    <p:sldId id="264" r:id="rId7"/>
    <p:sldId id="265" r:id="rId8"/>
    <p:sldId id="266" r:id="rId9"/>
    <p:sldId id="301" r:id="rId10"/>
    <p:sldId id="304" r:id="rId11"/>
    <p:sldId id="259" r:id="rId12"/>
    <p:sldId id="267" r:id="rId13"/>
    <p:sldId id="272" r:id="rId14"/>
    <p:sldId id="268" r:id="rId15"/>
    <p:sldId id="273" r:id="rId16"/>
    <p:sldId id="309" r:id="rId17"/>
    <p:sldId id="308" r:id="rId18"/>
    <p:sldId id="269" r:id="rId19"/>
    <p:sldId id="274" r:id="rId20"/>
    <p:sldId id="270" r:id="rId21"/>
    <p:sldId id="275" r:id="rId22"/>
    <p:sldId id="271" r:id="rId23"/>
    <p:sldId id="276" r:id="rId24"/>
    <p:sldId id="303" r:id="rId25"/>
    <p:sldId id="302" r:id="rId26"/>
    <p:sldId id="305" r:id="rId27"/>
    <p:sldId id="306" r:id="rId28"/>
    <p:sldId id="260" r:id="rId29"/>
    <p:sldId id="277" r:id="rId30"/>
    <p:sldId id="281" r:id="rId31"/>
    <p:sldId id="285" r:id="rId32"/>
    <p:sldId id="289" r:id="rId33"/>
    <p:sldId id="278" r:id="rId34"/>
    <p:sldId id="282" r:id="rId35"/>
    <p:sldId id="286" r:id="rId36"/>
    <p:sldId id="290" r:id="rId37"/>
    <p:sldId id="279" r:id="rId38"/>
    <p:sldId id="283" r:id="rId39"/>
    <p:sldId id="287" r:id="rId40"/>
    <p:sldId id="291" r:id="rId41"/>
    <p:sldId id="280" r:id="rId42"/>
    <p:sldId id="284" r:id="rId43"/>
    <p:sldId id="288" r:id="rId44"/>
    <p:sldId id="292" r:id="rId45"/>
    <p:sldId id="261" r:id="rId46"/>
    <p:sldId id="293" r:id="rId47"/>
    <p:sldId id="297" r:id="rId48"/>
    <p:sldId id="294" r:id="rId49"/>
    <p:sldId id="298" r:id="rId50"/>
    <p:sldId id="295" r:id="rId51"/>
    <p:sldId id="299" r:id="rId52"/>
    <p:sldId id="296" r:id="rId53"/>
    <p:sldId id="300" r:id="rId5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8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0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6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5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6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0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5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3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D1D-F13F-4501-8C96-1FD4CD407F33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Repertorio de Gráficas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(En cada diapositiva se colocan una a una las gráficas construidas, para que se puedan retomar y utilizar a conveniencia)</a:t>
            </a:r>
          </a:p>
          <a:p>
            <a:endParaRPr lang="es-MX" dirty="0"/>
          </a:p>
          <a:p>
            <a:r>
              <a:rPr lang="es-MX" b="1" dirty="0" smtClean="0"/>
              <a:t>No comentarios adicionales son agregados a esta presentación; para la versión completa checar la propuesta inicial en </a:t>
            </a:r>
            <a:r>
              <a:rPr lang="es-MX" b="1" dirty="0" err="1" smtClean="0"/>
              <a:t>Powerpoint</a:t>
            </a:r>
            <a:r>
              <a:rPr lang="es-MX" b="1" dirty="0" smtClean="0"/>
              <a:t> para la presentación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862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14312"/>
            <a:ext cx="120110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Grado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Quinto vs Sexto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29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414337"/>
            <a:ext cx="109442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5762"/>
            <a:ext cx="1090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9" y="1"/>
            <a:ext cx="950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44" y="-1"/>
            <a:ext cx="9320128" cy="67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4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14337"/>
            <a:ext cx="10848975" cy="60293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5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Sobre las </a:t>
            </a:r>
            <a:r>
              <a:rPr lang="es-MX" b="1" dirty="0" smtClean="0"/>
              <a:t>respuestas globales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(Tomando en cuenta las 127 observaciones)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385762"/>
            <a:ext cx="10677525" cy="60864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964336" y="-121776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3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23862"/>
            <a:ext cx="10601325" cy="60102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16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47662"/>
            <a:ext cx="104108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366712"/>
            <a:ext cx="103346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14312"/>
            <a:ext cx="11858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42887"/>
            <a:ext cx="119538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42887"/>
            <a:ext cx="119729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95262"/>
            <a:ext cx="120110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Grupo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Quinto vs Sexto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02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57187"/>
            <a:ext cx="11058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95287"/>
            <a:ext cx="10868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6237"/>
            <a:ext cx="108680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04812"/>
            <a:ext cx="108870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52437"/>
            <a:ext cx="10906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04812"/>
            <a:ext cx="109251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23862"/>
            <a:ext cx="109061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2437"/>
            <a:ext cx="108680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6237"/>
            <a:ext cx="108680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23862"/>
            <a:ext cx="10848975" cy="60102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85762"/>
            <a:ext cx="10791825" cy="6086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00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66712"/>
            <a:ext cx="10658475" cy="6124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385762"/>
            <a:ext cx="10658475" cy="608647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413538" y="-173291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6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66712"/>
            <a:ext cx="110775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04812"/>
            <a:ext cx="10772775" cy="604837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413538" y="-173291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0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461962"/>
            <a:ext cx="10620375" cy="59340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6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481012"/>
            <a:ext cx="10658475" cy="58959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Elipse 5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95287"/>
            <a:ext cx="10753725" cy="60674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57187"/>
            <a:ext cx="10734675" cy="614362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8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Sexo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 smtClean="0"/>
              <a:t>OJO</a:t>
            </a:r>
            <a:r>
              <a:rPr lang="es-MX" dirty="0" smtClean="0"/>
              <a:t>: Dado que esta información no fue explícitamente solicitada a los estudiantes, </a:t>
            </a:r>
            <a:r>
              <a:rPr lang="es-MX" b="1" dirty="0" smtClean="0"/>
              <a:t>lo más “correcto” sería no agregar este análisis </a:t>
            </a:r>
            <a:r>
              <a:rPr lang="es-MX" dirty="0" smtClean="0"/>
              <a:t>en vista de que en sentido estricto esta clasificación se hizo post hoc, tomando como única evidencia los nombres de los estudiantes.</a:t>
            </a:r>
          </a:p>
          <a:p>
            <a:endParaRPr lang="es-MX" b="1" dirty="0"/>
          </a:p>
          <a:p>
            <a:r>
              <a:rPr lang="es-MX" b="1" dirty="0" smtClean="0"/>
              <a:t>PD: Hay cinco estudiantes cuyos nombres no permitieron clasificarles de forma definitiva en ninguna categoría.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225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0066"/>
            <a:ext cx="108680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3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76237"/>
            <a:ext cx="10734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6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04812"/>
            <a:ext cx="10848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3" y="0"/>
            <a:ext cx="9512490" cy="68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357187"/>
            <a:ext cx="10696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8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47662"/>
            <a:ext cx="106013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1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42912"/>
            <a:ext cx="104298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34246"/>
            <a:ext cx="10429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5125"/>
            <a:ext cx="10658475" cy="59721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95287"/>
            <a:ext cx="10868025" cy="606742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35"/>
            <a:ext cx="10315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4" y="631065"/>
            <a:ext cx="11297331" cy="51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6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245</Words>
  <Application>Microsoft Office PowerPoint</Application>
  <PresentationFormat>Panorámica</PresentationFormat>
  <Paragraphs>31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de Office</vt:lpstr>
      <vt:lpstr>Repertorio de Gráficas</vt:lpstr>
      <vt:lpstr>Sobre las respuestas globales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por 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por Grupo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Análisis por Sexo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Repertorio de Gráficas</dc:title>
  <dc:creator>Adriana</dc:creator>
  <cp:lastModifiedBy>Alejandro</cp:lastModifiedBy>
  <cp:revision>44</cp:revision>
  <dcterms:created xsi:type="dcterms:W3CDTF">2018-12-27T05:31:05Z</dcterms:created>
  <dcterms:modified xsi:type="dcterms:W3CDTF">2019-01-30T00:37:50Z</dcterms:modified>
</cp:coreProperties>
</file>