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7E35-241D-48DA-90D5-EC566CFBB411}" type="datetimeFigureOut">
              <a:rPr lang="es-MX" smtClean="0"/>
              <a:t>25/04/2019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28FE-BA0E-4E4C-A736-B817DBD1B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242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7E35-241D-48DA-90D5-EC566CFBB411}" type="datetimeFigureOut">
              <a:rPr lang="es-MX" smtClean="0"/>
              <a:t>25/04/2019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28FE-BA0E-4E4C-A736-B817DBD1B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480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7E35-241D-48DA-90D5-EC566CFBB411}" type="datetimeFigureOut">
              <a:rPr lang="es-MX" smtClean="0"/>
              <a:t>25/04/2019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28FE-BA0E-4E4C-A736-B817DBD1B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330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7E35-241D-48DA-90D5-EC566CFBB411}" type="datetimeFigureOut">
              <a:rPr lang="es-MX" smtClean="0"/>
              <a:t>25/04/2019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28FE-BA0E-4E4C-A736-B817DBD1B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644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7E35-241D-48DA-90D5-EC566CFBB411}" type="datetimeFigureOut">
              <a:rPr lang="es-MX" smtClean="0"/>
              <a:t>25/04/2019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28FE-BA0E-4E4C-A736-B817DBD1B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154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7E35-241D-48DA-90D5-EC566CFBB411}" type="datetimeFigureOut">
              <a:rPr lang="es-MX" smtClean="0"/>
              <a:t>25/04/2019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28FE-BA0E-4E4C-A736-B817DBD1B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996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7E35-241D-48DA-90D5-EC566CFBB411}" type="datetimeFigureOut">
              <a:rPr lang="es-MX" smtClean="0"/>
              <a:t>25/04/2019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28FE-BA0E-4E4C-A736-B817DBD1B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269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7E35-241D-48DA-90D5-EC566CFBB411}" type="datetimeFigureOut">
              <a:rPr lang="es-MX" smtClean="0"/>
              <a:t>25/04/2019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28FE-BA0E-4E4C-A736-B817DBD1B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751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7E35-241D-48DA-90D5-EC566CFBB411}" type="datetimeFigureOut">
              <a:rPr lang="es-MX" smtClean="0"/>
              <a:t>25/04/2019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28FE-BA0E-4E4C-A736-B817DBD1B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325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7E35-241D-48DA-90D5-EC566CFBB411}" type="datetimeFigureOut">
              <a:rPr lang="es-MX" smtClean="0"/>
              <a:t>25/04/2019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28FE-BA0E-4E4C-A736-B817DBD1B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520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7E35-241D-48DA-90D5-EC566CFBB411}" type="datetimeFigureOut">
              <a:rPr lang="es-MX" smtClean="0"/>
              <a:t>25/04/2019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28FE-BA0E-4E4C-A736-B817DBD1B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700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87E35-241D-48DA-90D5-EC566CFBB411}" type="datetimeFigureOut">
              <a:rPr lang="es-MX" smtClean="0"/>
              <a:t>25/04/2019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028FE-BA0E-4E4C-A736-B817DBD1B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094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782733" cy="1325563"/>
          </a:xfrm>
        </p:spPr>
        <p:txBody>
          <a:bodyPr/>
          <a:lstStyle/>
          <a:p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According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this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article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es-MX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52" y="1326229"/>
            <a:ext cx="11148095" cy="46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4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802871"/>
            <a:ext cx="5343525" cy="2828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25" y="1359959"/>
            <a:ext cx="5572125" cy="386715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" y="0"/>
            <a:ext cx="3581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1)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There’s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 a single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criterion</a:t>
            </a:r>
            <a:endParaRPr lang="es-MX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Conector recto 7"/>
          <p:cNvCxnSpPr>
            <a:stCxn id="4" idx="1"/>
            <a:endCxn id="4" idx="3"/>
          </p:cNvCxnSpPr>
          <p:nvPr/>
        </p:nvCxnSpPr>
        <p:spPr>
          <a:xfrm>
            <a:off x="438150" y="3217334"/>
            <a:ext cx="53435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505883" y="3479801"/>
            <a:ext cx="2914650" cy="84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10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06" y="365125"/>
            <a:ext cx="11568453" cy="5892156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0" y="2997200"/>
            <a:ext cx="6587067" cy="33782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710267" y="5410200"/>
            <a:ext cx="4529666" cy="42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330200" y="5681135"/>
            <a:ext cx="6019800" cy="42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330200" y="5960006"/>
            <a:ext cx="6019800" cy="42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330200" y="6257281"/>
            <a:ext cx="2201333" cy="87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1"/>
          <p:cNvSpPr txBox="1">
            <a:spLocks/>
          </p:cNvSpPr>
          <p:nvPr/>
        </p:nvSpPr>
        <p:spPr>
          <a:xfrm>
            <a:off x="0" y="0"/>
            <a:ext cx="592667" cy="440267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5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s-MX" sz="35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s-MX" sz="35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63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38667" y="149754"/>
                <a:ext cx="6324600" cy="6301845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s-MX" dirty="0" smtClean="0"/>
                  <a:t>So </a:t>
                </a:r>
                <a:r>
                  <a:rPr lang="es-MX" dirty="0" err="1" smtClean="0"/>
                  <a:t>far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we’ve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got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:</a:t>
                </a:r>
              </a:p>
              <a:p>
                <a:pPr marL="514350" indent="-514350" algn="just">
                  <a:buAutoNum type="arabicParenR"/>
                </a:pPr>
                <a:r>
                  <a:rPr lang="es-MX" dirty="0" err="1" smtClean="0"/>
                  <a:t>It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assumed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participants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respond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using</a:t>
                </a:r>
                <a:r>
                  <a:rPr lang="es-MX" dirty="0" smtClean="0"/>
                  <a:t> a single </a:t>
                </a:r>
                <a:r>
                  <a:rPr lang="es-MX" dirty="0" err="1" smtClean="0"/>
                  <a:t>criterion</a:t>
                </a:r>
                <a:r>
                  <a:rPr lang="es-MX" dirty="0" smtClean="0"/>
                  <a:t> (</a:t>
                </a:r>
                <a:r>
                  <a:rPr lang="es-MX" dirty="0" err="1" smtClean="0"/>
                  <a:t>Thus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order</a:t>
                </a:r>
                <a:r>
                  <a:rPr lang="es-MX" dirty="0" smtClean="0"/>
                  <a:t> of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four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underlying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distributions</a:t>
                </a:r>
                <a:r>
                  <a:rPr lang="es-MX" dirty="0" smtClean="0"/>
                  <a:t>).</a:t>
                </a:r>
              </a:p>
              <a:p>
                <a:pPr marL="514350" indent="-514350" algn="just">
                  <a:buAutoNum type="arabicParenR"/>
                </a:pPr>
                <a:endParaRPr lang="es-MX" dirty="0" smtClean="0"/>
              </a:p>
              <a:p>
                <a:pPr marL="0" indent="0" algn="just">
                  <a:buNone/>
                </a:pPr>
                <a:r>
                  <a:rPr lang="es-MX" dirty="0" smtClean="0"/>
                  <a:t> 2)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concentrating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effect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tells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us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four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distributions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tend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to</a:t>
                </a:r>
                <a:r>
                  <a:rPr lang="es-MX" dirty="0" smtClean="0"/>
                  <a:t> be </a:t>
                </a:r>
                <a:r>
                  <a:rPr lang="es-MX" dirty="0" err="1" smtClean="0"/>
                  <a:t>ordered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around</a:t>
                </a:r>
                <a:r>
                  <a:rPr lang="es-MX" dirty="0" smtClean="0"/>
                  <a:t> a central </a:t>
                </a:r>
                <a:r>
                  <a:rPr lang="es-MX" dirty="0" err="1" smtClean="0"/>
                  <a:t>point</a:t>
                </a:r>
                <a:r>
                  <a:rPr lang="es-MX" dirty="0" smtClean="0"/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MX" dirty="0" smtClean="0"/>
                  <a:t>)</a:t>
                </a:r>
              </a:p>
              <a:p>
                <a:pPr marL="0" indent="0" algn="just">
                  <a:buNone/>
                </a:pPr>
                <a:endParaRPr lang="es-MX" dirty="0"/>
              </a:p>
              <a:p>
                <a:pPr marL="0" indent="0" algn="just">
                  <a:buNone/>
                </a:pPr>
                <a:r>
                  <a:rPr lang="es-MX" dirty="0" err="1" smtClean="0"/>
                  <a:t>Therefore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C </a:t>
                </a:r>
                <a:r>
                  <a:rPr lang="es-MX" dirty="0" err="1" smtClean="0"/>
                  <a:t>bias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measure</a:t>
                </a:r>
                <a:r>
                  <a:rPr lang="es-MX" dirty="0" smtClean="0"/>
                  <a:t> (</a:t>
                </a:r>
                <a:r>
                  <a:rPr lang="es-MX" dirty="0" err="1" smtClean="0"/>
                  <a:t>distance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between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criterion</a:t>
                </a:r>
                <a:r>
                  <a:rPr lang="es-MX" dirty="0" smtClean="0"/>
                  <a:t> and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neutral </a:t>
                </a:r>
                <a:r>
                  <a:rPr lang="es-MX" dirty="0" err="1" smtClean="0"/>
                  <a:t>point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MX" dirty="0" smtClean="0"/>
                  <a:t>) </a:t>
                </a:r>
                <a:r>
                  <a:rPr lang="es-MX" dirty="0" err="1" smtClean="0"/>
                  <a:t>should</a:t>
                </a:r>
                <a:r>
                  <a:rPr lang="es-MX" dirty="0" smtClean="0"/>
                  <a:t> be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same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both</a:t>
                </a:r>
                <a:r>
                  <a:rPr lang="es-MX" dirty="0" smtClean="0"/>
                  <a:t> clases.</a:t>
                </a:r>
                <a:endParaRPr lang="es-MX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8667" y="149754"/>
                <a:ext cx="6324600" cy="6301845"/>
              </a:xfrm>
              <a:blipFill rotWithShape="0">
                <a:blip r:embed="rId2"/>
                <a:stretch>
                  <a:fillRect l="-2025" t="-2227" r="-19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867" y="149754"/>
            <a:ext cx="5162167" cy="637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4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267" y="1533525"/>
            <a:ext cx="2446866" cy="3927475"/>
          </a:xfrm>
        </p:spPr>
        <p:txBody>
          <a:bodyPr>
            <a:normAutofit/>
          </a:bodyPr>
          <a:lstStyle/>
          <a:p>
            <a:r>
              <a:rPr lang="es-MX" sz="3500" dirty="0" err="1" smtClean="0">
                <a:solidFill>
                  <a:schemeClr val="accent1">
                    <a:lumMod val="50000"/>
                  </a:schemeClr>
                </a:solidFill>
              </a:rPr>
              <a:t>We</a:t>
            </a:r>
            <a:r>
              <a:rPr lang="es-MX" sz="35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sz="3500" dirty="0" err="1" smtClean="0">
                <a:solidFill>
                  <a:schemeClr val="accent1">
                    <a:lumMod val="50000"/>
                  </a:schemeClr>
                </a:solidFill>
              </a:rPr>
              <a:t>apply</a:t>
            </a:r>
            <a:r>
              <a:rPr lang="es-MX" sz="3500" dirty="0" smtClean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es-MX" sz="3500" dirty="0" err="1" smtClean="0">
                <a:solidFill>
                  <a:schemeClr val="accent1">
                    <a:lumMod val="50000"/>
                  </a:schemeClr>
                </a:solidFill>
              </a:rPr>
              <a:t>Hierarchical</a:t>
            </a:r>
            <a:r>
              <a:rPr lang="es-MX" sz="35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sz="3500" dirty="0" err="1" smtClean="0">
                <a:solidFill>
                  <a:schemeClr val="accent1">
                    <a:lumMod val="50000"/>
                  </a:schemeClr>
                </a:solidFill>
              </a:rPr>
              <a:t>Bayesian</a:t>
            </a:r>
            <a:r>
              <a:rPr lang="es-MX" sz="3500" dirty="0" smtClean="0">
                <a:solidFill>
                  <a:schemeClr val="accent1">
                    <a:lumMod val="50000"/>
                  </a:schemeClr>
                </a:solidFill>
              </a:rPr>
              <a:t> SDT </a:t>
            </a:r>
            <a:r>
              <a:rPr lang="es-MX" sz="3500" dirty="0" err="1" smtClean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es-MX" sz="3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9" y="206850"/>
            <a:ext cx="8637097" cy="644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09109" cy="1325563"/>
          </a:xfrm>
        </p:spPr>
        <p:txBody>
          <a:bodyPr/>
          <a:lstStyle/>
          <a:p>
            <a:r>
              <a:rPr lang="es-ES" dirty="0" err="1" smtClean="0"/>
              <a:t>Plot</a:t>
            </a:r>
            <a:r>
              <a:rPr lang="es-ES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9155" y="1825625"/>
            <a:ext cx="424988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interesting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note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b="1" dirty="0" err="1" smtClean="0"/>
              <a:t>for</a:t>
            </a:r>
            <a:r>
              <a:rPr lang="es-ES" b="1" dirty="0" smtClean="0"/>
              <a:t> </a:t>
            </a:r>
            <a:r>
              <a:rPr lang="es-ES" b="1" dirty="0" err="1" smtClean="0"/>
              <a:t>Experiment</a:t>
            </a:r>
            <a:r>
              <a:rPr lang="es-ES" b="1" dirty="0" smtClean="0"/>
              <a:t> No. 1, </a:t>
            </a:r>
            <a:r>
              <a:rPr lang="es-ES" dirty="0" smtClean="0"/>
              <a:t>yes, </a:t>
            </a:r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differences</a:t>
            </a:r>
            <a:r>
              <a:rPr lang="es-ES" dirty="0" smtClean="0"/>
              <a:t> are </a:t>
            </a:r>
            <a:r>
              <a:rPr lang="es-ES" dirty="0" err="1" smtClean="0"/>
              <a:t>found</a:t>
            </a:r>
            <a:r>
              <a:rPr lang="es-ES" dirty="0" smtClean="0"/>
              <a:t> in </a:t>
            </a:r>
            <a:r>
              <a:rPr lang="es-ES" dirty="0" err="1" smtClean="0"/>
              <a:t>terms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mean d’ </a:t>
            </a:r>
            <a:r>
              <a:rPr lang="es-ES" dirty="0" err="1" smtClean="0"/>
              <a:t>estimations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of </a:t>
            </a:r>
            <a:r>
              <a:rPr lang="es-ES" dirty="0" err="1" smtClean="0"/>
              <a:t>stimuli</a:t>
            </a:r>
            <a:r>
              <a:rPr lang="es-ES" dirty="0" smtClean="0"/>
              <a:t>,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doesn’t</a:t>
            </a:r>
            <a:r>
              <a:rPr lang="es-ES" dirty="0" smtClean="0"/>
              <a:t> </a:t>
            </a:r>
            <a:r>
              <a:rPr lang="es-ES" dirty="0" err="1" smtClean="0"/>
              <a:t>happen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C, </a:t>
            </a:r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according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proposed</a:t>
            </a:r>
            <a:r>
              <a:rPr lang="es-ES" dirty="0" smtClean="0"/>
              <a:t> </a:t>
            </a:r>
            <a:r>
              <a:rPr lang="es-ES" dirty="0" err="1" smtClean="0"/>
              <a:t>hierarchical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could</a:t>
            </a:r>
            <a:r>
              <a:rPr lang="es-ES" dirty="0" smtClean="0"/>
              <a:t> be </a:t>
            </a:r>
            <a:r>
              <a:rPr lang="es-ES" dirty="0" err="1" smtClean="0"/>
              <a:t>described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same</a:t>
            </a:r>
            <a:r>
              <a:rPr lang="es-ES" dirty="0" smtClean="0"/>
              <a:t> mean </a:t>
            </a:r>
            <a:r>
              <a:rPr lang="es-ES" dirty="0" err="1" smtClean="0"/>
              <a:t>value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 of </a:t>
            </a:r>
            <a:r>
              <a:rPr lang="es-ES" dirty="0" err="1" smtClean="0"/>
              <a:t>stimuli</a:t>
            </a:r>
            <a:r>
              <a:rPr lang="es-ES" dirty="0" smtClean="0"/>
              <a:t>.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023" y="711303"/>
            <a:ext cx="7236977" cy="54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8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480" y="818063"/>
            <a:ext cx="7003520" cy="5221872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09109" cy="1325563"/>
          </a:xfrm>
        </p:spPr>
        <p:txBody>
          <a:bodyPr/>
          <a:lstStyle/>
          <a:p>
            <a:r>
              <a:rPr lang="es-ES" dirty="0" err="1" smtClean="0"/>
              <a:t>Plot</a:t>
            </a:r>
            <a:r>
              <a:rPr lang="es-ES" dirty="0" smtClean="0"/>
              <a:t> 1</a:t>
            </a:r>
            <a:endParaRPr lang="es-MX" dirty="0"/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509155" y="1825625"/>
            <a:ext cx="42498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Even</a:t>
            </a:r>
            <a:r>
              <a:rPr lang="es-ES" dirty="0" smtClean="0"/>
              <a:t> more </a:t>
            </a:r>
            <a:r>
              <a:rPr lang="es-ES" dirty="0" err="1" smtClean="0"/>
              <a:t>interesting</a:t>
            </a:r>
            <a:r>
              <a:rPr lang="es-ES" dirty="0" smtClean="0"/>
              <a:t> </a:t>
            </a:r>
            <a:r>
              <a:rPr lang="es-ES" dirty="0" err="1" smtClean="0"/>
              <a:t>should</a:t>
            </a:r>
            <a:r>
              <a:rPr lang="es-ES" dirty="0" smtClean="0"/>
              <a:t> be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fact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doesn’t</a:t>
            </a:r>
            <a:r>
              <a:rPr lang="es-ES" dirty="0" smtClean="0"/>
              <a:t> </a:t>
            </a:r>
            <a:r>
              <a:rPr lang="es-ES" dirty="0" err="1" smtClean="0"/>
              <a:t>hold</a:t>
            </a:r>
            <a:r>
              <a:rPr lang="es-ES" dirty="0" smtClean="0"/>
              <a:t> up </a:t>
            </a:r>
            <a:r>
              <a:rPr lang="es-ES" b="1" dirty="0" err="1" smtClean="0"/>
              <a:t>for</a:t>
            </a:r>
            <a:r>
              <a:rPr lang="es-ES" b="1" dirty="0" smtClean="0"/>
              <a:t> </a:t>
            </a:r>
            <a:r>
              <a:rPr lang="es-ES" b="1" dirty="0" err="1" smtClean="0"/>
              <a:t>Experiment</a:t>
            </a:r>
            <a:r>
              <a:rPr lang="es-ES" b="1" dirty="0" smtClean="0"/>
              <a:t> No. 2,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differences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 of </a:t>
            </a:r>
            <a:r>
              <a:rPr lang="es-ES" dirty="0" err="1" smtClean="0"/>
              <a:t>stimuli</a:t>
            </a:r>
            <a:r>
              <a:rPr lang="es-ES" dirty="0" smtClean="0"/>
              <a:t> are </a:t>
            </a:r>
            <a:r>
              <a:rPr lang="es-ES" dirty="0" err="1" smtClean="0"/>
              <a:t>observed</a:t>
            </a:r>
            <a:r>
              <a:rPr lang="es-ES" dirty="0" smtClean="0"/>
              <a:t> </a:t>
            </a:r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d’ and C.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769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Panorámica</PresentationFormat>
  <Paragraphs>21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Tema de Office</vt:lpstr>
      <vt:lpstr>According to this article:</vt:lpstr>
      <vt:lpstr> </vt:lpstr>
      <vt:lpstr>Presentación de PowerPoint</vt:lpstr>
      <vt:lpstr> </vt:lpstr>
      <vt:lpstr>We apply a Hierarchical Bayesian SDT model</vt:lpstr>
      <vt:lpstr>Plot 1</vt:lpstr>
      <vt:lpstr>Plot 1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According to this article:</dc:title>
  <dc:creator>Alejandro</dc:creator>
  <cp:lastModifiedBy>Alejandro</cp:lastModifiedBy>
  <cp:revision>1</cp:revision>
  <dcterms:created xsi:type="dcterms:W3CDTF">2019-04-25T23:13:12Z</dcterms:created>
  <dcterms:modified xsi:type="dcterms:W3CDTF">2019-04-25T23:13:53Z</dcterms:modified>
</cp:coreProperties>
</file>