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9" r:id="rId5"/>
    <p:sldId id="270" r:id="rId6"/>
    <p:sldId id="265" r:id="rId7"/>
    <p:sldId id="266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0" r:id="rId18"/>
    <p:sldId id="259" r:id="rId19"/>
    <p:sldId id="281" r:id="rId20"/>
    <p:sldId id="282" r:id="rId21"/>
    <p:sldId id="280" r:id="rId22"/>
    <p:sldId id="279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46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8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24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7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4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19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2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74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41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4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FC40-7FED-47B8-B2EA-5B4D2703D2A4}" type="datetimeFigureOut">
              <a:rPr lang="es-MX" smtClean="0"/>
              <a:t>04/09/2019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169B-9EFF-41DD-8004-0C23DB2642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67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/>
          <a:lstStyle/>
          <a:p>
            <a:r>
              <a:rPr lang="es-ES_tradnl" b="1" dirty="0"/>
              <a:t>Delimitación del fenómeno o problema a abordar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24000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5520267" y="4294981"/>
            <a:ext cx="355600" cy="1720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6201836" y="4133850"/>
            <a:ext cx="2599267" cy="361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6201835" y="4632589"/>
            <a:ext cx="2599267" cy="3616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6201836" y="5143367"/>
            <a:ext cx="2599267" cy="361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6201834" y="5654146"/>
            <a:ext cx="2599267" cy="361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54" y="4040716"/>
            <a:ext cx="2395513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0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877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b="1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3" name="Flecha derecha 2"/>
          <p:cNvSpPr/>
          <p:nvPr/>
        </p:nvSpPr>
        <p:spPr>
          <a:xfrm>
            <a:off x="3234266" y="19145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6383867" y="1690688"/>
            <a:ext cx="55541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Descripción </a:t>
            </a:r>
            <a:r>
              <a:rPr lang="es-MX" b="1" dirty="0" smtClean="0"/>
              <a:t>general</a:t>
            </a:r>
            <a:r>
              <a:rPr lang="es-MX" dirty="0"/>
              <a:t> </a:t>
            </a:r>
            <a:r>
              <a:rPr lang="es-MX" dirty="0" smtClean="0"/>
              <a:t>del fenómeno que me interesó estudiar.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tema elegí?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¿Dónde se aplica? ¿Cuál es el contexto de su desarrollo?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¿Por qué elegí este tema?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510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5079998" y="2930525"/>
            <a:ext cx="1176867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4312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757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b="1" dirty="0" smtClean="0"/>
              <a:t>Objetivos</a:t>
            </a:r>
          </a:p>
          <a:p>
            <a:pPr lvl="1"/>
            <a:r>
              <a:rPr lang="es-MX" b="1" dirty="0" smtClean="0"/>
              <a:t>Objetivo general</a:t>
            </a:r>
          </a:p>
          <a:p>
            <a:pPr lvl="1"/>
            <a:r>
              <a:rPr lang="es-MX" b="1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4021666" y="4081992"/>
            <a:ext cx="2175933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espero lograr con este trabajo?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Después de que la miss de TMI lea este trabajo, ¿qué es lo que espero quede completamente claro?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ESPECÍFICO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¿Cuáles son los pequeños detalles que procuraré resolver a lo largo de mi investigación?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901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b="1" dirty="0" smtClean="0"/>
              <a:t>Justificación</a:t>
            </a:r>
            <a:endParaRPr lang="es-MX" b="1" dirty="0"/>
          </a:p>
        </p:txBody>
      </p:sp>
      <p:sp>
        <p:nvSpPr>
          <p:cNvPr id="7" name="Flecha derecha 6"/>
          <p:cNvSpPr/>
          <p:nvPr/>
        </p:nvSpPr>
        <p:spPr>
          <a:xfrm>
            <a:off x="3259666" y="56229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096000" y="4811554"/>
            <a:ext cx="555413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¿Por qué es importante estudiar este tema?</a:t>
            </a:r>
          </a:p>
          <a:p>
            <a:endParaRPr lang="es-MX" b="1" dirty="0"/>
          </a:p>
          <a:p>
            <a:r>
              <a:rPr lang="es-MX" b="1" dirty="0" smtClean="0"/>
              <a:t>¿Dónde se aplica?</a:t>
            </a:r>
          </a:p>
          <a:p>
            <a:endParaRPr lang="es-MX" b="1" dirty="0"/>
          </a:p>
          <a:p>
            <a:r>
              <a:rPr lang="es-MX" b="1" dirty="0" smtClean="0"/>
              <a:t>¿Qué problemas resuelve (o puede ayudar a resolver)?</a:t>
            </a:r>
          </a:p>
        </p:txBody>
      </p:sp>
    </p:spTree>
    <p:extLst>
      <p:ext uri="{BB962C8B-B14F-4D97-AF65-F5344CB8AC3E}">
        <p14:creationId xmlns:p14="http://schemas.microsoft.com/office/powerpoint/2010/main" val="182976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>Siempre</a:t>
            </a:r>
            <a:r>
              <a:rPr lang="es-ES_tradnl" dirty="0" smtClean="0"/>
              <a:t> hay que tomar en cuenta los siguientes factores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6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  <a:p>
            <a:endParaRPr lang="es-MX" dirty="0"/>
          </a:p>
          <a:p>
            <a:r>
              <a:rPr lang="es-MX" dirty="0" smtClean="0"/>
              <a:t>¿Es factible?</a:t>
            </a:r>
          </a:p>
          <a:p>
            <a:endParaRPr lang="es-MX" dirty="0"/>
          </a:p>
          <a:p>
            <a:r>
              <a:rPr lang="es-MX" dirty="0" smtClean="0"/>
              <a:t>¿Es </a:t>
            </a:r>
            <a:r>
              <a:rPr lang="es-MX" dirty="0" err="1" smtClean="0"/>
              <a:t>falsable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29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Aspectos éticos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¿Hay alguien que pueda salir directamente perjudicado con la realización de mi proyecto de investigación?</a:t>
            </a:r>
          </a:p>
          <a:p>
            <a:endParaRPr lang="es-MX" dirty="0"/>
          </a:p>
          <a:p>
            <a:r>
              <a:rPr lang="es-MX" dirty="0" smtClean="0"/>
              <a:t>¿El mundo será un lugar mejor una vez que se publiquen los resultados de mi investigación?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28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29" y="0"/>
            <a:ext cx="903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73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-1"/>
            <a:ext cx="11986460" cy="6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1" y="4258"/>
            <a:ext cx="6436255" cy="68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8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20" y="0"/>
            <a:ext cx="8095319" cy="69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25031" cy="19933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20" y="2256895"/>
            <a:ext cx="8413881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2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/>
          <a:lstStyle/>
          <a:p>
            <a:r>
              <a:rPr lang="es-ES_tradnl" b="1" dirty="0" smtClean="0"/>
              <a:t>La pregunta de investigación</a:t>
            </a:r>
            <a:br>
              <a:rPr lang="es-ES_tradnl" b="1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2434873"/>
            <a:ext cx="5096933" cy="339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6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- Investigación exploratoria</a:t>
            </a:r>
            <a:endParaRPr lang="es-MX" dirty="0"/>
          </a:p>
          <a:p>
            <a:r>
              <a:rPr lang="es-ES_tradnl" dirty="0"/>
              <a:t>- Investigación descriptiva</a:t>
            </a:r>
            <a:endParaRPr lang="es-MX" dirty="0"/>
          </a:p>
          <a:p>
            <a:r>
              <a:rPr lang="es-ES_tradnl" dirty="0"/>
              <a:t>- Investigación </a:t>
            </a:r>
            <a:r>
              <a:rPr lang="es-ES_tradnl" dirty="0" err="1"/>
              <a:t>correlacional</a:t>
            </a:r>
            <a:r>
              <a:rPr lang="es-ES_tradnl" dirty="0"/>
              <a:t> y causal.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667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15533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290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4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15533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95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24000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5520267" y="4294981"/>
            <a:ext cx="355600" cy="1720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6201836" y="4133850"/>
            <a:ext cx="2599267" cy="361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6201835" y="4632589"/>
            <a:ext cx="2599267" cy="3616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6201836" y="5143367"/>
            <a:ext cx="2599267" cy="361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6201834" y="5654146"/>
            <a:ext cx="2599267" cy="361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54" y="4040716"/>
            <a:ext cx="2395513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5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68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2461154"/>
            <a:ext cx="7115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3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/>
          <a:lstStyle/>
          <a:p>
            <a:r>
              <a:rPr lang="es-ES_tradnl" b="1" dirty="0" smtClean="0"/>
              <a:t>El planteamiento de mi proyecto de investigación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8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338</Words>
  <Application>Microsoft Office PowerPoint</Application>
  <PresentationFormat>Panorámica</PresentationFormat>
  <Paragraphs>91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Delimitación del fenómeno o problema a abordar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 planteamiento de mi proyecto de investigación</vt:lpstr>
      <vt:lpstr>Presentación de PowerPoint</vt:lpstr>
      <vt:lpstr>¿Cómo plantear un proyecto de investigación?</vt:lpstr>
      <vt:lpstr>¿Cómo plantear un proyecto de investigación?</vt:lpstr>
      <vt:lpstr>¿Cómo plantear un proyecto de investigación?</vt:lpstr>
      <vt:lpstr>¿Cómo plantear un proyecto de investigación?</vt:lpstr>
      <vt:lpstr>¿Cómo plantear un proyecto de investigación?</vt:lpstr>
      <vt:lpstr>Siempre hay que tomar en cuenta los siguientes factores</vt:lpstr>
      <vt:lpstr>Viabilidad</vt:lpstr>
      <vt:lpstr>Aspectos 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pregunta de investigación 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10</cp:revision>
  <dcterms:created xsi:type="dcterms:W3CDTF">2019-08-29T15:49:13Z</dcterms:created>
  <dcterms:modified xsi:type="dcterms:W3CDTF">2019-09-04T16:54:53Z</dcterms:modified>
</cp:coreProperties>
</file>