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0968-DF55-4885-82F2-71C6A1E6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35275-372D-417F-8D5B-AEB354B7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28E69-3F1D-4923-8E8F-0EE4600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DDAE7-4F31-4D2A-B29B-8F1033E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52140-640B-43EE-9EAF-4EB46FC8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8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8AB5-3BBD-415E-830D-B3EFE5A9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1E9AAB-D181-4DE9-AA81-5B72401E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7C442-59DF-4E6C-BB6D-AE1C7A1E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58DE3-FC50-4C59-B7F7-FEA305ED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D09C7F-4994-4BF2-9668-197EF66F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3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2AFDA4-EF66-4B16-9687-2F57E911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A142D-32F0-4335-9585-DF4B28D55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0B378-EA2E-400B-97FD-32B41D73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7CE1-AD19-4505-85E0-A4739738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B271E-D9BC-42BC-AEFA-094B71A2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2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E961B-B431-4226-9BBB-0CC5E8DE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CD78D-58D6-40DC-8261-5D3E73B7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31F70-388D-4418-B4D6-5C2C2E42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35440-B3F5-4EF6-BBE7-EC9A3735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B9893-A3FB-442A-A1FF-9F2359AA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0EB9F-DDD4-47C7-9661-491240D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091F1-9494-4032-93CC-AA8B393D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6CD61-6FAC-4064-9E3F-30AFFB2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67772-B956-4D6F-8532-DF2941C0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A1EA5-C110-48C4-8620-28275CB2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7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2237-2856-4037-8CDA-3ABC0D7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59B7D-E332-4AB5-9097-CECCBE223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0F6F35-B8B9-4EAE-B414-495D474A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FDA81-4167-4B85-BCFF-317793DD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DD8AA-EFB7-4645-8E95-BA844C3E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D8039-07FE-4078-A811-9F988A89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2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1AB3-FB1D-4640-9C73-B46D007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29304-7DDF-4F0D-B593-21D8859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4C3A1-9C60-47D3-9582-DF7DAEC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CCE6D6-D896-4355-A592-56457F757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F71D74-5D03-435A-8C33-9CF717BE6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6EFB5A-AB07-4304-A15A-E6FD0860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66EBC2-0B97-497E-9FD1-8401E69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85F-CA8C-4292-863C-686EF8C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C411-A35F-42E7-9685-772348F6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76B8A-0211-4E58-9E8B-92A6E625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41CE43-7BB4-44CF-80C0-432635DC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E16969-80EE-40BF-A2AF-C320FA43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16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803C2-7596-4E28-B0AF-00DB3E2E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CF7FC6-911C-498F-8214-86CF68F7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0FD91-2F8E-4B72-95D9-B4DFCDD3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31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CBA88-45EC-4217-B29B-975684CD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D9912-82BB-4A5B-9B2F-519B8EFB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C5D090-0EB3-4E2C-AD45-88274355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CFD10-D973-4207-AD35-E9007945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E4E59-3062-4D0B-B98C-3790CD4A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6D2F0-F380-4968-AB4C-EC67887F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2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6DCF-9B5E-4C27-A1D7-562962D5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D3C441-710E-4D5B-924B-EC556AD67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AD0857-7C38-4EC8-9137-F814C191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4D759-D902-4BC1-85D5-095388E0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56514-9217-45DC-A470-426BB4E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957EA9-88D8-4759-838A-DC21A8B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A3C03-B12B-415A-AE38-89AA2EA2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1C80C0-6F9E-41D0-99F7-FAAD762F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B7077-AF4E-4123-8879-80054FFB2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1E08-FCA8-43F8-B12E-805B2B768CB2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ABA18-6202-43BB-BD91-598CD4A6B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6513A-D885-4809-A8C8-572B3EFE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E911-681E-4F97-BC47-DF56EE270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7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C280-2B39-4F61-BDC9-C732ECAE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218CF-15E6-43CB-B427-710A28055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931315-0F3B-479A-A6BB-773B14F8FB9B}"/>
              </a:ext>
            </a:extLst>
          </p:cNvPr>
          <p:cNvSpPr/>
          <p:nvPr/>
        </p:nvSpPr>
        <p:spPr>
          <a:xfrm>
            <a:off x="1803633" y="259726"/>
            <a:ext cx="3095539" cy="9636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/>
              <a:t>Coordinación Nacional (CN)</a:t>
            </a:r>
          </a:p>
          <a:p>
            <a:pPr algn="ctr"/>
            <a:r>
              <a:rPr lang="es-MX" sz="1500" i="1" dirty="0"/>
              <a:t>Organización, capacitación  y control.</a:t>
            </a:r>
          </a:p>
          <a:p>
            <a:pPr algn="ctr"/>
            <a:r>
              <a:rPr lang="es-MX" sz="1500" dirty="0"/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04BAAE-C338-4AC5-B377-1D230FC8DD4B}"/>
              </a:ext>
            </a:extLst>
          </p:cNvPr>
          <p:cNvSpPr/>
          <p:nvPr/>
        </p:nvSpPr>
        <p:spPr>
          <a:xfrm>
            <a:off x="179626" y="1770077"/>
            <a:ext cx="1317492" cy="8221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/>
              <a:t>Protocolos de acción en campo</a:t>
            </a:r>
          </a:p>
          <a:p>
            <a:pPr algn="ctr"/>
            <a:r>
              <a:rPr lang="es-MX" sz="1300" dirty="0"/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EE999C-0E3D-457D-90B9-E602FB29D372}"/>
              </a:ext>
            </a:extLst>
          </p:cNvPr>
          <p:cNvSpPr/>
          <p:nvPr/>
        </p:nvSpPr>
        <p:spPr>
          <a:xfrm>
            <a:off x="1578763" y="1770077"/>
            <a:ext cx="1568192" cy="8221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/>
              <a:t>Control y monitoreo de la aplicación </a:t>
            </a:r>
          </a:p>
          <a:p>
            <a:pPr algn="ctr"/>
            <a:r>
              <a:rPr lang="es-MX" sz="1300" dirty="0"/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69CF77-C4F8-4FBD-A087-038C8887C837}"/>
              </a:ext>
            </a:extLst>
          </p:cNvPr>
          <p:cNvSpPr/>
          <p:nvPr/>
        </p:nvSpPr>
        <p:spPr>
          <a:xfrm>
            <a:off x="3234740" y="1770077"/>
            <a:ext cx="1484740" cy="822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/>
              <a:t>Diseño y desarrollo de la capacitación</a:t>
            </a:r>
          </a:p>
          <a:p>
            <a:pPr algn="ctr"/>
            <a:r>
              <a:rPr lang="es-MX" sz="1300" dirty="0"/>
              <a:t>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6ADF50B-1C81-4ADF-B1D2-C9DC27555F95}"/>
              </a:ext>
            </a:extLst>
          </p:cNvPr>
          <p:cNvSpPr/>
          <p:nvPr/>
        </p:nvSpPr>
        <p:spPr>
          <a:xfrm>
            <a:off x="4853151" y="1770077"/>
            <a:ext cx="1176872" cy="822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/>
              <a:t>Asesoría en la aplicación</a:t>
            </a:r>
          </a:p>
          <a:p>
            <a:pPr algn="ctr"/>
            <a:r>
              <a:rPr lang="es-MX" sz="13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20CEB3-6236-43EA-9FE6-3BC76CFD6E40}"/>
              </a:ext>
            </a:extLst>
          </p:cNvPr>
          <p:cNvSpPr/>
          <p:nvPr/>
        </p:nvSpPr>
        <p:spPr>
          <a:xfrm>
            <a:off x="6695289" y="1770077"/>
            <a:ext cx="1278907" cy="8054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Planeación operativa</a:t>
            </a:r>
          </a:p>
          <a:p>
            <a:pPr algn="ctr"/>
            <a:r>
              <a:rPr lang="es-MX" sz="1400" dirty="0"/>
              <a:t>3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C26AFAA-66CD-44D8-A4E1-91D5A49A0F7B}"/>
              </a:ext>
            </a:extLst>
          </p:cNvPr>
          <p:cNvSpPr/>
          <p:nvPr/>
        </p:nvSpPr>
        <p:spPr>
          <a:xfrm>
            <a:off x="8343221" y="1777053"/>
            <a:ext cx="1278907" cy="7895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Estrategia operativa</a:t>
            </a:r>
          </a:p>
          <a:p>
            <a:pPr algn="ctr"/>
            <a:r>
              <a:rPr lang="es-MX" sz="1400" dirty="0"/>
              <a:t>4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F9D077-683E-4A0F-A706-8184C3839392}"/>
              </a:ext>
            </a:extLst>
          </p:cNvPr>
          <p:cNvSpPr/>
          <p:nvPr/>
        </p:nvSpPr>
        <p:spPr>
          <a:xfrm>
            <a:off x="10022363" y="1770077"/>
            <a:ext cx="1957296" cy="8054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Gestión y verificación de recursos</a:t>
            </a:r>
          </a:p>
          <a:p>
            <a:pPr algn="ctr"/>
            <a:r>
              <a:rPr lang="es-MX" sz="1400" dirty="0"/>
              <a:t>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B7FDBDC-8342-4F6A-9E10-171D1AE45FA6}"/>
              </a:ext>
            </a:extLst>
          </p:cNvPr>
          <p:cNvSpPr/>
          <p:nvPr/>
        </p:nvSpPr>
        <p:spPr>
          <a:xfrm>
            <a:off x="4419164" y="2997719"/>
            <a:ext cx="3496599" cy="8626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Coordinadores Regionales (CR)</a:t>
            </a:r>
          </a:p>
          <a:p>
            <a:pPr algn="ctr"/>
            <a:r>
              <a:rPr lang="es-MX" dirty="0"/>
              <a:t>4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C3A29AD-1D95-4B0E-B5C3-7A3288C956A4}"/>
              </a:ext>
            </a:extLst>
          </p:cNvPr>
          <p:cNvSpPr/>
          <p:nvPr/>
        </p:nvSpPr>
        <p:spPr>
          <a:xfrm>
            <a:off x="4419164" y="4366919"/>
            <a:ext cx="3496599" cy="696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Coordinadores Estatales (CE)</a:t>
            </a:r>
          </a:p>
          <a:p>
            <a:pPr algn="ctr"/>
            <a:r>
              <a:rPr lang="es-MX" dirty="0"/>
              <a:t>32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528ED6F-EE0C-4377-AF42-9EEAAF6D0410}"/>
              </a:ext>
            </a:extLst>
          </p:cNvPr>
          <p:cNvSpPr/>
          <p:nvPr/>
        </p:nvSpPr>
        <p:spPr>
          <a:xfrm>
            <a:off x="4419164" y="5570478"/>
            <a:ext cx="3496599" cy="696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Aplicadores (A)</a:t>
            </a:r>
          </a:p>
          <a:p>
            <a:pPr algn="ctr"/>
            <a:r>
              <a:rPr lang="es-MX" dirty="0"/>
              <a:t>1,500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CFE6E0-7397-4C29-BFAF-B60CB2E0D9EE}"/>
              </a:ext>
            </a:extLst>
          </p:cNvPr>
          <p:cNvSpPr/>
          <p:nvPr/>
        </p:nvSpPr>
        <p:spPr>
          <a:xfrm>
            <a:off x="8510154" y="3809178"/>
            <a:ext cx="2001252" cy="696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Personal de enlace (PE)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6BDBA9-3136-49C7-A669-F5D75FE1DE74}"/>
              </a:ext>
            </a:extLst>
          </p:cNvPr>
          <p:cNvSpPr/>
          <p:nvPr/>
        </p:nvSpPr>
        <p:spPr>
          <a:xfrm>
            <a:off x="7980660" y="259726"/>
            <a:ext cx="2794113" cy="963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/>
              <a:t>Coordinación Nacional (CN)</a:t>
            </a:r>
          </a:p>
          <a:p>
            <a:pPr algn="ctr"/>
            <a:r>
              <a:rPr lang="es-MX" sz="1500" i="1" dirty="0"/>
              <a:t>Planeación, gestión y verificación.</a:t>
            </a:r>
          </a:p>
          <a:p>
            <a:pPr algn="ctr"/>
            <a:r>
              <a:rPr lang="es-MX" sz="1500" dirty="0"/>
              <a:t>1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FA7ECE5-7370-4C3F-A0CD-D4236F2EC0DB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4899172" y="741545"/>
            <a:ext cx="3081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DA3B5F1-3E40-4735-A9B5-F5DF5CE5A539}"/>
              </a:ext>
            </a:extLst>
          </p:cNvPr>
          <p:cNvCxnSpPr>
            <a:cxnSpLocks/>
          </p:cNvCxnSpPr>
          <p:nvPr/>
        </p:nvCxnSpPr>
        <p:spPr>
          <a:xfrm>
            <a:off x="838372" y="1464396"/>
            <a:ext cx="461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B7057A-5FCA-4497-AE34-EEF7FCBCF97E}"/>
              </a:ext>
            </a:extLst>
          </p:cNvPr>
          <p:cNvCxnSpPr>
            <a:cxnSpLocks/>
          </p:cNvCxnSpPr>
          <p:nvPr/>
        </p:nvCxnSpPr>
        <p:spPr>
          <a:xfrm>
            <a:off x="7135037" y="1446220"/>
            <a:ext cx="4367668" cy="15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FBE0F96-2FE9-4C24-96C8-07A527769D39}"/>
              </a:ext>
            </a:extLst>
          </p:cNvPr>
          <p:cNvCxnSpPr>
            <a:cxnSpLocks/>
          </p:cNvCxnSpPr>
          <p:nvPr/>
        </p:nvCxnSpPr>
        <p:spPr>
          <a:xfrm>
            <a:off x="7916328" y="3429000"/>
            <a:ext cx="14613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705BFA9-0325-4F3C-BE68-5229E63F9AB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66614" y="741545"/>
            <a:ext cx="850" cy="2256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11AA55F-BD48-4719-8947-6ED250F536C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167464" y="5063916"/>
            <a:ext cx="0" cy="506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9711354-7323-44D6-A7F0-59C0AF1068D6}"/>
              </a:ext>
            </a:extLst>
          </p:cNvPr>
          <p:cNvCxnSpPr>
            <a:cxnSpLocks/>
          </p:cNvCxnSpPr>
          <p:nvPr/>
        </p:nvCxnSpPr>
        <p:spPr>
          <a:xfrm flipH="1">
            <a:off x="9368150" y="3417678"/>
            <a:ext cx="9565" cy="352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1E711DB-99D5-4283-94A5-92D402BB494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8372" y="1473440"/>
            <a:ext cx="0" cy="296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0A563B0-749F-4E38-8683-A1A47A7A2C8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62859" y="1462117"/>
            <a:ext cx="10108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2586DEF-FDEF-4A21-A6B4-110D3316073B}"/>
              </a:ext>
            </a:extLst>
          </p:cNvPr>
          <p:cNvCxnSpPr>
            <a:cxnSpLocks/>
          </p:cNvCxnSpPr>
          <p:nvPr/>
        </p:nvCxnSpPr>
        <p:spPr>
          <a:xfrm>
            <a:off x="3791750" y="1475332"/>
            <a:ext cx="1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E2E31E6-D8D4-496E-BD07-7719DEE5701C}"/>
              </a:ext>
            </a:extLst>
          </p:cNvPr>
          <p:cNvCxnSpPr>
            <a:cxnSpLocks/>
          </p:cNvCxnSpPr>
          <p:nvPr/>
        </p:nvCxnSpPr>
        <p:spPr>
          <a:xfrm>
            <a:off x="5441587" y="1462117"/>
            <a:ext cx="1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83D4B41-9070-4929-9AF6-45DD42F4E170}"/>
              </a:ext>
            </a:extLst>
          </p:cNvPr>
          <p:cNvCxnSpPr>
            <a:cxnSpLocks/>
          </p:cNvCxnSpPr>
          <p:nvPr/>
        </p:nvCxnSpPr>
        <p:spPr>
          <a:xfrm>
            <a:off x="7135037" y="1446220"/>
            <a:ext cx="1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7DF9444-90E1-4F5E-B8F2-3C5CBB8E5EEC}"/>
              </a:ext>
            </a:extLst>
          </p:cNvPr>
          <p:cNvCxnSpPr>
            <a:cxnSpLocks/>
          </p:cNvCxnSpPr>
          <p:nvPr/>
        </p:nvCxnSpPr>
        <p:spPr>
          <a:xfrm>
            <a:off x="8916010" y="1463589"/>
            <a:ext cx="1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E7AAA3D-945A-4143-A7E0-BC3A1447CB92}"/>
              </a:ext>
            </a:extLst>
          </p:cNvPr>
          <p:cNvCxnSpPr>
            <a:cxnSpLocks/>
          </p:cNvCxnSpPr>
          <p:nvPr/>
        </p:nvCxnSpPr>
        <p:spPr>
          <a:xfrm>
            <a:off x="11486789" y="1457399"/>
            <a:ext cx="1" cy="30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D3A9A6C-9538-427A-9B0C-12F5CA4C43C5}"/>
              </a:ext>
            </a:extLst>
          </p:cNvPr>
          <p:cNvCxnSpPr>
            <a:stCxn id="4" idx="2"/>
          </p:cNvCxnSpPr>
          <p:nvPr/>
        </p:nvCxnSpPr>
        <p:spPr>
          <a:xfrm flipH="1">
            <a:off x="3351402" y="1223364"/>
            <a:ext cx="1" cy="241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43B5003-D621-4395-9B1E-0D30207648B7}"/>
              </a:ext>
            </a:extLst>
          </p:cNvPr>
          <p:cNvCxnSpPr/>
          <p:nvPr/>
        </p:nvCxnSpPr>
        <p:spPr>
          <a:xfrm flipH="1">
            <a:off x="9375750" y="1232408"/>
            <a:ext cx="1" cy="241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D1A9D285-0BD5-45C8-B647-B3847F9B4DB0}"/>
              </a:ext>
            </a:extLst>
          </p:cNvPr>
          <p:cNvCxnSpPr>
            <a:cxnSpLocks/>
          </p:cNvCxnSpPr>
          <p:nvPr/>
        </p:nvCxnSpPr>
        <p:spPr>
          <a:xfrm flipH="1">
            <a:off x="9375751" y="4515531"/>
            <a:ext cx="1" cy="19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6B9A037-76EE-484A-8B2B-B4EDE873B00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915763" y="4715418"/>
            <a:ext cx="1452387" cy="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8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3FC48-4ED4-4101-9F5C-2328BCF843B3}"/>
              </a:ext>
            </a:extLst>
          </p:cNvPr>
          <p:cNvSpPr/>
          <p:nvPr/>
        </p:nvSpPr>
        <p:spPr>
          <a:xfrm>
            <a:off x="834353" y="270282"/>
            <a:ext cx="10923165" cy="6006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F3E0D8-EF93-448E-949A-94470DE920CE}"/>
              </a:ext>
            </a:extLst>
          </p:cNvPr>
          <p:cNvSpPr/>
          <p:nvPr/>
        </p:nvSpPr>
        <p:spPr>
          <a:xfrm>
            <a:off x="1392571" y="1654465"/>
            <a:ext cx="10100345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B8617C1-B63B-43A5-8D98-F54066833DAB}"/>
              </a:ext>
            </a:extLst>
          </p:cNvPr>
          <p:cNvSpPr/>
          <p:nvPr/>
        </p:nvSpPr>
        <p:spPr>
          <a:xfrm>
            <a:off x="1971412" y="4229886"/>
            <a:ext cx="8649049" cy="1575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4B102-B372-48DB-9099-878DC967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EDB37-7048-48BC-978D-59CB1C18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B1EDA4-D3C0-4C08-A686-7E77F01738C4}"/>
              </a:ext>
            </a:extLst>
          </p:cNvPr>
          <p:cNvSpPr/>
          <p:nvPr/>
        </p:nvSpPr>
        <p:spPr>
          <a:xfrm>
            <a:off x="4347698" y="540564"/>
            <a:ext cx="3496599" cy="8626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Coordinador Estatal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DA9E65-CA13-43E0-9A79-8BE174720AB5}"/>
              </a:ext>
            </a:extLst>
          </p:cNvPr>
          <p:cNvSpPr/>
          <p:nvPr/>
        </p:nvSpPr>
        <p:spPr>
          <a:xfrm>
            <a:off x="4834555" y="2123375"/>
            <a:ext cx="2522884" cy="1575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Coordinador de Sede de aplicación</a:t>
            </a:r>
          </a:p>
          <a:p>
            <a:pPr algn="ctr"/>
            <a:r>
              <a:rPr lang="es-MX" dirty="0"/>
              <a:t>(De acuerdo con el número de aulas)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9D9F2F-D2B6-4ECD-B11E-B5DD469F69A2}"/>
              </a:ext>
            </a:extLst>
          </p:cNvPr>
          <p:cNvSpPr/>
          <p:nvPr/>
        </p:nvSpPr>
        <p:spPr>
          <a:xfrm>
            <a:off x="5059661" y="4644172"/>
            <a:ext cx="2173341" cy="862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Aplicador-Supervisor UNAM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7CA7F4-11BB-4F1C-A9B6-587E0B884CD5}"/>
              </a:ext>
            </a:extLst>
          </p:cNvPr>
          <p:cNvSpPr/>
          <p:nvPr/>
        </p:nvSpPr>
        <p:spPr>
          <a:xfrm>
            <a:off x="2368193" y="4644172"/>
            <a:ext cx="2287749" cy="862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Personal de Apoyo seleccionado por la Autoridad Educativa Estatal</a:t>
            </a:r>
            <a:r>
              <a:rPr lang="es-MX" b="1" dirty="0"/>
              <a:t> 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00214F-A816-462E-83E7-9A1D8D4946E1}"/>
              </a:ext>
            </a:extLst>
          </p:cNvPr>
          <p:cNvSpPr/>
          <p:nvPr/>
        </p:nvSpPr>
        <p:spPr>
          <a:xfrm>
            <a:off x="7751132" y="4644172"/>
            <a:ext cx="2173341" cy="862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Aplicador-Supervisor USICAMM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5E4475-0573-42D1-91D7-785EDF8CE382}"/>
              </a:ext>
            </a:extLst>
          </p:cNvPr>
          <p:cNvSpPr txBox="1"/>
          <p:nvPr/>
        </p:nvSpPr>
        <p:spPr>
          <a:xfrm>
            <a:off x="834353" y="22365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Entidad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C91E28-7545-4CB7-AD69-9C04878C4A30}"/>
              </a:ext>
            </a:extLst>
          </p:cNvPr>
          <p:cNvSpPr txBox="1"/>
          <p:nvPr/>
        </p:nvSpPr>
        <p:spPr>
          <a:xfrm>
            <a:off x="1392571" y="1600865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90651C-5E2F-4BC6-B06D-B51037CB4A33}"/>
              </a:ext>
            </a:extLst>
          </p:cNvPr>
          <p:cNvSpPr txBox="1"/>
          <p:nvPr/>
        </p:nvSpPr>
        <p:spPr>
          <a:xfrm>
            <a:off x="1962463" y="419420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Aula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311CD04F-6F9E-4CAA-9A3A-7B5E3DF597FD}"/>
              </a:ext>
            </a:extLst>
          </p:cNvPr>
          <p:cNvSpPr/>
          <p:nvPr/>
        </p:nvSpPr>
        <p:spPr>
          <a:xfrm rot="5400000">
            <a:off x="5687434" y="3978781"/>
            <a:ext cx="785232" cy="4317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539BC24-D8CC-4C5E-9D51-D87A13DE5E2F}"/>
              </a:ext>
            </a:extLst>
          </p:cNvPr>
          <p:cNvSpPr/>
          <p:nvPr/>
        </p:nvSpPr>
        <p:spPr>
          <a:xfrm rot="7420571">
            <a:off x="4149931" y="3967530"/>
            <a:ext cx="914638" cy="4317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5F12589C-FB72-4883-9F22-94E20712028A}"/>
              </a:ext>
            </a:extLst>
          </p:cNvPr>
          <p:cNvSpPr/>
          <p:nvPr/>
        </p:nvSpPr>
        <p:spPr>
          <a:xfrm rot="2731964">
            <a:off x="7218418" y="3964114"/>
            <a:ext cx="1041745" cy="4317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41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119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12</cp:revision>
  <dcterms:created xsi:type="dcterms:W3CDTF">2020-01-14T20:13:01Z</dcterms:created>
  <dcterms:modified xsi:type="dcterms:W3CDTF">2020-01-15T06:14:51Z</dcterms:modified>
</cp:coreProperties>
</file>